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57" r:id="rId3"/>
    <p:sldId id="273" r:id="rId4"/>
    <p:sldId id="258" r:id="rId5"/>
    <p:sldId id="259" r:id="rId6"/>
    <p:sldId id="274" r:id="rId7"/>
    <p:sldId id="275" r:id="rId8"/>
    <p:sldId id="276" r:id="rId9"/>
    <p:sldId id="260" r:id="rId10"/>
    <p:sldId id="277" r:id="rId11"/>
    <p:sldId id="278" r:id="rId12"/>
    <p:sldId id="279" r:id="rId13"/>
    <p:sldId id="280" r:id="rId14"/>
    <p:sldId id="281" r:id="rId15"/>
    <p:sldId id="283" r:id="rId16"/>
    <p:sldId id="282" r:id="rId17"/>
    <p:sldId id="269" r:id="rId18"/>
    <p:sldId id="285" r:id="rId19"/>
    <p:sldId id="298" r:id="rId20"/>
    <p:sldId id="284" r:id="rId21"/>
    <p:sldId id="286" r:id="rId22"/>
    <p:sldId id="270" r:id="rId23"/>
    <p:sldId id="287" r:id="rId24"/>
    <p:sldId id="288" r:id="rId25"/>
    <p:sldId id="289" r:id="rId26"/>
    <p:sldId id="290" r:id="rId27"/>
    <p:sldId id="291" r:id="rId28"/>
    <p:sldId id="271" r:id="rId29"/>
    <p:sldId id="292" r:id="rId30"/>
    <p:sldId id="293" r:id="rId31"/>
    <p:sldId id="294" r:id="rId32"/>
    <p:sldId id="295" r:id="rId33"/>
    <p:sldId id="296" r:id="rId34"/>
    <p:sldId id="297" r:id="rId35"/>
    <p:sldId id="26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a:srgbClr val="DEA900"/>
    <a:srgbClr val="B48900"/>
    <a:srgbClr val="D6A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595358-60EF-4C92-80E2-844C5889F1D4}" type="datetimeFigureOut">
              <a:rPr lang="en-US" smtClean="0"/>
              <a:t>2/26/2021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C56AF5-D95B-43DF-A6C3-1023E2986780}" type="slidenum">
              <a:rPr lang="en-US" smtClean="0"/>
              <a:t>‹#›</a:t>
            </a:fld>
            <a:endParaRPr lang="en-US"/>
          </a:p>
        </p:txBody>
      </p:sp>
    </p:spTree>
    <p:extLst>
      <p:ext uri="{BB962C8B-B14F-4D97-AF65-F5344CB8AC3E}">
        <p14:creationId xmlns:p14="http://schemas.microsoft.com/office/powerpoint/2010/main" val="2387911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C56AF5-D95B-43DF-A6C3-1023E2986780}" type="slidenum">
              <a:rPr lang="en-US" smtClean="0"/>
              <a:t>27</a:t>
            </a:fld>
            <a:endParaRPr lang="en-US"/>
          </a:p>
        </p:txBody>
      </p:sp>
    </p:spTree>
    <p:extLst>
      <p:ext uri="{BB962C8B-B14F-4D97-AF65-F5344CB8AC3E}">
        <p14:creationId xmlns:p14="http://schemas.microsoft.com/office/powerpoint/2010/main" val="3727541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88BAA-5A5A-485A-AC8A-B2D4ADDD97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33A8A17-DBF6-4025-923D-C2D27CF006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B1D6D3C-F7BE-4569-953A-8CCD8F7B852B}"/>
              </a:ext>
            </a:extLst>
          </p:cNvPr>
          <p:cNvSpPr>
            <a:spLocks noGrp="1"/>
          </p:cNvSpPr>
          <p:nvPr>
            <p:ph type="dt" sz="half" idx="10"/>
          </p:nvPr>
        </p:nvSpPr>
        <p:spPr/>
        <p:txBody>
          <a:bodyPr/>
          <a:lstStyle/>
          <a:p>
            <a:fld id="{C657F948-2B49-47E7-B0FB-856D8D08BD94}" type="datetimeFigureOut">
              <a:rPr lang="en-GB" smtClean="0"/>
              <a:t>26/02/2021</a:t>
            </a:fld>
            <a:endParaRPr lang="en-GB"/>
          </a:p>
        </p:txBody>
      </p:sp>
      <p:sp>
        <p:nvSpPr>
          <p:cNvPr id="5" name="Footer Placeholder 4">
            <a:extLst>
              <a:ext uri="{FF2B5EF4-FFF2-40B4-BE49-F238E27FC236}">
                <a16:creationId xmlns:a16="http://schemas.microsoft.com/office/drawing/2014/main" id="{E5186320-7960-486F-ABC5-C261A52448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D23A938-A495-49C6-B7BA-3C6E0B727F1C}"/>
              </a:ext>
            </a:extLst>
          </p:cNvPr>
          <p:cNvSpPr>
            <a:spLocks noGrp="1"/>
          </p:cNvSpPr>
          <p:nvPr>
            <p:ph type="sldNum" sz="quarter" idx="12"/>
          </p:nvPr>
        </p:nvSpPr>
        <p:spPr/>
        <p:txBody>
          <a:bodyPr/>
          <a:lstStyle/>
          <a:p>
            <a:fld id="{5E473315-8739-44A1-8018-82DC33E57E07}" type="slidenum">
              <a:rPr lang="en-GB" smtClean="0"/>
              <a:t>‹#›</a:t>
            </a:fld>
            <a:endParaRPr lang="en-GB"/>
          </a:p>
        </p:txBody>
      </p:sp>
    </p:spTree>
    <p:extLst>
      <p:ext uri="{BB962C8B-B14F-4D97-AF65-F5344CB8AC3E}">
        <p14:creationId xmlns:p14="http://schemas.microsoft.com/office/powerpoint/2010/main" val="257455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6006B-7A1E-4145-9470-C3EF7FF3E2B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E9FBD1E-8733-4387-A03E-430EAF61F5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7FA3C5-E902-4809-9B96-8BEBA9C90963}"/>
              </a:ext>
            </a:extLst>
          </p:cNvPr>
          <p:cNvSpPr>
            <a:spLocks noGrp="1"/>
          </p:cNvSpPr>
          <p:nvPr>
            <p:ph type="dt" sz="half" idx="10"/>
          </p:nvPr>
        </p:nvSpPr>
        <p:spPr/>
        <p:txBody>
          <a:bodyPr/>
          <a:lstStyle/>
          <a:p>
            <a:fld id="{C657F948-2B49-47E7-B0FB-856D8D08BD94}" type="datetimeFigureOut">
              <a:rPr lang="en-GB" smtClean="0"/>
              <a:t>26/02/2021</a:t>
            </a:fld>
            <a:endParaRPr lang="en-GB"/>
          </a:p>
        </p:txBody>
      </p:sp>
      <p:sp>
        <p:nvSpPr>
          <p:cNvPr id="5" name="Footer Placeholder 4">
            <a:extLst>
              <a:ext uri="{FF2B5EF4-FFF2-40B4-BE49-F238E27FC236}">
                <a16:creationId xmlns:a16="http://schemas.microsoft.com/office/drawing/2014/main" id="{5004C939-63D3-449E-8B6C-9EBB2D57EE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DD2669-3889-4BEC-93EC-7B2FC720FEFD}"/>
              </a:ext>
            </a:extLst>
          </p:cNvPr>
          <p:cNvSpPr>
            <a:spLocks noGrp="1"/>
          </p:cNvSpPr>
          <p:nvPr>
            <p:ph type="sldNum" sz="quarter" idx="12"/>
          </p:nvPr>
        </p:nvSpPr>
        <p:spPr/>
        <p:txBody>
          <a:bodyPr/>
          <a:lstStyle/>
          <a:p>
            <a:fld id="{5E473315-8739-44A1-8018-82DC33E57E07}" type="slidenum">
              <a:rPr lang="en-GB" smtClean="0"/>
              <a:t>‹#›</a:t>
            </a:fld>
            <a:endParaRPr lang="en-GB"/>
          </a:p>
        </p:txBody>
      </p:sp>
    </p:spTree>
    <p:extLst>
      <p:ext uri="{BB962C8B-B14F-4D97-AF65-F5344CB8AC3E}">
        <p14:creationId xmlns:p14="http://schemas.microsoft.com/office/powerpoint/2010/main" val="3551167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CB0E72-E4AF-4B37-82DF-ABDA306FE22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150701-0CCD-438F-BF0F-B113138E02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A3B0B7-4122-4E87-8AAA-83D6315F1E19}"/>
              </a:ext>
            </a:extLst>
          </p:cNvPr>
          <p:cNvSpPr>
            <a:spLocks noGrp="1"/>
          </p:cNvSpPr>
          <p:nvPr>
            <p:ph type="dt" sz="half" idx="10"/>
          </p:nvPr>
        </p:nvSpPr>
        <p:spPr/>
        <p:txBody>
          <a:bodyPr/>
          <a:lstStyle/>
          <a:p>
            <a:fld id="{C657F948-2B49-47E7-B0FB-856D8D08BD94}" type="datetimeFigureOut">
              <a:rPr lang="en-GB" smtClean="0"/>
              <a:t>26/02/2021</a:t>
            </a:fld>
            <a:endParaRPr lang="en-GB"/>
          </a:p>
        </p:txBody>
      </p:sp>
      <p:sp>
        <p:nvSpPr>
          <p:cNvPr id="5" name="Footer Placeholder 4">
            <a:extLst>
              <a:ext uri="{FF2B5EF4-FFF2-40B4-BE49-F238E27FC236}">
                <a16:creationId xmlns:a16="http://schemas.microsoft.com/office/drawing/2014/main" id="{D38B0132-5964-4810-A365-03A948A187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2F7F8C-FBEA-4085-A6E0-935E8B39CAF0}"/>
              </a:ext>
            </a:extLst>
          </p:cNvPr>
          <p:cNvSpPr>
            <a:spLocks noGrp="1"/>
          </p:cNvSpPr>
          <p:nvPr>
            <p:ph type="sldNum" sz="quarter" idx="12"/>
          </p:nvPr>
        </p:nvSpPr>
        <p:spPr/>
        <p:txBody>
          <a:bodyPr/>
          <a:lstStyle/>
          <a:p>
            <a:fld id="{5E473315-8739-44A1-8018-82DC33E57E07}" type="slidenum">
              <a:rPr lang="en-GB" smtClean="0"/>
              <a:t>‹#›</a:t>
            </a:fld>
            <a:endParaRPr lang="en-GB"/>
          </a:p>
        </p:txBody>
      </p:sp>
    </p:spTree>
    <p:extLst>
      <p:ext uri="{BB962C8B-B14F-4D97-AF65-F5344CB8AC3E}">
        <p14:creationId xmlns:p14="http://schemas.microsoft.com/office/powerpoint/2010/main" val="2168857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8825F-A7FB-4372-A68A-451DE62918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841E7E-00E2-459C-A792-E27545EBD7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717AAD-CCE6-459A-9997-6697FD9E26F0}"/>
              </a:ext>
            </a:extLst>
          </p:cNvPr>
          <p:cNvSpPr>
            <a:spLocks noGrp="1"/>
          </p:cNvSpPr>
          <p:nvPr>
            <p:ph type="dt" sz="half" idx="10"/>
          </p:nvPr>
        </p:nvSpPr>
        <p:spPr/>
        <p:txBody>
          <a:bodyPr/>
          <a:lstStyle/>
          <a:p>
            <a:fld id="{C657F948-2B49-47E7-B0FB-856D8D08BD94}" type="datetimeFigureOut">
              <a:rPr lang="en-GB" smtClean="0"/>
              <a:t>26/02/2021</a:t>
            </a:fld>
            <a:endParaRPr lang="en-GB"/>
          </a:p>
        </p:txBody>
      </p:sp>
      <p:sp>
        <p:nvSpPr>
          <p:cNvPr id="5" name="Footer Placeholder 4">
            <a:extLst>
              <a:ext uri="{FF2B5EF4-FFF2-40B4-BE49-F238E27FC236}">
                <a16:creationId xmlns:a16="http://schemas.microsoft.com/office/drawing/2014/main" id="{A46BD81F-C2F1-4588-A36A-1A24297FF2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CEC396-F190-40C6-B76A-28340B1B2FF5}"/>
              </a:ext>
            </a:extLst>
          </p:cNvPr>
          <p:cNvSpPr>
            <a:spLocks noGrp="1"/>
          </p:cNvSpPr>
          <p:nvPr>
            <p:ph type="sldNum" sz="quarter" idx="12"/>
          </p:nvPr>
        </p:nvSpPr>
        <p:spPr/>
        <p:txBody>
          <a:bodyPr/>
          <a:lstStyle/>
          <a:p>
            <a:fld id="{5E473315-8739-44A1-8018-82DC33E57E07}" type="slidenum">
              <a:rPr lang="en-GB" smtClean="0"/>
              <a:t>‹#›</a:t>
            </a:fld>
            <a:endParaRPr lang="en-GB"/>
          </a:p>
        </p:txBody>
      </p:sp>
    </p:spTree>
    <p:extLst>
      <p:ext uri="{BB962C8B-B14F-4D97-AF65-F5344CB8AC3E}">
        <p14:creationId xmlns:p14="http://schemas.microsoft.com/office/powerpoint/2010/main" val="1544183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C4F29-61D0-410E-9991-438E3F9F46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73E8149-5D81-4C4D-AF90-200F6A7E3B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F8916A-E980-4A4A-A485-F9B2021EB82E}"/>
              </a:ext>
            </a:extLst>
          </p:cNvPr>
          <p:cNvSpPr>
            <a:spLocks noGrp="1"/>
          </p:cNvSpPr>
          <p:nvPr>
            <p:ph type="dt" sz="half" idx="10"/>
          </p:nvPr>
        </p:nvSpPr>
        <p:spPr/>
        <p:txBody>
          <a:bodyPr/>
          <a:lstStyle/>
          <a:p>
            <a:fld id="{C657F948-2B49-47E7-B0FB-856D8D08BD94}" type="datetimeFigureOut">
              <a:rPr lang="en-GB" smtClean="0"/>
              <a:t>26/02/2021</a:t>
            </a:fld>
            <a:endParaRPr lang="en-GB"/>
          </a:p>
        </p:txBody>
      </p:sp>
      <p:sp>
        <p:nvSpPr>
          <p:cNvPr id="5" name="Footer Placeholder 4">
            <a:extLst>
              <a:ext uri="{FF2B5EF4-FFF2-40B4-BE49-F238E27FC236}">
                <a16:creationId xmlns:a16="http://schemas.microsoft.com/office/drawing/2014/main" id="{7A0725E0-5FA7-4978-AEB5-EBB85CF556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BB1E08-90E9-4A6D-9FEB-29480A007FC3}"/>
              </a:ext>
            </a:extLst>
          </p:cNvPr>
          <p:cNvSpPr>
            <a:spLocks noGrp="1"/>
          </p:cNvSpPr>
          <p:nvPr>
            <p:ph type="sldNum" sz="quarter" idx="12"/>
          </p:nvPr>
        </p:nvSpPr>
        <p:spPr/>
        <p:txBody>
          <a:bodyPr/>
          <a:lstStyle/>
          <a:p>
            <a:fld id="{5E473315-8739-44A1-8018-82DC33E57E07}" type="slidenum">
              <a:rPr lang="en-GB" smtClean="0"/>
              <a:t>‹#›</a:t>
            </a:fld>
            <a:endParaRPr lang="en-GB"/>
          </a:p>
        </p:txBody>
      </p:sp>
    </p:spTree>
    <p:extLst>
      <p:ext uri="{BB962C8B-B14F-4D97-AF65-F5344CB8AC3E}">
        <p14:creationId xmlns:p14="http://schemas.microsoft.com/office/powerpoint/2010/main" val="1328178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54F2C-39C6-4B31-8D7A-90F7DC5B7B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2D0F527-F413-4ED6-9C9C-71546EC485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0DE1246-A8CA-4CEE-A402-DD8E57883E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0D94DAE-0096-4A53-A504-DB060A7AD95A}"/>
              </a:ext>
            </a:extLst>
          </p:cNvPr>
          <p:cNvSpPr>
            <a:spLocks noGrp="1"/>
          </p:cNvSpPr>
          <p:nvPr>
            <p:ph type="dt" sz="half" idx="10"/>
          </p:nvPr>
        </p:nvSpPr>
        <p:spPr/>
        <p:txBody>
          <a:bodyPr/>
          <a:lstStyle/>
          <a:p>
            <a:fld id="{C657F948-2B49-47E7-B0FB-856D8D08BD94}" type="datetimeFigureOut">
              <a:rPr lang="en-GB" smtClean="0"/>
              <a:t>26/02/2021</a:t>
            </a:fld>
            <a:endParaRPr lang="en-GB"/>
          </a:p>
        </p:txBody>
      </p:sp>
      <p:sp>
        <p:nvSpPr>
          <p:cNvPr id="6" name="Footer Placeholder 5">
            <a:extLst>
              <a:ext uri="{FF2B5EF4-FFF2-40B4-BE49-F238E27FC236}">
                <a16:creationId xmlns:a16="http://schemas.microsoft.com/office/drawing/2014/main" id="{06F08FDC-74B1-42A6-99DC-C3C40253D81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12ECE0-BE8A-4599-B689-96BD9236A5CE}"/>
              </a:ext>
            </a:extLst>
          </p:cNvPr>
          <p:cNvSpPr>
            <a:spLocks noGrp="1"/>
          </p:cNvSpPr>
          <p:nvPr>
            <p:ph type="sldNum" sz="quarter" idx="12"/>
          </p:nvPr>
        </p:nvSpPr>
        <p:spPr/>
        <p:txBody>
          <a:bodyPr/>
          <a:lstStyle/>
          <a:p>
            <a:fld id="{5E473315-8739-44A1-8018-82DC33E57E07}" type="slidenum">
              <a:rPr lang="en-GB" smtClean="0"/>
              <a:t>‹#›</a:t>
            </a:fld>
            <a:endParaRPr lang="en-GB"/>
          </a:p>
        </p:txBody>
      </p:sp>
    </p:spTree>
    <p:extLst>
      <p:ext uri="{BB962C8B-B14F-4D97-AF65-F5344CB8AC3E}">
        <p14:creationId xmlns:p14="http://schemas.microsoft.com/office/powerpoint/2010/main" val="3176796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D27C3-2BD6-488A-A7EE-9D0A7A6B20C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146C4F8-1EE6-4FFE-A174-C9C29D32F5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D999C3-EE8F-471A-82A7-5EA186A494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8BF1C0B-015C-4008-AD9B-E97ECCF77C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A8A51C-04AF-49E1-B6B5-D8EEF35A63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10AB48D-915B-4681-8269-8396013F48AD}"/>
              </a:ext>
            </a:extLst>
          </p:cNvPr>
          <p:cNvSpPr>
            <a:spLocks noGrp="1"/>
          </p:cNvSpPr>
          <p:nvPr>
            <p:ph type="dt" sz="half" idx="10"/>
          </p:nvPr>
        </p:nvSpPr>
        <p:spPr/>
        <p:txBody>
          <a:bodyPr/>
          <a:lstStyle/>
          <a:p>
            <a:fld id="{C657F948-2B49-47E7-B0FB-856D8D08BD94}" type="datetimeFigureOut">
              <a:rPr lang="en-GB" smtClean="0"/>
              <a:t>26/02/2021</a:t>
            </a:fld>
            <a:endParaRPr lang="en-GB"/>
          </a:p>
        </p:txBody>
      </p:sp>
      <p:sp>
        <p:nvSpPr>
          <p:cNvPr id="8" name="Footer Placeholder 7">
            <a:extLst>
              <a:ext uri="{FF2B5EF4-FFF2-40B4-BE49-F238E27FC236}">
                <a16:creationId xmlns:a16="http://schemas.microsoft.com/office/drawing/2014/main" id="{BA8BB24D-EEC8-4173-BECB-1BF70A440B5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4442EEB-9BCD-4A5A-BF9C-8B5FBB32F067}"/>
              </a:ext>
            </a:extLst>
          </p:cNvPr>
          <p:cNvSpPr>
            <a:spLocks noGrp="1"/>
          </p:cNvSpPr>
          <p:nvPr>
            <p:ph type="sldNum" sz="quarter" idx="12"/>
          </p:nvPr>
        </p:nvSpPr>
        <p:spPr/>
        <p:txBody>
          <a:bodyPr/>
          <a:lstStyle/>
          <a:p>
            <a:fld id="{5E473315-8739-44A1-8018-82DC33E57E07}" type="slidenum">
              <a:rPr lang="en-GB" smtClean="0"/>
              <a:t>‹#›</a:t>
            </a:fld>
            <a:endParaRPr lang="en-GB"/>
          </a:p>
        </p:txBody>
      </p:sp>
    </p:spTree>
    <p:extLst>
      <p:ext uri="{BB962C8B-B14F-4D97-AF65-F5344CB8AC3E}">
        <p14:creationId xmlns:p14="http://schemas.microsoft.com/office/powerpoint/2010/main" val="1440963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41F85-F752-4B00-8136-56F115BED3F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D80CCE8-CBE5-4EB4-9A15-E400F514F3AD}"/>
              </a:ext>
            </a:extLst>
          </p:cNvPr>
          <p:cNvSpPr>
            <a:spLocks noGrp="1"/>
          </p:cNvSpPr>
          <p:nvPr>
            <p:ph type="dt" sz="half" idx="10"/>
          </p:nvPr>
        </p:nvSpPr>
        <p:spPr/>
        <p:txBody>
          <a:bodyPr/>
          <a:lstStyle/>
          <a:p>
            <a:fld id="{C657F948-2B49-47E7-B0FB-856D8D08BD94}" type="datetimeFigureOut">
              <a:rPr lang="en-GB" smtClean="0"/>
              <a:t>26/02/2021</a:t>
            </a:fld>
            <a:endParaRPr lang="en-GB"/>
          </a:p>
        </p:txBody>
      </p:sp>
      <p:sp>
        <p:nvSpPr>
          <p:cNvPr id="4" name="Footer Placeholder 3">
            <a:extLst>
              <a:ext uri="{FF2B5EF4-FFF2-40B4-BE49-F238E27FC236}">
                <a16:creationId xmlns:a16="http://schemas.microsoft.com/office/drawing/2014/main" id="{D9221776-7057-4D03-A3AB-B0E172A3B15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AED8FE3-083A-49DF-AC22-FB84B8EB45D2}"/>
              </a:ext>
            </a:extLst>
          </p:cNvPr>
          <p:cNvSpPr>
            <a:spLocks noGrp="1"/>
          </p:cNvSpPr>
          <p:nvPr>
            <p:ph type="sldNum" sz="quarter" idx="12"/>
          </p:nvPr>
        </p:nvSpPr>
        <p:spPr/>
        <p:txBody>
          <a:bodyPr/>
          <a:lstStyle/>
          <a:p>
            <a:fld id="{5E473315-8739-44A1-8018-82DC33E57E07}" type="slidenum">
              <a:rPr lang="en-GB" smtClean="0"/>
              <a:t>‹#›</a:t>
            </a:fld>
            <a:endParaRPr lang="en-GB"/>
          </a:p>
        </p:txBody>
      </p:sp>
    </p:spTree>
    <p:extLst>
      <p:ext uri="{BB962C8B-B14F-4D97-AF65-F5344CB8AC3E}">
        <p14:creationId xmlns:p14="http://schemas.microsoft.com/office/powerpoint/2010/main" val="3156798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31B772-2AC1-4C96-A175-8170B7012177}"/>
              </a:ext>
            </a:extLst>
          </p:cNvPr>
          <p:cNvSpPr>
            <a:spLocks noGrp="1"/>
          </p:cNvSpPr>
          <p:nvPr>
            <p:ph type="dt" sz="half" idx="10"/>
          </p:nvPr>
        </p:nvSpPr>
        <p:spPr/>
        <p:txBody>
          <a:bodyPr/>
          <a:lstStyle/>
          <a:p>
            <a:fld id="{C657F948-2B49-47E7-B0FB-856D8D08BD94}" type="datetimeFigureOut">
              <a:rPr lang="en-GB" smtClean="0"/>
              <a:t>26/02/2021</a:t>
            </a:fld>
            <a:endParaRPr lang="en-GB"/>
          </a:p>
        </p:txBody>
      </p:sp>
      <p:sp>
        <p:nvSpPr>
          <p:cNvPr id="3" name="Footer Placeholder 2">
            <a:extLst>
              <a:ext uri="{FF2B5EF4-FFF2-40B4-BE49-F238E27FC236}">
                <a16:creationId xmlns:a16="http://schemas.microsoft.com/office/drawing/2014/main" id="{51139720-9A7C-445A-90C7-210E98FBA6B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12EA49D-D020-4AA5-8A11-6676836917AC}"/>
              </a:ext>
            </a:extLst>
          </p:cNvPr>
          <p:cNvSpPr>
            <a:spLocks noGrp="1"/>
          </p:cNvSpPr>
          <p:nvPr>
            <p:ph type="sldNum" sz="quarter" idx="12"/>
          </p:nvPr>
        </p:nvSpPr>
        <p:spPr/>
        <p:txBody>
          <a:bodyPr/>
          <a:lstStyle/>
          <a:p>
            <a:fld id="{5E473315-8739-44A1-8018-82DC33E57E07}" type="slidenum">
              <a:rPr lang="en-GB" smtClean="0"/>
              <a:t>‹#›</a:t>
            </a:fld>
            <a:endParaRPr lang="en-GB"/>
          </a:p>
        </p:txBody>
      </p:sp>
    </p:spTree>
    <p:extLst>
      <p:ext uri="{BB962C8B-B14F-4D97-AF65-F5344CB8AC3E}">
        <p14:creationId xmlns:p14="http://schemas.microsoft.com/office/powerpoint/2010/main" val="3420585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B9196-858A-484F-9D4E-5867D0B901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F0A7096-E75F-4D9F-89A3-CF38F294D2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4212CEF-1E40-4F8D-BDF2-E5C8A169D9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A62D7-8492-41BC-BB55-D85C7D8810B9}"/>
              </a:ext>
            </a:extLst>
          </p:cNvPr>
          <p:cNvSpPr>
            <a:spLocks noGrp="1"/>
          </p:cNvSpPr>
          <p:nvPr>
            <p:ph type="dt" sz="half" idx="10"/>
          </p:nvPr>
        </p:nvSpPr>
        <p:spPr/>
        <p:txBody>
          <a:bodyPr/>
          <a:lstStyle/>
          <a:p>
            <a:fld id="{C657F948-2B49-47E7-B0FB-856D8D08BD94}" type="datetimeFigureOut">
              <a:rPr lang="en-GB" smtClean="0"/>
              <a:t>26/02/2021</a:t>
            </a:fld>
            <a:endParaRPr lang="en-GB"/>
          </a:p>
        </p:txBody>
      </p:sp>
      <p:sp>
        <p:nvSpPr>
          <p:cNvPr id="6" name="Footer Placeholder 5">
            <a:extLst>
              <a:ext uri="{FF2B5EF4-FFF2-40B4-BE49-F238E27FC236}">
                <a16:creationId xmlns:a16="http://schemas.microsoft.com/office/drawing/2014/main" id="{C502900C-3649-44A6-8EC9-1D0888092AD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3CD822-F532-4961-981A-32FF0B8A2FC9}"/>
              </a:ext>
            </a:extLst>
          </p:cNvPr>
          <p:cNvSpPr>
            <a:spLocks noGrp="1"/>
          </p:cNvSpPr>
          <p:nvPr>
            <p:ph type="sldNum" sz="quarter" idx="12"/>
          </p:nvPr>
        </p:nvSpPr>
        <p:spPr/>
        <p:txBody>
          <a:bodyPr/>
          <a:lstStyle/>
          <a:p>
            <a:fld id="{5E473315-8739-44A1-8018-82DC33E57E07}" type="slidenum">
              <a:rPr lang="en-GB" smtClean="0"/>
              <a:t>‹#›</a:t>
            </a:fld>
            <a:endParaRPr lang="en-GB"/>
          </a:p>
        </p:txBody>
      </p:sp>
    </p:spTree>
    <p:extLst>
      <p:ext uri="{BB962C8B-B14F-4D97-AF65-F5344CB8AC3E}">
        <p14:creationId xmlns:p14="http://schemas.microsoft.com/office/powerpoint/2010/main" val="3369224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07C7A-BA87-4E61-A073-8369044445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00BEFC4-C54E-4887-B83D-457E48AB1C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A7F5089-DC77-46C5-8C91-4C452D8599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C53158-1EE6-4C1C-97D8-C9DD8D3F2154}"/>
              </a:ext>
            </a:extLst>
          </p:cNvPr>
          <p:cNvSpPr>
            <a:spLocks noGrp="1"/>
          </p:cNvSpPr>
          <p:nvPr>
            <p:ph type="dt" sz="half" idx="10"/>
          </p:nvPr>
        </p:nvSpPr>
        <p:spPr/>
        <p:txBody>
          <a:bodyPr/>
          <a:lstStyle/>
          <a:p>
            <a:fld id="{C657F948-2B49-47E7-B0FB-856D8D08BD94}" type="datetimeFigureOut">
              <a:rPr lang="en-GB" smtClean="0"/>
              <a:t>26/02/2021</a:t>
            </a:fld>
            <a:endParaRPr lang="en-GB"/>
          </a:p>
        </p:txBody>
      </p:sp>
      <p:sp>
        <p:nvSpPr>
          <p:cNvPr id="6" name="Footer Placeholder 5">
            <a:extLst>
              <a:ext uri="{FF2B5EF4-FFF2-40B4-BE49-F238E27FC236}">
                <a16:creationId xmlns:a16="http://schemas.microsoft.com/office/drawing/2014/main" id="{812B6F58-6DA2-4C09-8D75-97774B8DC87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0BF89D9-1473-4F50-AF30-9F92825F0761}"/>
              </a:ext>
            </a:extLst>
          </p:cNvPr>
          <p:cNvSpPr>
            <a:spLocks noGrp="1"/>
          </p:cNvSpPr>
          <p:nvPr>
            <p:ph type="sldNum" sz="quarter" idx="12"/>
          </p:nvPr>
        </p:nvSpPr>
        <p:spPr/>
        <p:txBody>
          <a:bodyPr/>
          <a:lstStyle/>
          <a:p>
            <a:fld id="{5E473315-8739-44A1-8018-82DC33E57E07}" type="slidenum">
              <a:rPr lang="en-GB" smtClean="0"/>
              <a:t>‹#›</a:t>
            </a:fld>
            <a:endParaRPr lang="en-GB"/>
          </a:p>
        </p:txBody>
      </p:sp>
    </p:spTree>
    <p:extLst>
      <p:ext uri="{BB962C8B-B14F-4D97-AF65-F5344CB8AC3E}">
        <p14:creationId xmlns:p14="http://schemas.microsoft.com/office/powerpoint/2010/main" val="1599690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0E2EEA-FD1B-44AA-B2FB-B4770982B8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BAEA3BA-86A7-4D9E-8D76-511AA9F5F5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6870E79-7D77-4B15-AA2F-8B93EC8C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57F948-2B49-47E7-B0FB-856D8D08BD94}" type="datetimeFigureOut">
              <a:rPr lang="en-GB" smtClean="0"/>
              <a:t>26/02/2021</a:t>
            </a:fld>
            <a:endParaRPr lang="en-GB"/>
          </a:p>
        </p:txBody>
      </p:sp>
      <p:sp>
        <p:nvSpPr>
          <p:cNvPr id="5" name="Footer Placeholder 4">
            <a:extLst>
              <a:ext uri="{FF2B5EF4-FFF2-40B4-BE49-F238E27FC236}">
                <a16:creationId xmlns:a16="http://schemas.microsoft.com/office/drawing/2014/main" id="{20595399-304F-4F01-B406-A31468FF73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302D952-3264-4E89-B284-43CBD2ADFE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473315-8739-44A1-8018-82DC33E57E07}" type="slidenum">
              <a:rPr lang="en-GB" smtClean="0"/>
              <a:t>‹#›</a:t>
            </a:fld>
            <a:endParaRPr lang="en-GB"/>
          </a:p>
        </p:txBody>
      </p:sp>
    </p:spTree>
    <p:extLst>
      <p:ext uri="{BB962C8B-B14F-4D97-AF65-F5344CB8AC3E}">
        <p14:creationId xmlns:p14="http://schemas.microsoft.com/office/powerpoint/2010/main" val="21122350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hyperlink" Target="https://www.hofstede-insights.com/product/compare-countries/" TargetMode="Externa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71150" y="6294690"/>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7486" y="6294691"/>
            <a:ext cx="7374477"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8946" y="650330"/>
            <a:ext cx="2798112" cy="2018713"/>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asellaDiTesto 2">
            <a:extLst>
              <a:ext uri="{FF2B5EF4-FFF2-40B4-BE49-F238E27FC236}">
                <a16:creationId xmlns:a16="http://schemas.microsoft.com/office/drawing/2014/main" id="{7B78FCD5-F2E4-4BB0-B244-446F47A5FEC3}"/>
              </a:ext>
            </a:extLst>
          </p:cNvPr>
          <p:cNvSpPr txBox="1"/>
          <p:nvPr/>
        </p:nvSpPr>
        <p:spPr>
          <a:xfrm>
            <a:off x="2463768" y="3003307"/>
            <a:ext cx="9312496" cy="2137636"/>
          </a:xfrm>
          <a:prstGeom prst="rect">
            <a:avLst/>
          </a:prstGeom>
          <a:noFill/>
        </p:spPr>
        <p:txBody>
          <a:bodyPr wrap="square" rtlCol="0">
            <a:spAutoFit/>
          </a:bodyPr>
          <a:lstStyle/>
          <a:p>
            <a:pPr algn="ctr">
              <a:lnSpc>
                <a:spcPct val="107000"/>
              </a:lnSpc>
              <a:spcAft>
                <a:spcPts val="800"/>
              </a:spcAft>
            </a:pPr>
            <a:r>
              <a:rPr lang="sk-SK" sz="40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Digitálna komunikácia</a:t>
            </a:r>
            <a:endParaRPr lang="en-US" sz="40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40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Online </a:t>
            </a:r>
            <a:r>
              <a:rPr lang="sk-SK" sz="40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a:t>
            </a:r>
            <a:r>
              <a:rPr lang="en-US" sz="4000" b="1"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omuni</a:t>
            </a:r>
            <a:r>
              <a:rPr lang="sk-SK" sz="4000" b="1"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kácia</a:t>
            </a:r>
            <a:r>
              <a:rPr lang="en-US" sz="40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sk-SK" sz="40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pre digitálne podnikanie</a:t>
            </a:r>
            <a:endParaRPr lang="es-E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ttangolo 5">
            <a:extLst>
              <a:ext uri="{FF2B5EF4-FFF2-40B4-BE49-F238E27FC236}">
                <a16:creationId xmlns:a16="http://schemas.microsoft.com/office/drawing/2014/main" id="{C15AEEB2-DB28-4876-829B-F09E9CA02196}"/>
              </a:ext>
            </a:extLst>
          </p:cNvPr>
          <p:cNvSpPr/>
          <p:nvPr/>
        </p:nvSpPr>
        <p:spPr>
          <a:xfrm>
            <a:off x="4705246" y="5140943"/>
            <a:ext cx="5141334" cy="523220"/>
          </a:xfrm>
          <a:prstGeom prst="rect">
            <a:avLst/>
          </a:prstGeom>
        </p:spPr>
        <p:txBody>
          <a:bodyPr wrap="square">
            <a:spAutoFit/>
          </a:bodyPr>
          <a:lstStyle/>
          <a:p>
            <a:pPr algn="ctr"/>
            <a:r>
              <a:rPr lang="it-IT" altLang="it-IT" sz="2800" dirty="0">
                <a:latin typeface="Arial Rounded MT Bold" panose="020F0704030504030204" pitchFamily="34" charset="0"/>
              </a:rPr>
              <a:t>(</a:t>
            </a:r>
            <a:r>
              <a:rPr lang="sk-SK" altLang="it-IT" sz="2800" dirty="0">
                <a:latin typeface="Arial Rounded MT Bold" panose="020F0704030504030204" pitchFamily="34" charset="0"/>
              </a:rPr>
              <a:t>Digitálne podnikanie</a:t>
            </a:r>
            <a:r>
              <a:rPr lang="it-IT" altLang="it-IT" sz="2800" dirty="0">
                <a:latin typeface="Arial Rounded MT Bold" panose="020F0704030504030204" pitchFamily="34" charset="0"/>
              </a:rPr>
              <a:t>)</a:t>
            </a:r>
            <a:endParaRPr lang="it-IT" sz="2800" dirty="0"/>
          </a:p>
        </p:txBody>
      </p:sp>
    </p:spTree>
    <p:extLst>
      <p:ext uri="{BB962C8B-B14F-4D97-AF65-F5344CB8AC3E}">
        <p14:creationId xmlns:p14="http://schemas.microsoft.com/office/powerpoint/2010/main" val="64274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photo, small, screen, sitting&#10;&#10;Description automatically generated">
            <a:extLst>
              <a:ext uri="{FF2B5EF4-FFF2-40B4-BE49-F238E27FC236}">
                <a16:creationId xmlns:a16="http://schemas.microsoft.com/office/drawing/2014/main" id="{BB4AD7E2-D298-4C0B-84DB-92845FE66D2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963068" y="2488004"/>
            <a:ext cx="4228931" cy="2819287"/>
          </a:xfrm>
          <a:prstGeom prst="rect">
            <a:avLst/>
          </a:prstGeom>
        </p:spPr>
      </p:pic>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ttangolo 1">
            <a:extLst>
              <a:ext uri="{FF2B5EF4-FFF2-40B4-BE49-F238E27FC236}">
                <a16:creationId xmlns:a16="http://schemas.microsoft.com/office/drawing/2014/main" id="{50937956-F9E8-4796-8E1E-2932BB6CF382}"/>
              </a:ext>
            </a:extLst>
          </p:cNvPr>
          <p:cNvSpPr/>
          <p:nvPr/>
        </p:nvSpPr>
        <p:spPr>
          <a:xfrm>
            <a:off x="2413876" y="1283270"/>
            <a:ext cx="6110152" cy="4524315"/>
          </a:xfrm>
          <a:prstGeom prst="rect">
            <a:avLst/>
          </a:prstGeom>
        </p:spPr>
        <p:txBody>
          <a:bodyPr wrap="square">
            <a:spAutoFit/>
          </a:bodyPr>
          <a:lstStyle/>
          <a:p>
            <a:pPr>
              <a:defRPr/>
            </a:pPr>
            <a:r>
              <a:rPr lang="en-GB" altLang="es-ES" b="1" dirty="0">
                <a:solidFill>
                  <a:schemeClr val="accent6">
                    <a:lumMod val="75000"/>
                  </a:schemeClr>
                </a:solidFill>
                <a:latin typeface="Arial "/>
              </a:rPr>
              <a:t>7. </a:t>
            </a:r>
            <a:r>
              <a:rPr lang="en-GB" altLang="es-ES" b="1" dirty="0" err="1">
                <a:solidFill>
                  <a:schemeClr val="accent6">
                    <a:lumMod val="75000"/>
                  </a:schemeClr>
                </a:solidFill>
                <a:latin typeface="Arial "/>
              </a:rPr>
              <a:t>Vedenie</a:t>
            </a:r>
            <a:r>
              <a:rPr lang="en-GB" altLang="es-ES" b="1" dirty="0">
                <a:solidFill>
                  <a:schemeClr val="accent6">
                    <a:lumMod val="75000"/>
                  </a:schemeClr>
                </a:solidFill>
                <a:latin typeface="Arial "/>
              </a:rPr>
              <a:t> </a:t>
            </a:r>
            <a:r>
              <a:rPr lang="en-GB" altLang="es-ES" b="1" dirty="0" err="1">
                <a:solidFill>
                  <a:schemeClr val="accent6">
                    <a:lumMod val="75000"/>
                  </a:schemeClr>
                </a:solidFill>
                <a:latin typeface="Arial "/>
              </a:rPr>
              <a:t>veľkých</a:t>
            </a:r>
            <a:r>
              <a:rPr lang="en-GB" altLang="es-ES" b="1" dirty="0">
                <a:solidFill>
                  <a:schemeClr val="accent6">
                    <a:lumMod val="75000"/>
                  </a:schemeClr>
                </a:solidFill>
                <a:latin typeface="Arial "/>
              </a:rPr>
              <a:t> online </a:t>
            </a:r>
            <a:r>
              <a:rPr lang="en-GB" altLang="es-ES" b="1" dirty="0" err="1">
                <a:solidFill>
                  <a:schemeClr val="accent6">
                    <a:lumMod val="75000"/>
                  </a:schemeClr>
                </a:solidFill>
                <a:latin typeface="Arial "/>
              </a:rPr>
              <a:t>schôdzí</a:t>
            </a:r>
            <a:endParaRPr lang="sk-SK" altLang="es-ES" b="1" dirty="0">
              <a:solidFill>
                <a:schemeClr val="accent6">
                  <a:lumMod val="75000"/>
                </a:schemeClr>
              </a:solidFill>
              <a:latin typeface="Arial "/>
            </a:endParaRPr>
          </a:p>
          <a:p>
            <a:pPr>
              <a:defRPr/>
            </a:pPr>
            <a:endParaRPr lang="en-GB" altLang="es-ES" dirty="0">
              <a:solidFill>
                <a:schemeClr val="accent6">
                  <a:lumMod val="75000"/>
                </a:schemeClr>
              </a:solidFill>
              <a:latin typeface="Arial "/>
            </a:endParaRPr>
          </a:p>
          <a:p>
            <a:pPr>
              <a:defRPr/>
            </a:pPr>
            <a:r>
              <a:rPr lang="en-GB" altLang="es-ES" b="1" dirty="0" err="1">
                <a:latin typeface="Arial "/>
              </a:rPr>
              <a:t>Krok</a:t>
            </a:r>
            <a:r>
              <a:rPr lang="en-GB" altLang="es-ES" b="1" dirty="0">
                <a:latin typeface="Arial "/>
              </a:rPr>
              <a:t> 1: </a:t>
            </a:r>
            <a:r>
              <a:rPr lang="en-GB" altLang="es-ES" b="1" dirty="0" err="1">
                <a:latin typeface="Arial "/>
              </a:rPr>
              <a:t>Definujte</a:t>
            </a:r>
            <a:r>
              <a:rPr lang="en-GB" altLang="es-ES" b="1" dirty="0">
                <a:latin typeface="Arial "/>
              </a:rPr>
              <a:t> </a:t>
            </a:r>
            <a:r>
              <a:rPr lang="en-GB" altLang="es-ES" b="1" dirty="0" err="1">
                <a:latin typeface="Arial "/>
              </a:rPr>
              <a:t>účel</a:t>
            </a:r>
            <a:r>
              <a:rPr lang="en-GB" altLang="es-ES" b="1" dirty="0">
                <a:latin typeface="Arial "/>
              </a:rPr>
              <a:t> </a:t>
            </a:r>
            <a:r>
              <a:rPr lang="en-GB" altLang="es-ES" b="1" dirty="0" err="1">
                <a:latin typeface="Arial "/>
              </a:rPr>
              <a:t>stretnutia</a:t>
            </a:r>
            <a:r>
              <a:rPr lang="en-GB" altLang="es-ES" b="1" dirty="0">
                <a:latin typeface="Arial "/>
              </a:rPr>
              <a:t> a </a:t>
            </a:r>
            <a:r>
              <a:rPr lang="en-GB" altLang="es-ES" b="1" dirty="0" err="1">
                <a:latin typeface="Arial "/>
              </a:rPr>
              <a:t>vyberte</a:t>
            </a:r>
            <a:r>
              <a:rPr lang="en-GB" altLang="es-ES" b="1" dirty="0">
                <a:latin typeface="Arial "/>
              </a:rPr>
              <a:t> </a:t>
            </a:r>
            <a:r>
              <a:rPr lang="en-GB" altLang="es-ES" b="1" dirty="0" err="1">
                <a:latin typeface="Arial "/>
              </a:rPr>
              <a:t>správnu</a:t>
            </a:r>
            <a:r>
              <a:rPr lang="en-GB" altLang="es-ES" b="1" dirty="0">
                <a:latin typeface="Arial "/>
              </a:rPr>
              <a:t> </a:t>
            </a:r>
            <a:r>
              <a:rPr lang="en-GB" altLang="es-ES" b="1" dirty="0" err="1">
                <a:latin typeface="Arial "/>
              </a:rPr>
              <a:t>technológiu</a:t>
            </a:r>
            <a:r>
              <a:rPr lang="en-GB" altLang="es-ES" b="1" dirty="0">
                <a:latin typeface="Arial "/>
              </a:rPr>
              <a:t> / </a:t>
            </a:r>
            <a:r>
              <a:rPr lang="en-GB" altLang="es-ES" b="1" dirty="0" err="1">
                <a:latin typeface="Arial "/>
              </a:rPr>
              <a:t>softvér</a:t>
            </a:r>
            <a:endParaRPr lang="en-GB" altLang="es-ES" b="1" dirty="0">
              <a:latin typeface="Arial "/>
            </a:endParaRPr>
          </a:p>
          <a:p>
            <a:pPr>
              <a:defRPr/>
            </a:pPr>
            <a:r>
              <a:rPr lang="en-GB" altLang="es-ES" dirty="0" err="1">
                <a:latin typeface="Arial "/>
              </a:rPr>
              <a:t>Chcete</a:t>
            </a:r>
            <a:r>
              <a:rPr lang="en-GB" altLang="es-ES" dirty="0">
                <a:latin typeface="Arial "/>
              </a:rPr>
              <a:t> </a:t>
            </a:r>
            <a:r>
              <a:rPr lang="en-GB" altLang="es-ES" dirty="0" err="1">
                <a:latin typeface="Arial "/>
              </a:rPr>
              <a:t>predniesť</a:t>
            </a:r>
            <a:r>
              <a:rPr lang="en-GB" altLang="es-ES" dirty="0">
                <a:latin typeface="Arial "/>
              </a:rPr>
              <a:t> </a:t>
            </a:r>
            <a:r>
              <a:rPr lang="en-GB" altLang="es-ES" dirty="0" err="1">
                <a:latin typeface="Arial "/>
              </a:rPr>
              <a:t>prezentáciu</a:t>
            </a:r>
            <a:r>
              <a:rPr lang="en-GB" altLang="es-ES" dirty="0">
                <a:latin typeface="Arial "/>
              </a:rPr>
              <a:t>?</a:t>
            </a:r>
          </a:p>
          <a:p>
            <a:pPr>
              <a:defRPr/>
            </a:pPr>
            <a:r>
              <a:rPr lang="en-GB" altLang="es-ES" dirty="0" err="1">
                <a:latin typeface="Arial "/>
              </a:rPr>
              <a:t>Buďte</a:t>
            </a:r>
            <a:r>
              <a:rPr lang="en-GB" altLang="es-ES" dirty="0">
                <a:latin typeface="Arial "/>
              </a:rPr>
              <a:t> </a:t>
            </a:r>
            <a:r>
              <a:rPr lang="en-GB" altLang="es-ES" dirty="0" err="1">
                <a:latin typeface="Arial "/>
              </a:rPr>
              <a:t>kreatívni</a:t>
            </a:r>
            <a:r>
              <a:rPr lang="en-GB" altLang="es-ES" dirty="0">
                <a:latin typeface="Arial "/>
              </a:rPr>
              <a:t> a </a:t>
            </a:r>
            <a:r>
              <a:rPr lang="en-GB" altLang="es-ES" dirty="0" err="1">
                <a:latin typeface="Arial "/>
              </a:rPr>
              <a:t>generujte</a:t>
            </a:r>
            <a:r>
              <a:rPr lang="en-GB" altLang="es-ES" dirty="0">
                <a:latin typeface="Arial "/>
              </a:rPr>
              <a:t> </a:t>
            </a:r>
            <a:r>
              <a:rPr lang="en-GB" altLang="es-ES" dirty="0" err="1">
                <a:latin typeface="Arial "/>
              </a:rPr>
              <a:t>nápady</a:t>
            </a:r>
            <a:r>
              <a:rPr lang="en-GB" altLang="es-ES" dirty="0">
                <a:latin typeface="Arial "/>
              </a:rPr>
              <a:t> (</a:t>
            </a:r>
            <a:r>
              <a:rPr lang="en-GB" altLang="es-ES" dirty="0" err="1">
                <a:latin typeface="Arial "/>
              </a:rPr>
              <a:t>vyberte</a:t>
            </a:r>
            <a:r>
              <a:rPr lang="en-GB" altLang="es-ES" dirty="0">
                <a:latin typeface="Arial "/>
              </a:rPr>
              <a:t> </a:t>
            </a:r>
            <a:r>
              <a:rPr lang="en-GB" altLang="es-ES" dirty="0" err="1">
                <a:latin typeface="Arial "/>
              </a:rPr>
              <a:t>si</a:t>
            </a:r>
            <a:r>
              <a:rPr lang="en-GB" altLang="es-ES" dirty="0">
                <a:latin typeface="Arial "/>
              </a:rPr>
              <a:t> </a:t>
            </a:r>
            <a:r>
              <a:rPr lang="en-GB" altLang="es-ES" dirty="0" err="1">
                <a:latin typeface="Arial "/>
              </a:rPr>
              <a:t>softvér</a:t>
            </a:r>
            <a:r>
              <a:rPr lang="en-GB" altLang="es-ES" dirty="0">
                <a:latin typeface="Arial "/>
              </a:rPr>
              <a:t>, </a:t>
            </a:r>
            <a:r>
              <a:rPr lang="en-GB" altLang="es-ES" dirty="0" err="1">
                <a:latin typeface="Arial "/>
              </a:rPr>
              <a:t>ktorý</a:t>
            </a:r>
            <a:r>
              <a:rPr lang="en-GB" altLang="es-ES" dirty="0">
                <a:latin typeface="Arial "/>
              </a:rPr>
              <a:t> </a:t>
            </a:r>
            <a:r>
              <a:rPr lang="en-GB" altLang="es-ES" dirty="0" err="1">
                <a:latin typeface="Arial "/>
              </a:rPr>
              <a:t>vám</a:t>
            </a:r>
            <a:r>
              <a:rPr lang="en-GB" altLang="es-ES" dirty="0">
                <a:latin typeface="Arial "/>
              </a:rPr>
              <a:t> </a:t>
            </a:r>
            <a:r>
              <a:rPr lang="en-GB" altLang="es-ES" dirty="0" err="1">
                <a:latin typeface="Arial "/>
              </a:rPr>
              <a:t>umožní</a:t>
            </a:r>
            <a:r>
              <a:rPr lang="en-GB" altLang="es-ES" dirty="0">
                <a:latin typeface="Arial "/>
              </a:rPr>
              <a:t> </a:t>
            </a:r>
            <a:r>
              <a:rPr lang="en-GB" altLang="es-ES" dirty="0" err="1">
                <a:latin typeface="Arial "/>
              </a:rPr>
              <a:t>používať</a:t>
            </a:r>
            <a:r>
              <a:rPr lang="en-GB" altLang="es-ES" dirty="0">
                <a:latin typeface="Arial "/>
              </a:rPr>
              <a:t> </a:t>
            </a:r>
            <a:r>
              <a:rPr lang="en-GB" altLang="es-ES" dirty="0" err="1">
                <a:latin typeface="Arial "/>
              </a:rPr>
              <a:t>tabuľu</a:t>
            </a:r>
            <a:r>
              <a:rPr lang="en-GB" altLang="es-ES" dirty="0">
                <a:latin typeface="Arial "/>
              </a:rPr>
              <a:t>);</a:t>
            </a:r>
          </a:p>
          <a:p>
            <a:pPr>
              <a:defRPr/>
            </a:pPr>
            <a:r>
              <a:rPr lang="en-GB" altLang="es-ES" dirty="0" err="1">
                <a:latin typeface="Arial "/>
              </a:rPr>
              <a:t>Rozhodovanie</a:t>
            </a:r>
            <a:r>
              <a:rPr lang="en-GB" altLang="es-ES" dirty="0">
                <a:latin typeface="Arial "/>
              </a:rPr>
              <a:t>?</a:t>
            </a:r>
          </a:p>
          <a:p>
            <a:pPr>
              <a:defRPr/>
            </a:pPr>
            <a:endParaRPr lang="en-GB" altLang="es-ES" b="1" dirty="0">
              <a:latin typeface="Arial "/>
            </a:endParaRPr>
          </a:p>
          <a:p>
            <a:pPr marL="285750" indent="-285750">
              <a:buFontTx/>
              <a:buChar char="-"/>
              <a:defRPr/>
            </a:pPr>
            <a:endParaRPr lang="en-GB" altLang="es-ES" dirty="0">
              <a:latin typeface="Arial "/>
            </a:endParaRPr>
          </a:p>
          <a:p>
            <a:pPr>
              <a:defRPr/>
            </a:pPr>
            <a:r>
              <a:rPr lang="en-GB" altLang="es-ES" b="1" dirty="0" err="1">
                <a:latin typeface="Arial "/>
              </a:rPr>
              <a:t>Krok</a:t>
            </a:r>
            <a:r>
              <a:rPr lang="en-GB" altLang="es-ES" b="1" dirty="0">
                <a:latin typeface="Arial "/>
              </a:rPr>
              <a:t> 2: </a:t>
            </a:r>
            <a:r>
              <a:rPr lang="en-GB" altLang="es-ES" b="1" dirty="0" err="1">
                <a:latin typeface="Arial "/>
              </a:rPr>
              <a:t>Vykonajte</a:t>
            </a:r>
            <a:r>
              <a:rPr lang="en-GB" altLang="es-ES" b="1" dirty="0">
                <a:latin typeface="Arial "/>
              </a:rPr>
              <a:t> </a:t>
            </a:r>
            <a:r>
              <a:rPr lang="en-GB" altLang="es-ES" b="1" dirty="0" err="1">
                <a:latin typeface="Arial "/>
              </a:rPr>
              <a:t>technickú</a:t>
            </a:r>
            <a:r>
              <a:rPr lang="en-GB" altLang="es-ES" b="1" dirty="0">
                <a:latin typeface="Arial "/>
              </a:rPr>
              <a:t> </a:t>
            </a:r>
            <a:r>
              <a:rPr lang="en-GB" altLang="es-ES" b="1" dirty="0" err="1">
                <a:latin typeface="Arial "/>
              </a:rPr>
              <a:t>kontrolu</a:t>
            </a:r>
            <a:endParaRPr lang="en-GB" altLang="es-ES" b="1" dirty="0">
              <a:latin typeface="Arial "/>
            </a:endParaRPr>
          </a:p>
          <a:p>
            <a:pPr>
              <a:defRPr/>
            </a:pPr>
            <a:r>
              <a:rPr lang="en-GB" altLang="es-ES" dirty="0">
                <a:latin typeface="Arial "/>
              </a:rPr>
              <a:t>-</a:t>
            </a:r>
            <a:r>
              <a:rPr lang="sk-SK" altLang="es-ES" dirty="0">
                <a:latin typeface="Arial "/>
              </a:rPr>
              <a:t> </a:t>
            </a:r>
            <a:r>
              <a:rPr lang="en-GB" altLang="es-ES" dirty="0" err="1">
                <a:latin typeface="Arial "/>
              </a:rPr>
              <a:t>ak</a:t>
            </a:r>
            <a:r>
              <a:rPr lang="en-GB" altLang="es-ES" dirty="0">
                <a:latin typeface="Arial "/>
              </a:rPr>
              <a:t> </a:t>
            </a:r>
            <a:r>
              <a:rPr lang="en-GB" altLang="es-ES" dirty="0" err="1">
                <a:latin typeface="Arial "/>
              </a:rPr>
              <a:t>používate</a:t>
            </a:r>
            <a:r>
              <a:rPr lang="en-GB" altLang="es-ES" dirty="0">
                <a:latin typeface="Arial "/>
              </a:rPr>
              <a:t> </a:t>
            </a:r>
            <a:r>
              <a:rPr lang="en-GB" altLang="es-ES" dirty="0" err="1">
                <a:latin typeface="Arial "/>
              </a:rPr>
              <a:t>zariadenie</a:t>
            </a:r>
            <a:r>
              <a:rPr lang="en-GB" altLang="es-ES" dirty="0">
                <a:latin typeface="Arial "/>
              </a:rPr>
              <a:t> </a:t>
            </a:r>
            <a:r>
              <a:rPr lang="en-GB" altLang="es-ES" dirty="0" err="1">
                <a:latin typeface="Arial "/>
              </a:rPr>
              <a:t>alebo</a:t>
            </a:r>
            <a:r>
              <a:rPr lang="en-GB" altLang="es-ES" dirty="0">
                <a:latin typeface="Arial "/>
              </a:rPr>
              <a:t> </a:t>
            </a:r>
            <a:r>
              <a:rPr lang="en-GB" altLang="es-ES" dirty="0" err="1">
                <a:latin typeface="Arial "/>
              </a:rPr>
              <a:t>softvér</a:t>
            </a:r>
            <a:r>
              <a:rPr lang="en-GB" altLang="es-ES" dirty="0">
                <a:latin typeface="Arial "/>
              </a:rPr>
              <a:t> </a:t>
            </a:r>
            <a:r>
              <a:rPr lang="sk-SK" altLang="es-ES" dirty="0">
                <a:latin typeface="Arial "/>
              </a:rPr>
              <a:t>po </a:t>
            </a:r>
            <a:r>
              <a:rPr lang="en-GB" altLang="es-ES" dirty="0" err="1">
                <a:latin typeface="Arial "/>
              </a:rPr>
              <a:t>prvýkrát</a:t>
            </a:r>
            <a:r>
              <a:rPr lang="en-GB" altLang="es-ES" dirty="0">
                <a:latin typeface="Arial "/>
              </a:rPr>
              <a:t>, </a:t>
            </a:r>
            <a:r>
              <a:rPr lang="en-GB" altLang="es-ES" dirty="0" err="1">
                <a:latin typeface="Arial "/>
              </a:rPr>
              <a:t>nacvičte</a:t>
            </a:r>
            <a:r>
              <a:rPr lang="en-GB" altLang="es-ES" dirty="0">
                <a:latin typeface="Arial "/>
              </a:rPr>
              <a:t> </a:t>
            </a:r>
            <a:r>
              <a:rPr lang="en-GB" altLang="es-ES" dirty="0" err="1">
                <a:latin typeface="Arial "/>
              </a:rPr>
              <a:t>si</a:t>
            </a:r>
            <a:r>
              <a:rPr lang="en-GB" altLang="es-ES" dirty="0">
                <a:latin typeface="Arial "/>
              </a:rPr>
              <a:t> </a:t>
            </a:r>
            <a:r>
              <a:rPr lang="sk-SK" altLang="es-ES" dirty="0">
                <a:latin typeface="Arial "/>
              </a:rPr>
              <a:t>jeho</a:t>
            </a:r>
            <a:r>
              <a:rPr lang="en-GB" altLang="es-ES" dirty="0">
                <a:latin typeface="Arial "/>
              </a:rPr>
              <a:t> </a:t>
            </a:r>
            <a:r>
              <a:rPr lang="en-GB" altLang="es-ES" dirty="0" err="1">
                <a:latin typeface="Arial "/>
              </a:rPr>
              <a:t>použitie</a:t>
            </a:r>
            <a:r>
              <a:rPr lang="en-GB" altLang="es-ES" dirty="0">
                <a:latin typeface="Arial "/>
              </a:rPr>
              <a:t> </a:t>
            </a:r>
            <a:r>
              <a:rPr lang="en-GB" altLang="es-ES" dirty="0" err="1">
                <a:latin typeface="Arial "/>
              </a:rPr>
              <a:t>pred</a:t>
            </a:r>
            <a:r>
              <a:rPr lang="en-GB" altLang="es-ES" dirty="0">
                <a:latin typeface="Arial "/>
              </a:rPr>
              <a:t> </a:t>
            </a:r>
            <a:r>
              <a:rPr lang="en-GB" altLang="es-ES" dirty="0" err="1">
                <a:latin typeface="Arial "/>
              </a:rPr>
              <a:t>skutočnou</a:t>
            </a:r>
            <a:r>
              <a:rPr lang="en-GB" altLang="es-ES" dirty="0">
                <a:latin typeface="Arial "/>
              </a:rPr>
              <a:t> </a:t>
            </a:r>
            <a:r>
              <a:rPr lang="en-GB" altLang="es-ES" dirty="0" err="1">
                <a:latin typeface="Arial "/>
              </a:rPr>
              <a:t>schôdzou</a:t>
            </a:r>
            <a:endParaRPr lang="en-GB" altLang="es-ES" dirty="0">
              <a:latin typeface="Arial "/>
            </a:endParaRPr>
          </a:p>
          <a:p>
            <a:pPr>
              <a:defRPr/>
            </a:pPr>
            <a:r>
              <a:rPr lang="en-GB" altLang="es-ES" dirty="0">
                <a:latin typeface="Arial "/>
              </a:rPr>
              <a:t>- </a:t>
            </a:r>
            <a:r>
              <a:rPr lang="en-GB" altLang="es-ES" dirty="0" err="1">
                <a:latin typeface="Arial "/>
              </a:rPr>
              <a:t>nechajte</a:t>
            </a:r>
            <a:r>
              <a:rPr lang="en-GB" altLang="es-ES" dirty="0">
                <a:latin typeface="Arial "/>
              </a:rPr>
              <a:t> </a:t>
            </a:r>
            <a:r>
              <a:rPr lang="en-GB" altLang="es-ES" dirty="0" err="1">
                <a:latin typeface="Arial "/>
              </a:rPr>
              <a:t>aspoň</a:t>
            </a:r>
            <a:r>
              <a:rPr lang="en-GB" altLang="es-ES" dirty="0">
                <a:latin typeface="Arial "/>
              </a:rPr>
              <a:t> 15 </a:t>
            </a:r>
            <a:r>
              <a:rPr lang="en-GB" altLang="es-ES" dirty="0" err="1">
                <a:latin typeface="Arial "/>
              </a:rPr>
              <a:t>minút</a:t>
            </a:r>
            <a:r>
              <a:rPr lang="en-GB" altLang="es-ES" dirty="0">
                <a:latin typeface="Arial "/>
              </a:rPr>
              <a:t> </a:t>
            </a:r>
            <a:r>
              <a:rPr lang="en-GB" altLang="es-ES" dirty="0" err="1">
                <a:latin typeface="Arial "/>
              </a:rPr>
              <a:t>pred</a:t>
            </a:r>
            <a:r>
              <a:rPr lang="en-GB" altLang="es-ES" dirty="0">
                <a:latin typeface="Arial "/>
              </a:rPr>
              <a:t> </a:t>
            </a:r>
            <a:r>
              <a:rPr lang="en-GB" altLang="es-ES" dirty="0" err="1">
                <a:latin typeface="Arial "/>
              </a:rPr>
              <a:t>samotným</a:t>
            </a:r>
            <a:r>
              <a:rPr lang="en-GB" altLang="es-ES" dirty="0">
                <a:latin typeface="Arial "/>
              </a:rPr>
              <a:t> </a:t>
            </a:r>
            <a:r>
              <a:rPr lang="en-GB" altLang="es-ES" dirty="0" err="1">
                <a:latin typeface="Arial "/>
              </a:rPr>
              <a:t>stretnutím</a:t>
            </a:r>
            <a:r>
              <a:rPr lang="en-GB" altLang="es-ES" dirty="0">
                <a:latin typeface="Arial "/>
              </a:rPr>
              <a:t> </a:t>
            </a:r>
            <a:r>
              <a:rPr lang="en-GB" altLang="es-ES" dirty="0" err="1">
                <a:latin typeface="Arial "/>
              </a:rPr>
              <a:t>skontrolovať</a:t>
            </a:r>
            <a:r>
              <a:rPr lang="en-GB" altLang="es-ES" dirty="0">
                <a:latin typeface="Arial "/>
              </a:rPr>
              <a:t>, </a:t>
            </a:r>
            <a:r>
              <a:rPr lang="en-GB" altLang="es-ES" dirty="0" err="1">
                <a:latin typeface="Arial "/>
              </a:rPr>
              <a:t>či</a:t>
            </a:r>
            <a:r>
              <a:rPr lang="en-GB" altLang="es-ES" dirty="0">
                <a:latin typeface="Arial "/>
              </a:rPr>
              <a:t> </a:t>
            </a:r>
            <a:r>
              <a:rPr lang="en-GB" altLang="es-ES" dirty="0" err="1">
                <a:latin typeface="Arial "/>
              </a:rPr>
              <a:t>všetko</a:t>
            </a:r>
            <a:r>
              <a:rPr lang="en-GB" altLang="es-ES" dirty="0">
                <a:latin typeface="Arial "/>
              </a:rPr>
              <a:t> </a:t>
            </a:r>
            <a:r>
              <a:rPr lang="en-GB" altLang="es-ES" dirty="0" err="1">
                <a:latin typeface="Arial "/>
              </a:rPr>
              <a:t>funguje</a:t>
            </a:r>
            <a:r>
              <a:rPr lang="en-GB" altLang="es-ES" dirty="0">
                <a:latin typeface="Arial "/>
              </a:rPr>
              <a:t> </a:t>
            </a:r>
            <a:r>
              <a:rPr lang="en-GB" altLang="es-ES" dirty="0" err="1">
                <a:latin typeface="Arial "/>
              </a:rPr>
              <a:t>správne</a:t>
            </a:r>
            <a:r>
              <a:rPr lang="en-GB" altLang="es-ES" dirty="0">
                <a:latin typeface="Arial "/>
              </a:rPr>
              <a:t> (</a:t>
            </a:r>
            <a:r>
              <a:rPr lang="en-GB" altLang="es-ES" dirty="0" err="1">
                <a:latin typeface="Arial "/>
              </a:rPr>
              <a:t>pripojenie</a:t>
            </a:r>
            <a:r>
              <a:rPr lang="en-GB" altLang="es-ES" dirty="0">
                <a:latin typeface="Arial "/>
              </a:rPr>
              <a:t> </a:t>
            </a:r>
            <a:r>
              <a:rPr lang="en-GB" altLang="es-ES" dirty="0" err="1">
                <a:latin typeface="Arial "/>
              </a:rPr>
              <a:t>na</a:t>
            </a:r>
            <a:r>
              <a:rPr lang="en-GB" altLang="es-ES" dirty="0">
                <a:latin typeface="Arial "/>
              </a:rPr>
              <a:t> internet, </a:t>
            </a:r>
            <a:r>
              <a:rPr lang="en-GB" altLang="es-ES" dirty="0" err="1">
                <a:latin typeface="Arial "/>
              </a:rPr>
              <a:t>fotoaparáty</a:t>
            </a:r>
            <a:r>
              <a:rPr lang="en-GB" altLang="es-ES" dirty="0">
                <a:latin typeface="Arial "/>
              </a:rPr>
              <a:t>, </a:t>
            </a:r>
            <a:r>
              <a:rPr lang="en-GB" altLang="es-ES" dirty="0" err="1">
                <a:latin typeface="Arial "/>
              </a:rPr>
              <a:t>mikrofóny</a:t>
            </a:r>
            <a:r>
              <a:rPr lang="sk-SK" altLang="es-ES" dirty="0">
                <a:latin typeface="Arial "/>
              </a:rPr>
              <a:t>…</a:t>
            </a:r>
            <a:r>
              <a:rPr lang="en-GB" altLang="es-ES" dirty="0">
                <a:latin typeface="Arial "/>
              </a:rPr>
              <a:t>)</a:t>
            </a:r>
          </a:p>
        </p:txBody>
      </p:sp>
      <p:sp>
        <p:nvSpPr>
          <p:cNvPr id="6" name="TextBox 5">
            <a:extLst>
              <a:ext uri="{FF2B5EF4-FFF2-40B4-BE49-F238E27FC236}">
                <a16:creationId xmlns:a16="http://schemas.microsoft.com/office/drawing/2014/main" id="{998E055F-BB3F-4333-9854-C85DAD820635}"/>
              </a:ext>
            </a:extLst>
          </p:cNvPr>
          <p:cNvSpPr txBox="1"/>
          <p:nvPr/>
        </p:nvSpPr>
        <p:spPr>
          <a:xfrm>
            <a:off x="2527277" y="342655"/>
            <a:ext cx="7338871" cy="646331"/>
          </a:xfrm>
          <a:prstGeom prst="rect">
            <a:avLst/>
          </a:prstGeom>
          <a:noFill/>
        </p:spPr>
        <p:txBody>
          <a:bodyPr wrap="square" rtlCol="0">
            <a:spAutoFit/>
          </a:bodyPr>
          <a:lstStyle/>
          <a:p>
            <a:r>
              <a:rPr lang="en-GB" sz="3600" b="1" dirty="0" err="1">
                <a:solidFill>
                  <a:schemeClr val="accent1">
                    <a:lumMod val="75000"/>
                  </a:schemeClr>
                </a:solidFill>
                <a:latin typeface="Arial" panose="020B0604020202020204" pitchFamily="34" charset="0"/>
                <a:cs typeface="Arial" panose="020B0604020202020204" pitchFamily="34" charset="0"/>
              </a:rPr>
              <a:t>Riadenie</a:t>
            </a:r>
            <a:r>
              <a:rPr lang="en-GB" sz="3600" b="1" dirty="0">
                <a:solidFill>
                  <a:schemeClr val="accent1">
                    <a:lumMod val="75000"/>
                  </a:schemeClr>
                </a:solidFill>
                <a:latin typeface="Arial" panose="020B0604020202020204" pitchFamily="34" charset="0"/>
                <a:cs typeface="Arial" panose="020B0604020202020204" pitchFamily="34" charset="0"/>
              </a:rPr>
              <a:t> </a:t>
            </a:r>
            <a:r>
              <a:rPr lang="en-GB" sz="3600" b="1" dirty="0" err="1">
                <a:solidFill>
                  <a:schemeClr val="accent1">
                    <a:lumMod val="75000"/>
                  </a:schemeClr>
                </a:solidFill>
                <a:latin typeface="Arial" panose="020B0604020202020204" pitchFamily="34" charset="0"/>
                <a:cs typeface="Arial" panose="020B0604020202020204" pitchFamily="34" charset="0"/>
              </a:rPr>
              <a:t>virtuálnych</a:t>
            </a:r>
            <a:r>
              <a:rPr lang="en-GB" sz="3600" b="1" dirty="0">
                <a:solidFill>
                  <a:schemeClr val="accent1">
                    <a:lumMod val="75000"/>
                  </a:schemeClr>
                </a:solidFill>
                <a:latin typeface="Arial" panose="020B0604020202020204" pitchFamily="34" charset="0"/>
                <a:cs typeface="Arial" panose="020B0604020202020204" pitchFamily="34" charset="0"/>
              </a:rPr>
              <a:t> </a:t>
            </a:r>
            <a:r>
              <a:rPr lang="en-GB" sz="3600" b="1" dirty="0" err="1">
                <a:solidFill>
                  <a:schemeClr val="accent1">
                    <a:lumMod val="75000"/>
                  </a:schemeClr>
                </a:solidFill>
                <a:latin typeface="Arial" panose="020B0604020202020204" pitchFamily="34" charset="0"/>
                <a:cs typeface="Arial" panose="020B0604020202020204" pitchFamily="34" charset="0"/>
              </a:rPr>
              <a:t>tímov</a:t>
            </a:r>
            <a:endParaRPr lang="en-GB" sz="36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87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C5E8B9D-0EE3-4DD2-A5C2-36D871052658}"/>
              </a:ext>
            </a:extLst>
          </p:cNvPr>
          <p:cNvPicPr>
            <a:picLocks noChangeAspect="1"/>
          </p:cNvPicPr>
          <p:nvPr/>
        </p:nvPicPr>
        <p:blipFill>
          <a:blip r:embed="rId2"/>
          <a:stretch>
            <a:fillRect/>
          </a:stretch>
        </p:blipFill>
        <p:spPr>
          <a:xfrm>
            <a:off x="8458096" y="3253018"/>
            <a:ext cx="3429523" cy="2287996"/>
          </a:xfrm>
          <a:prstGeom prst="rect">
            <a:avLst/>
          </a:prstGeom>
        </p:spPr>
      </p:pic>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ttangolo 1">
            <a:extLst>
              <a:ext uri="{FF2B5EF4-FFF2-40B4-BE49-F238E27FC236}">
                <a16:creationId xmlns:a16="http://schemas.microsoft.com/office/drawing/2014/main" id="{50937956-F9E8-4796-8E1E-2932BB6CF382}"/>
              </a:ext>
            </a:extLst>
          </p:cNvPr>
          <p:cNvSpPr/>
          <p:nvPr/>
        </p:nvSpPr>
        <p:spPr>
          <a:xfrm>
            <a:off x="2578509" y="918343"/>
            <a:ext cx="6314497" cy="4801314"/>
          </a:xfrm>
          <a:prstGeom prst="rect">
            <a:avLst/>
          </a:prstGeom>
        </p:spPr>
        <p:txBody>
          <a:bodyPr wrap="square">
            <a:spAutoFit/>
          </a:bodyPr>
          <a:lstStyle/>
          <a:p>
            <a:pPr>
              <a:defRPr/>
            </a:pPr>
            <a:r>
              <a:rPr lang="en-GB" altLang="es-ES" b="1" dirty="0">
                <a:solidFill>
                  <a:schemeClr val="accent6">
                    <a:lumMod val="75000"/>
                  </a:schemeClr>
                </a:solidFill>
                <a:latin typeface="Arial "/>
              </a:rPr>
              <a:t>7. </a:t>
            </a:r>
            <a:r>
              <a:rPr lang="en-GB" altLang="es-ES" b="1" dirty="0" err="1">
                <a:solidFill>
                  <a:schemeClr val="accent6">
                    <a:lumMod val="75000"/>
                  </a:schemeClr>
                </a:solidFill>
                <a:latin typeface="Arial "/>
              </a:rPr>
              <a:t>Vedenie</a:t>
            </a:r>
            <a:r>
              <a:rPr lang="en-GB" altLang="es-ES" b="1" dirty="0">
                <a:solidFill>
                  <a:schemeClr val="accent6">
                    <a:lumMod val="75000"/>
                  </a:schemeClr>
                </a:solidFill>
                <a:latin typeface="Arial "/>
              </a:rPr>
              <a:t> </a:t>
            </a:r>
            <a:r>
              <a:rPr lang="en-GB" altLang="es-ES" b="1" dirty="0" err="1">
                <a:solidFill>
                  <a:schemeClr val="accent6">
                    <a:lumMod val="75000"/>
                  </a:schemeClr>
                </a:solidFill>
                <a:latin typeface="Arial "/>
              </a:rPr>
              <a:t>veľkých</a:t>
            </a:r>
            <a:r>
              <a:rPr lang="en-GB" altLang="es-ES" b="1" dirty="0">
                <a:solidFill>
                  <a:schemeClr val="accent6">
                    <a:lumMod val="75000"/>
                  </a:schemeClr>
                </a:solidFill>
                <a:latin typeface="Arial "/>
              </a:rPr>
              <a:t> online </a:t>
            </a:r>
            <a:r>
              <a:rPr lang="en-GB" altLang="es-ES" b="1" dirty="0" err="1">
                <a:solidFill>
                  <a:schemeClr val="accent6">
                    <a:lumMod val="75000"/>
                  </a:schemeClr>
                </a:solidFill>
                <a:latin typeface="Arial "/>
              </a:rPr>
              <a:t>schôdzí</a:t>
            </a:r>
            <a:endParaRPr lang="sk-SK" altLang="es-ES" b="1" dirty="0">
              <a:solidFill>
                <a:schemeClr val="accent6">
                  <a:lumMod val="75000"/>
                </a:schemeClr>
              </a:solidFill>
              <a:latin typeface="Arial "/>
            </a:endParaRPr>
          </a:p>
          <a:p>
            <a:pPr>
              <a:defRPr/>
            </a:pPr>
            <a:endParaRPr lang="en-GB" altLang="es-ES" dirty="0">
              <a:solidFill>
                <a:schemeClr val="accent6">
                  <a:lumMod val="75000"/>
                </a:schemeClr>
              </a:solidFill>
              <a:latin typeface="Arial "/>
            </a:endParaRPr>
          </a:p>
          <a:p>
            <a:pPr>
              <a:defRPr/>
            </a:pPr>
            <a:r>
              <a:rPr lang="en-GB" altLang="es-ES" b="1" dirty="0" err="1">
                <a:latin typeface="Arial "/>
              </a:rPr>
              <a:t>Krok</a:t>
            </a:r>
            <a:r>
              <a:rPr lang="en-GB" altLang="es-ES" b="1" dirty="0">
                <a:latin typeface="Arial "/>
              </a:rPr>
              <a:t> 3: </a:t>
            </a:r>
            <a:r>
              <a:rPr lang="en-GB" altLang="es-ES" b="1" dirty="0" err="1">
                <a:latin typeface="Arial "/>
              </a:rPr>
              <a:t>Distribuujte</a:t>
            </a:r>
            <a:r>
              <a:rPr lang="en-GB" altLang="es-ES" b="1" dirty="0">
                <a:latin typeface="Arial "/>
              </a:rPr>
              <a:t> </a:t>
            </a:r>
            <a:r>
              <a:rPr lang="en-GB" altLang="es-ES" b="1" dirty="0" err="1">
                <a:latin typeface="Arial "/>
              </a:rPr>
              <a:t>pozvánky</a:t>
            </a:r>
            <a:r>
              <a:rPr lang="en-GB" altLang="es-ES" b="1" dirty="0">
                <a:latin typeface="Arial "/>
              </a:rPr>
              <a:t> a </a:t>
            </a:r>
            <a:r>
              <a:rPr lang="en-GB" altLang="es-ES" b="1" dirty="0" err="1">
                <a:latin typeface="Arial "/>
              </a:rPr>
              <a:t>prihlasovacie</a:t>
            </a:r>
            <a:r>
              <a:rPr lang="en-GB" altLang="es-ES" b="1" dirty="0">
                <a:latin typeface="Arial "/>
              </a:rPr>
              <a:t> </a:t>
            </a:r>
            <a:r>
              <a:rPr lang="en-GB" altLang="es-ES" b="1" dirty="0" err="1">
                <a:latin typeface="Arial "/>
              </a:rPr>
              <a:t>údaje</a:t>
            </a:r>
            <a:endParaRPr lang="en-GB" altLang="es-ES" b="1" dirty="0">
              <a:latin typeface="Arial "/>
            </a:endParaRPr>
          </a:p>
          <a:p>
            <a:pPr>
              <a:defRPr/>
            </a:pPr>
            <a:r>
              <a:rPr lang="en-GB" altLang="es-ES" dirty="0" err="1">
                <a:latin typeface="Arial "/>
              </a:rPr>
              <a:t>Jasne</a:t>
            </a:r>
            <a:r>
              <a:rPr lang="en-GB" altLang="es-ES" dirty="0">
                <a:latin typeface="Arial "/>
              </a:rPr>
              <a:t> </a:t>
            </a:r>
            <a:r>
              <a:rPr lang="en-GB" altLang="es-ES" dirty="0" err="1">
                <a:latin typeface="Arial "/>
              </a:rPr>
              <a:t>uveďte</a:t>
            </a:r>
            <a:r>
              <a:rPr lang="en-GB" altLang="es-ES" dirty="0">
                <a:latin typeface="Arial "/>
              </a:rPr>
              <a:t> </a:t>
            </a:r>
            <a:r>
              <a:rPr lang="en-GB" altLang="es-ES" dirty="0" err="1">
                <a:latin typeface="Arial "/>
              </a:rPr>
              <a:t>dátum</a:t>
            </a:r>
            <a:r>
              <a:rPr lang="en-GB" altLang="es-ES" dirty="0">
                <a:latin typeface="Arial "/>
              </a:rPr>
              <a:t> a </a:t>
            </a:r>
            <a:r>
              <a:rPr lang="en-GB" altLang="es-ES" dirty="0" err="1">
                <a:latin typeface="Arial "/>
              </a:rPr>
              <a:t>čas</a:t>
            </a:r>
            <a:r>
              <a:rPr lang="en-GB" altLang="es-ES" dirty="0">
                <a:latin typeface="Arial "/>
              </a:rPr>
              <a:t> </a:t>
            </a:r>
            <a:r>
              <a:rPr lang="en-GB" altLang="es-ES" dirty="0" err="1">
                <a:latin typeface="Arial "/>
              </a:rPr>
              <a:t>stretnutia</a:t>
            </a:r>
            <a:r>
              <a:rPr lang="en-GB" altLang="es-ES" dirty="0">
                <a:latin typeface="Arial "/>
              </a:rPr>
              <a:t>.</a:t>
            </a:r>
            <a:endParaRPr lang="sk-SK" altLang="es-ES" dirty="0">
              <a:latin typeface="Arial "/>
            </a:endParaRPr>
          </a:p>
          <a:p>
            <a:pPr>
              <a:defRPr/>
            </a:pPr>
            <a:endParaRPr lang="en-GB" altLang="es-ES" dirty="0">
              <a:solidFill>
                <a:schemeClr val="accent6">
                  <a:lumMod val="75000"/>
                </a:schemeClr>
              </a:solidFill>
              <a:latin typeface="Arial "/>
            </a:endParaRPr>
          </a:p>
          <a:p>
            <a:pPr>
              <a:defRPr/>
            </a:pPr>
            <a:r>
              <a:rPr lang="en-GB" altLang="es-ES" b="1" dirty="0" err="1">
                <a:latin typeface="Arial "/>
              </a:rPr>
              <a:t>Krok</a:t>
            </a:r>
            <a:r>
              <a:rPr lang="en-GB" altLang="es-ES" b="1" dirty="0">
                <a:latin typeface="Arial "/>
              </a:rPr>
              <a:t> 4: </a:t>
            </a:r>
            <a:r>
              <a:rPr lang="en-GB" altLang="es-ES" b="1" dirty="0" err="1">
                <a:latin typeface="Arial "/>
              </a:rPr>
              <a:t>Distribuujte</a:t>
            </a:r>
            <a:r>
              <a:rPr lang="en-GB" altLang="es-ES" b="1" dirty="0">
                <a:latin typeface="Arial "/>
              </a:rPr>
              <a:t> program </a:t>
            </a:r>
            <a:r>
              <a:rPr lang="en-GB" altLang="es-ES" b="1" dirty="0" err="1">
                <a:latin typeface="Arial "/>
              </a:rPr>
              <a:t>schôdze</a:t>
            </a:r>
            <a:r>
              <a:rPr lang="en-GB" altLang="es-ES" b="1" dirty="0">
                <a:latin typeface="Arial "/>
              </a:rPr>
              <a:t> e-</a:t>
            </a:r>
            <a:r>
              <a:rPr lang="en-GB" altLang="es-ES" b="1" dirty="0" err="1">
                <a:latin typeface="Arial "/>
              </a:rPr>
              <a:t>mailom</a:t>
            </a:r>
            <a:endParaRPr lang="en-GB" altLang="es-ES" dirty="0">
              <a:latin typeface="Arial "/>
            </a:endParaRPr>
          </a:p>
          <a:p>
            <a:pPr>
              <a:defRPr/>
            </a:pPr>
            <a:r>
              <a:rPr lang="en-GB" altLang="es-ES" dirty="0">
                <a:latin typeface="Arial "/>
              </a:rPr>
              <a:t>Do </a:t>
            </a:r>
            <a:r>
              <a:rPr lang="en-GB" altLang="es-ES" dirty="0" err="1">
                <a:latin typeface="Arial "/>
              </a:rPr>
              <a:t>správy</a:t>
            </a:r>
            <a:r>
              <a:rPr lang="en-GB" altLang="es-ES" dirty="0">
                <a:latin typeface="Arial "/>
              </a:rPr>
              <a:t>, </a:t>
            </a:r>
            <a:r>
              <a:rPr lang="en-GB" altLang="es-ES" dirty="0" err="1">
                <a:latin typeface="Arial "/>
              </a:rPr>
              <a:t>ktorú</a:t>
            </a:r>
            <a:r>
              <a:rPr lang="en-GB" altLang="es-ES" dirty="0">
                <a:latin typeface="Arial "/>
              </a:rPr>
              <a:t> </a:t>
            </a:r>
            <a:r>
              <a:rPr lang="en-GB" altLang="es-ES" dirty="0" err="1">
                <a:latin typeface="Arial "/>
              </a:rPr>
              <a:t>odošlete</a:t>
            </a:r>
            <a:r>
              <a:rPr lang="en-GB" altLang="es-ES" dirty="0">
                <a:latin typeface="Arial "/>
              </a:rPr>
              <a:t>, </a:t>
            </a:r>
            <a:r>
              <a:rPr lang="en-GB" altLang="es-ES" dirty="0" err="1">
                <a:latin typeface="Arial "/>
              </a:rPr>
              <a:t>môžete</a:t>
            </a:r>
            <a:r>
              <a:rPr lang="en-GB" altLang="es-ES" dirty="0">
                <a:latin typeface="Arial "/>
              </a:rPr>
              <a:t> </a:t>
            </a:r>
            <a:r>
              <a:rPr lang="en-GB" altLang="es-ES" dirty="0" err="1">
                <a:latin typeface="Arial "/>
              </a:rPr>
              <a:t>zahrnúť</a:t>
            </a:r>
            <a:r>
              <a:rPr lang="en-GB" altLang="es-ES" dirty="0">
                <a:latin typeface="Arial "/>
              </a:rPr>
              <a:t> </a:t>
            </a:r>
            <a:r>
              <a:rPr lang="en-GB" altLang="es-ES" dirty="0" err="1">
                <a:latin typeface="Arial "/>
              </a:rPr>
              <a:t>krátke</a:t>
            </a:r>
            <a:r>
              <a:rPr lang="en-GB" altLang="es-ES" dirty="0">
                <a:latin typeface="Arial "/>
              </a:rPr>
              <a:t> </a:t>
            </a:r>
            <a:r>
              <a:rPr lang="en-GB" altLang="es-ES" dirty="0" err="1">
                <a:latin typeface="Arial "/>
              </a:rPr>
              <a:t>oznámenie</a:t>
            </a:r>
            <a:r>
              <a:rPr lang="en-GB" altLang="es-ES" dirty="0">
                <a:latin typeface="Arial "/>
              </a:rPr>
              <a:t> o </a:t>
            </a:r>
            <a:r>
              <a:rPr lang="en-GB" altLang="es-ES" dirty="0" err="1">
                <a:latin typeface="Arial "/>
              </a:rPr>
              <a:t>etikete</a:t>
            </a:r>
            <a:r>
              <a:rPr lang="en-GB" altLang="es-ES" dirty="0">
                <a:latin typeface="Arial "/>
              </a:rPr>
              <a:t> </a:t>
            </a:r>
            <a:r>
              <a:rPr lang="en-GB" altLang="es-ES" dirty="0" err="1">
                <a:latin typeface="Arial "/>
              </a:rPr>
              <a:t>hovoru</a:t>
            </a:r>
            <a:r>
              <a:rPr lang="en-GB" altLang="es-ES" dirty="0">
                <a:latin typeface="Arial "/>
              </a:rPr>
              <a:t> (</a:t>
            </a:r>
            <a:r>
              <a:rPr lang="en-GB" altLang="es-ES" dirty="0" err="1">
                <a:latin typeface="Arial "/>
              </a:rPr>
              <a:t>všetci</a:t>
            </a:r>
            <a:r>
              <a:rPr lang="sk-SK" altLang="es-ES" dirty="0">
                <a:latin typeface="Arial "/>
              </a:rPr>
              <a:t> majú</a:t>
            </a:r>
            <a:r>
              <a:rPr lang="en-GB" altLang="es-ES" dirty="0">
                <a:latin typeface="Arial "/>
              </a:rPr>
              <a:t> </a:t>
            </a:r>
            <a:r>
              <a:rPr lang="en-GB" altLang="es-ES" dirty="0" err="1">
                <a:latin typeface="Arial "/>
              </a:rPr>
              <a:t>zapnuté</a:t>
            </a:r>
            <a:r>
              <a:rPr lang="sk-SK" altLang="es-ES" dirty="0">
                <a:latin typeface="Arial "/>
              </a:rPr>
              <a:t>/vypnuté</a:t>
            </a:r>
            <a:r>
              <a:rPr lang="en-GB" altLang="es-ES" dirty="0">
                <a:latin typeface="Arial "/>
              </a:rPr>
              <a:t> </a:t>
            </a:r>
            <a:r>
              <a:rPr lang="en-GB" altLang="es-ES" dirty="0" err="1">
                <a:latin typeface="Arial "/>
              </a:rPr>
              <a:t>kamery</a:t>
            </a:r>
            <a:r>
              <a:rPr lang="en-GB" altLang="es-ES" dirty="0">
                <a:latin typeface="Arial "/>
              </a:rPr>
              <a:t>, </a:t>
            </a:r>
            <a:r>
              <a:rPr lang="en-GB" altLang="es-ES" dirty="0" err="1">
                <a:latin typeface="Arial "/>
              </a:rPr>
              <a:t>mikrofóny</a:t>
            </a:r>
            <a:r>
              <a:rPr lang="en-GB" altLang="es-ES" dirty="0">
                <a:latin typeface="Arial "/>
              </a:rPr>
              <a:t> </a:t>
            </a:r>
            <a:r>
              <a:rPr lang="en-GB" altLang="es-ES" dirty="0" err="1">
                <a:latin typeface="Arial "/>
              </a:rPr>
              <a:t>sú</a:t>
            </a:r>
            <a:r>
              <a:rPr lang="en-GB" altLang="es-ES" dirty="0">
                <a:latin typeface="Arial "/>
              </a:rPr>
              <a:t> </a:t>
            </a:r>
            <a:r>
              <a:rPr lang="en-GB" altLang="es-ES" dirty="0" err="1">
                <a:latin typeface="Arial "/>
              </a:rPr>
              <a:t>stlmené</a:t>
            </a:r>
            <a:r>
              <a:rPr lang="en-GB" altLang="es-ES" dirty="0">
                <a:latin typeface="Arial "/>
              </a:rPr>
              <a:t>, </a:t>
            </a:r>
            <a:r>
              <a:rPr lang="en-GB" altLang="es-ES" dirty="0" err="1">
                <a:latin typeface="Arial "/>
              </a:rPr>
              <a:t>pokiaľ</a:t>
            </a:r>
            <a:r>
              <a:rPr lang="en-GB" altLang="es-ES" dirty="0">
                <a:latin typeface="Arial "/>
              </a:rPr>
              <a:t> </a:t>
            </a:r>
            <a:r>
              <a:rPr lang="sk-SK" altLang="es-ES" dirty="0">
                <a:latin typeface="Arial "/>
              </a:rPr>
              <a:t>práve nehovoríte</a:t>
            </a:r>
            <a:r>
              <a:rPr lang="en-GB" altLang="es-ES" dirty="0">
                <a:latin typeface="Arial "/>
              </a:rPr>
              <a:t>, </a:t>
            </a:r>
            <a:r>
              <a:rPr lang="en-GB" altLang="es-ES" dirty="0" err="1">
                <a:latin typeface="Arial "/>
              </a:rPr>
              <a:t>softvér</a:t>
            </a:r>
            <a:r>
              <a:rPr lang="en-GB" altLang="es-ES" dirty="0">
                <a:latin typeface="Arial "/>
              </a:rPr>
              <a:t>, </a:t>
            </a:r>
            <a:r>
              <a:rPr lang="en-GB" altLang="es-ES" dirty="0" err="1">
                <a:latin typeface="Arial "/>
              </a:rPr>
              <a:t>ktorý</a:t>
            </a:r>
            <a:r>
              <a:rPr lang="en-GB" altLang="es-ES" dirty="0">
                <a:latin typeface="Arial "/>
              </a:rPr>
              <a:t> </a:t>
            </a:r>
            <a:r>
              <a:rPr lang="en-GB" altLang="es-ES" dirty="0" err="1">
                <a:latin typeface="Arial "/>
              </a:rPr>
              <a:t>možno</a:t>
            </a:r>
            <a:r>
              <a:rPr lang="en-GB" altLang="es-ES" dirty="0">
                <a:latin typeface="Arial "/>
              </a:rPr>
              <a:t> </a:t>
            </a:r>
            <a:r>
              <a:rPr lang="en-GB" altLang="es-ES" dirty="0" err="1">
                <a:latin typeface="Arial "/>
              </a:rPr>
              <a:t>bude</a:t>
            </a:r>
            <a:r>
              <a:rPr lang="sk-SK" altLang="es-ES" dirty="0">
                <a:latin typeface="Arial "/>
              </a:rPr>
              <a:t> potrebné vopred nainštalovať</a:t>
            </a:r>
            <a:r>
              <a:rPr lang="en-GB" altLang="es-ES" dirty="0">
                <a:latin typeface="Arial "/>
              </a:rPr>
              <a:t> </a:t>
            </a:r>
            <a:r>
              <a:rPr lang="en-GB" altLang="es-ES" dirty="0" err="1">
                <a:latin typeface="Arial "/>
              </a:rPr>
              <a:t>atď</a:t>
            </a:r>
            <a:r>
              <a:rPr lang="en-GB" altLang="es-ES" dirty="0">
                <a:latin typeface="Arial "/>
              </a:rPr>
              <a:t>.). </a:t>
            </a:r>
            <a:r>
              <a:rPr lang="en-GB" altLang="es-ES" dirty="0" err="1">
                <a:latin typeface="Arial "/>
              </a:rPr>
              <a:t>Každý</a:t>
            </a:r>
            <a:r>
              <a:rPr lang="en-GB" altLang="es-ES" dirty="0">
                <a:latin typeface="Arial "/>
              </a:rPr>
              <a:t> bod </a:t>
            </a:r>
            <a:r>
              <a:rPr lang="en-GB" altLang="es-ES" dirty="0" err="1">
                <a:latin typeface="Arial "/>
              </a:rPr>
              <a:t>programu</a:t>
            </a:r>
            <a:r>
              <a:rPr lang="en-GB" altLang="es-ES" dirty="0">
                <a:latin typeface="Arial "/>
              </a:rPr>
              <a:t> </a:t>
            </a:r>
            <a:r>
              <a:rPr lang="en-GB" altLang="es-ES" dirty="0" err="1">
                <a:latin typeface="Arial "/>
              </a:rPr>
              <a:t>musí</a:t>
            </a:r>
            <a:r>
              <a:rPr lang="en-GB" altLang="es-ES" dirty="0">
                <a:latin typeface="Arial "/>
              </a:rPr>
              <a:t> </a:t>
            </a:r>
            <a:r>
              <a:rPr lang="en-GB" altLang="es-ES" dirty="0" err="1">
                <a:latin typeface="Arial "/>
              </a:rPr>
              <a:t>byť</a:t>
            </a:r>
            <a:r>
              <a:rPr lang="en-GB" altLang="es-ES" dirty="0">
                <a:latin typeface="Arial "/>
              </a:rPr>
              <a:t> </a:t>
            </a:r>
            <a:r>
              <a:rPr lang="en-GB" altLang="es-ES" dirty="0" err="1">
                <a:latin typeface="Arial "/>
              </a:rPr>
              <a:t>dostatočne</a:t>
            </a:r>
            <a:r>
              <a:rPr lang="en-GB" altLang="es-ES" dirty="0">
                <a:latin typeface="Arial "/>
              </a:rPr>
              <a:t> </a:t>
            </a:r>
            <a:r>
              <a:rPr lang="en-GB" altLang="es-ES" dirty="0" err="1">
                <a:latin typeface="Arial "/>
              </a:rPr>
              <a:t>jasný</a:t>
            </a:r>
            <a:r>
              <a:rPr lang="en-GB" altLang="es-ES" dirty="0">
                <a:latin typeface="Arial "/>
              </a:rPr>
              <a:t>, aby </a:t>
            </a:r>
            <a:r>
              <a:rPr lang="en-GB" altLang="es-ES" dirty="0" err="1">
                <a:latin typeface="Arial "/>
              </a:rPr>
              <a:t>si</a:t>
            </a:r>
            <a:r>
              <a:rPr lang="en-GB" altLang="es-ES" dirty="0">
                <a:latin typeface="Arial "/>
              </a:rPr>
              <a:t> </a:t>
            </a:r>
            <a:r>
              <a:rPr lang="en-GB" altLang="es-ES" dirty="0" err="1">
                <a:latin typeface="Arial "/>
              </a:rPr>
              <a:t>bol</a:t>
            </a:r>
            <a:r>
              <a:rPr lang="sk-SK" altLang="es-ES" dirty="0">
                <a:latin typeface="Arial "/>
              </a:rPr>
              <a:t>i všetci</a:t>
            </a:r>
            <a:r>
              <a:rPr lang="en-GB" altLang="es-ES" dirty="0">
                <a:latin typeface="Arial "/>
              </a:rPr>
              <a:t> </a:t>
            </a:r>
            <a:r>
              <a:rPr lang="en-GB" altLang="es-ES" dirty="0" err="1">
                <a:latin typeface="Arial "/>
              </a:rPr>
              <a:t>vedom</a:t>
            </a:r>
            <a:r>
              <a:rPr lang="sk-SK" altLang="es-ES" dirty="0">
                <a:latin typeface="Arial "/>
              </a:rPr>
              <a:t>í </a:t>
            </a:r>
            <a:r>
              <a:rPr lang="en-GB" altLang="es-ES" dirty="0">
                <a:latin typeface="Arial "/>
              </a:rPr>
              <a:t>toho, </a:t>
            </a:r>
            <a:r>
              <a:rPr lang="en-GB" altLang="es-ES" dirty="0" err="1">
                <a:latin typeface="Arial "/>
              </a:rPr>
              <a:t>čo</a:t>
            </a:r>
            <a:r>
              <a:rPr lang="en-GB" altLang="es-ES" dirty="0">
                <a:latin typeface="Arial "/>
              </a:rPr>
              <a:t> bud</a:t>
            </a:r>
            <a:r>
              <a:rPr lang="sk-SK" altLang="es-ES" dirty="0">
                <a:latin typeface="Arial "/>
              </a:rPr>
              <a:t>ú</a:t>
            </a:r>
            <a:r>
              <a:rPr lang="en-GB" altLang="es-ES" dirty="0">
                <a:latin typeface="Arial "/>
              </a:rPr>
              <a:t> </a:t>
            </a:r>
            <a:r>
              <a:rPr lang="en-GB" altLang="es-ES" dirty="0" err="1">
                <a:latin typeface="Arial "/>
              </a:rPr>
              <a:t>musieť</a:t>
            </a:r>
            <a:r>
              <a:rPr lang="en-GB" altLang="es-ES" dirty="0">
                <a:latin typeface="Arial "/>
              </a:rPr>
              <a:t> </a:t>
            </a:r>
            <a:r>
              <a:rPr lang="en-GB" altLang="es-ES" dirty="0" err="1">
                <a:latin typeface="Arial "/>
              </a:rPr>
              <a:t>pripraviť</a:t>
            </a:r>
            <a:r>
              <a:rPr lang="en-GB" altLang="es-ES" dirty="0">
                <a:latin typeface="Arial "/>
              </a:rPr>
              <a:t> </a:t>
            </a:r>
            <a:r>
              <a:rPr lang="en-GB" altLang="es-ES" dirty="0" err="1">
                <a:latin typeface="Arial "/>
              </a:rPr>
              <a:t>na</a:t>
            </a:r>
            <a:r>
              <a:rPr lang="en-GB" altLang="es-ES" dirty="0">
                <a:latin typeface="Arial "/>
              </a:rPr>
              <a:t> </a:t>
            </a:r>
            <a:r>
              <a:rPr lang="en-GB" altLang="es-ES" dirty="0" err="1">
                <a:latin typeface="Arial "/>
              </a:rPr>
              <a:t>schôdzu</a:t>
            </a:r>
            <a:r>
              <a:rPr lang="en-GB" altLang="es-ES" dirty="0">
                <a:latin typeface="Arial "/>
              </a:rPr>
              <a:t> (</a:t>
            </a:r>
            <a:r>
              <a:rPr lang="en-GB" altLang="es-ES" dirty="0" err="1">
                <a:latin typeface="Arial "/>
              </a:rPr>
              <a:t>napr</a:t>
            </a:r>
            <a:r>
              <a:rPr lang="en-GB" altLang="es-ES" dirty="0">
                <a:latin typeface="Arial "/>
              </a:rPr>
              <a:t>. Ak </a:t>
            </a:r>
            <a:r>
              <a:rPr lang="en-GB" altLang="es-ES" dirty="0" err="1">
                <a:latin typeface="Arial "/>
              </a:rPr>
              <a:t>majú</a:t>
            </a:r>
            <a:r>
              <a:rPr lang="en-GB" altLang="es-ES" dirty="0">
                <a:latin typeface="Arial "/>
              </a:rPr>
              <a:t> </a:t>
            </a:r>
            <a:r>
              <a:rPr lang="en-GB" altLang="es-ES" dirty="0" err="1">
                <a:latin typeface="Arial "/>
              </a:rPr>
              <a:t>niektorí</a:t>
            </a:r>
            <a:r>
              <a:rPr lang="en-GB" altLang="es-ES" dirty="0">
                <a:latin typeface="Arial "/>
              </a:rPr>
              <a:t> </a:t>
            </a:r>
            <a:r>
              <a:rPr lang="en-GB" altLang="es-ES" dirty="0" err="1">
                <a:latin typeface="Arial "/>
              </a:rPr>
              <a:t>členovia</a:t>
            </a:r>
            <a:r>
              <a:rPr lang="en-GB" altLang="es-ES" dirty="0">
                <a:latin typeface="Arial "/>
              </a:rPr>
              <a:t> </a:t>
            </a:r>
            <a:r>
              <a:rPr lang="en-GB" altLang="es-ES" dirty="0" err="1">
                <a:latin typeface="Arial "/>
              </a:rPr>
              <a:t>počas</a:t>
            </a:r>
            <a:r>
              <a:rPr lang="en-GB" altLang="es-ES" dirty="0">
                <a:latin typeface="Arial "/>
              </a:rPr>
              <a:t> </a:t>
            </a:r>
            <a:r>
              <a:rPr lang="en-GB" altLang="es-ES" dirty="0" err="1">
                <a:latin typeface="Arial "/>
              </a:rPr>
              <a:t>schôdze</a:t>
            </a:r>
            <a:r>
              <a:rPr lang="en-GB" altLang="es-ES" dirty="0">
                <a:latin typeface="Arial "/>
              </a:rPr>
              <a:t> </a:t>
            </a:r>
            <a:r>
              <a:rPr lang="en-GB" altLang="es-ES" dirty="0" err="1">
                <a:latin typeface="Arial "/>
              </a:rPr>
              <a:t>prednášať</a:t>
            </a:r>
            <a:r>
              <a:rPr lang="en-GB" altLang="es-ES" dirty="0">
                <a:latin typeface="Arial "/>
              </a:rPr>
              <a:t>). V </a:t>
            </a:r>
            <a:r>
              <a:rPr lang="en-GB" altLang="es-ES" dirty="0" err="1">
                <a:latin typeface="Arial "/>
              </a:rPr>
              <a:t>tejto</a:t>
            </a:r>
            <a:r>
              <a:rPr lang="en-GB" altLang="es-ES" dirty="0">
                <a:latin typeface="Arial "/>
              </a:rPr>
              <a:t> </a:t>
            </a:r>
            <a:r>
              <a:rPr lang="en-GB" altLang="es-ES" dirty="0" err="1">
                <a:latin typeface="Arial "/>
              </a:rPr>
              <a:t>správe</a:t>
            </a:r>
            <a:r>
              <a:rPr lang="en-GB" altLang="es-ES" dirty="0">
                <a:latin typeface="Arial "/>
              </a:rPr>
              <a:t> je </a:t>
            </a:r>
            <a:r>
              <a:rPr lang="en-GB" altLang="es-ES" dirty="0" err="1">
                <a:latin typeface="Arial "/>
              </a:rPr>
              <a:t>možné</a:t>
            </a:r>
            <a:r>
              <a:rPr lang="en-GB" altLang="es-ES" dirty="0">
                <a:latin typeface="Arial "/>
              </a:rPr>
              <a:t> </a:t>
            </a:r>
            <a:r>
              <a:rPr lang="en-GB" altLang="es-ES" dirty="0" err="1">
                <a:latin typeface="Arial "/>
              </a:rPr>
              <a:t>uviesť</a:t>
            </a:r>
            <a:r>
              <a:rPr lang="en-GB" altLang="es-ES" dirty="0">
                <a:latin typeface="Arial "/>
              </a:rPr>
              <a:t> / </a:t>
            </a:r>
            <a:r>
              <a:rPr lang="en-GB" altLang="es-ES" dirty="0" err="1">
                <a:latin typeface="Arial "/>
              </a:rPr>
              <a:t>zahrnúť</a:t>
            </a:r>
            <a:r>
              <a:rPr lang="en-GB" altLang="es-ES" dirty="0">
                <a:latin typeface="Arial "/>
              </a:rPr>
              <a:t> </a:t>
            </a:r>
            <a:r>
              <a:rPr lang="en-GB" altLang="es-ES" dirty="0" err="1">
                <a:latin typeface="Arial "/>
              </a:rPr>
              <a:t>akékoľvek</a:t>
            </a:r>
            <a:r>
              <a:rPr lang="en-GB" altLang="es-ES" dirty="0">
                <a:latin typeface="Arial "/>
              </a:rPr>
              <a:t> </a:t>
            </a:r>
            <a:r>
              <a:rPr lang="en-GB" altLang="es-ES" dirty="0" err="1">
                <a:latin typeface="Arial "/>
              </a:rPr>
              <a:t>ďalšie</a:t>
            </a:r>
            <a:r>
              <a:rPr lang="en-GB" altLang="es-ES" dirty="0">
                <a:latin typeface="Arial "/>
              </a:rPr>
              <a:t> </a:t>
            </a:r>
            <a:r>
              <a:rPr lang="en-GB" altLang="es-ES" dirty="0" err="1">
                <a:latin typeface="Arial "/>
              </a:rPr>
              <a:t>materiály</a:t>
            </a:r>
            <a:r>
              <a:rPr lang="en-GB" altLang="es-ES" dirty="0">
                <a:latin typeface="Arial "/>
              </a:rPr>
              <a:t>, </a:t>
            </a:r>
            <a:r>
              <a:rPr lang="en-GB" altLang="es-ES" dirty="0" err="1">
                <a:latin typeface="Arial "/>
              </a:rPr>
              <a:t>ktoré</a:t>
            </a:r>
            <a:r>
              <a:rPr lang="en-GB" altLang="es-ES" dirty="0">
                <a:latin typeface="Arial "/>
              </a:rPr>
              <a:t> by </a:t>
            </a:r>
            <a:r>
              <a:rPr lang="en-GB" altLang="es-ES" dirty="0" err="1">
                <a:latin typeface="Arial "/>
              </a:rPr>
              <a:t>mali</a:t>
            </a:r>
            <a:r>
              <a:rPr lang="en-GB" altLang="es-ES" dirty="0">
                <a:latin typeface="Arial "/>
              </a:rPr>
              <a:t> </a:t>
            </a:r>
            <a:r>
              <a:rPr lang="en-GB" altLang="es-ES" dirty="0" err="1">
                <a:latin typeface="Arial "/>
              </a:rPr>
              <a:t>byť</a:t>
            </a:r>
            <a:r>
              <a:rPr lang="en-GB" altLang="es-ES" dirty="0">
                <a:latin typeface="Arial "/>
              </a:rPr>
              <a:t> </a:t>
            </a:r>
            <a:r>
              <a:rPr lang="en-GB" altLang="es-ES" dirty="0" err="1">
                <a:latin typeface="Arial "/>
              </a:rPr>
              <a:t>konzultované</a:t>
            </a:r>
            <a:r>
              <a:rPr lang="en-GB" altLang="es-ES" dirty="0">
                <a:latin typeface="Arial "/>
              </a:rPr>
              <a:t> </a:t>
            </a:r>
            <a:r>
              <a:rPr lang="en-GB" altLang="es-ES" dirty="0" err="1">
                <a:latin typeface="Arial "/>
              </a:rPr>
              <a:t>pred</a:t>
            </a:r>
            <a:r>
              <a:rPr lang="en-GB" altLang="es-ES" dirty="0">
                <a:latin typeface="Arial "/>
              </a:rPr>
              <a:t> </a:t>
            </a:r>
            <a:r>
              <a:rPr lang="en-GB" altLang="es-ES" dirty="0" err="1">
                <a:latin typeface="Arial "/>
              </a:rPr>
              <a:t>stretnutím</a:t>
            </a:r>
            <a:r>
              <a:rPr lang="en-GB" altLang="es-ES" dirty="0">
                <a:latin typeface="Arial "/>
              </a:rPr>
              <a:t>.</a:t>
            </a:r>
          </a:p>
          <a:p>
            <a:pPr>
              <a:defRPr/>
            </a:pPr>
            <a:endParaRPr lang="en-GB" altLang="es-ES" dirty="0">
              <a:latin typeface="Arial "/>
            </a:endParaRPr>
          </a:p>
        </p:txBody>
      </p:sp>
      <p:sp>
        <p:nvSpPr>
          <p:cNvPr id="6" name="TextBox 5">
            <a:extLst>
              <a:ext uri="{FF2B5EF4-FFF2-40B4-BE49-F238E27FC236}">
                <a16:creationId xmlns:a16="http://schemas.microsoft.com/office/drawing/2014/main" id="{998E055F-BB3F-4333-9854-C85DAD820635}"/>
              </a:ext>
            </a:extLst>
          </p:cNvPr>
          <p:cNvSpPr txBox="1"/>
          <p:nvPr/>
        </p:nvSpPr>
        <p:spPr>
          <a:xfrm>
            <a:off x="2527277" y="342655"/>
            <a:ext cx="7338871" cy="646331"/>
          </a:xfrm>
          <a:prstGeom prst="rect">
            <a:avLst/>
          </a:prstGeom>
          <a:noFill/>
        </p:spPr>
        <p:txBody>
          <a:bodyPr wrap="square" rtlCol="0">
            <a:spAutoFit/>
          </a:bodyPr>
          <a:lstStyle/>
          <a:p>
            <a:r>
              <a:rPr lang="en-GB" sz="3600" b="1" dirty="0" err="1">
                <a:solidFill>
                  <a:schemeClr val="accent1">
                    <a:lumMod val="75000"/>
                  </a:schemeClr>
                </a:solidFill>
                <a:latin typeface="Arial" panose="020B0604020202020204" pitchFamily="34" charset="0"/>
                <a:cs typeface="Arial" panose="020B0604020202020204" pitchFamily="34" charset="0"/>
              </a:rPr>
              <a:t>Riadenie</a:t>
            </a:r>
            <a:r>
              <a:rPr lang="en-GB" sz="3600" b="1" dirty="0">
                <a:solidFill>
                  <a:schemeClr val="accent1">
                    <a:lumMod val="75000"/>
                  </a:schemeClr>
                </a:solidFill>
                <a:latin typeface="Arial" panose="020B0604020202020204" pitchFamily="34" charset="0"/>
                <a:cs typeface="Arial" panose="020B0604020202020204" pitchFamily="34" charset="0"/>
              </a:rPr>
              <a:t> </a:t>
            </a:r>
            <a:r>
              <a:rPr lang="en-GB" sz="3600" b="1" dirty="0" err="1">
                <a:solidFill>
                  <a:schemeClr val="accent1">
                    <a:lumMod val="75000"/>
                  </a:schemeClr>
                </a:solidFill>
                <a:latin typeface="Arial" panose="020B0604020202020204" pitchFamily="34" charset="0"/>
                <a:cs typeface="Arial" panose="020B0604020202020204" pitchFamily="34" charset="0"/>
              </a:rPr>
              <a:t>virtuálnych</a:t>
            </a:r>
            <a:r>
              <a:rPr lang="en-GB" sz="3600" b="1" dirty="0">
                <a:solidFill>
                  <a:schemeClr val="accent1">
                    <a:lumMod val="75000"/>
                  </a:schemeClr>
                </a:solidFill>
                <a:latin typeface="Arial" panose="020B0604020202020204" pitchFamily="34" charset="0"/>
                <a:cs typeface="Arial" panose="020B0604020202020204" pitchFamily="34" charset="0"/>
              </a:rPr>
              <a:t> </a:t>
            </a:r>
            <a:r>
              <a:rPr lang="en-GB" sz="3600" b="1" dirty="0" err="1">
                <a:solidFill>
                  <a:schemeClr val="accent1">
                    <a:lumMod val="75000"/>
                  </a:schemeClr>
                </a:solidFill>
                <a:latin typeface="Arial" panose="020B0604020202020204" pitchFamily="34" charset="0"/>
                <a:cs typeface="Arial" panose="020B0604020202020204" pitchFamily="34" charset="0"/>
              </a:rPr>
              <a:t>tímov</a:t>
            </a:r>
            <a:endParaRPr lang="en-GB" sz="36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623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60FFC04-3E77-403B-9ACB-8958675388EC}"/>
              </a:ext>
            </a:extLst>
          </p:cNvPr>
          <p:cNvPicPr>
            <a:picLocks noChangeAspect="1"/>
          </p:cNvPicPr>
          <p:nvPr/>
        </p:nvPicPr>
        <p:blipFill>
          <a:blip r:embed="rId2"/>
          <a:stretch>
            <a:fillRect/>
          </a:stretch>
        </p:blipFill>
        <p:spPr>
          <a:xfrm>
            <a:off x="8157226" y="3297292"/>
            <a:ext cx="3985822" cy="2659130"/>
          </a:xfrm>
          <a:prstGeom prst="rect">
            <a:avLst/>
          </a:prstGeom>
        </p:spPr>
      </p:pic>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ttangolo 1">
            <a:extLst>
              <a:ext uri="{FF2B5EF4-FFF2-40B4-BE49-F238E27FC236}">
                <a16:creationId xmlns:a16="http://schemas.microsoft.com/office/drawing/2014/main" id="{50937956-F9E8-4796-8E1E-2932BB6CF382}"/>
              </a:ext>
            </a:extLst>
          </p:cNvPr>
          <p:cNvSpPr/>
          <p:nvPr/>
        </p:nvSpPr>
        <p:spPr>
          <a:xfrm>
            <a:off x="2444495" y="937313"/>
            <a:ext cx="6389696" cy="5078313"/>
          </a:xfrm>
          <a:prstGeom prst="rect">
            <a:avLst/>
          </a:prstGeom>
        </p:spPr>
        <p:txBody>
          <a:bodyPr wrap="square">
            <a:spAutoFit/>
          </a:bodyPr>
          <a:lstStyle/>
          <a:p>
            <a:pPr>
              <a:defRPr/>
            </a:pPr>
            <a:r>
              <a:rPr lang="en-GB" altLang="es-ES" b="1" dirty="0">
                <a:solidFill>
                  <a:schemeClr val="accent6">
                    <a:lumMod val="75000"/>
                  </a:schemeClr>
                </a:solidFill>
                <a:latin typeface="Arial "/>
              </a:rPr>
              <a:t>7. </a:t>
            </a:r>
            <a:r>
              <a:rPr lang="en-GB" altLang="es-ES" b="1" dirty="0" err="1">
                <a:solidFill>
                  <a:schemeClr val="accent6">
                    <a:lumMod val="75000"/>
                  </a:schemeClr>
                </a:solidFill>
                <a:latin typeface="Arial "/>
              </a:rPr>
              <a:t>Vedenie</a:t>
            </a:r>
            <a:r>
              <a:rPr lang="en-GB" altLang="es-ES" b="1" dirty="0">
                <a:solidFill>
                  <a:schemeClr val="accent6">
                    <a:lumMod val="75000"/>
                  </a:schemeClr>
                </a:solidFill>
                <a:latin typeface="Arial "/>
              </a:rPr>
              <a:t> </a:t>
            </a:r>
            <a:r>
              <a:rPr lang="en-GB" altLang="es-ES" b="1" dirty="0" err="1">
                <a:solidFill>
                  <a:schemeClr val="accent6">
                    <a:lumMod val="75000"/>
                  </a:schemeClr>
                </a:solidFill>
                <a:latin typeface="Arial "/>
              </a:rPr>
              <a:t>veľkých</a:t>
            </a:r>
            <a:r>
              <a:rPr lang="en-GB" altLang="es-ES" b="1" dirty="0">
                <a:solidFill>
                  <a:schemeClr val="accent6">
                    <a:lumMod val="75000"/>
                  </a:schemeClr>
                </a:solidFill>
                <a:latin typeface="Arial "/>
              </a:rPr>
              <a:t> online </a:t>
            </a:r>
            <a:r>
              <a:rPr lang="en-GB" altLang="es-ES" b="1" dirty="0" err="1">
                <a:solidFill>
                  <a:schemeClr val="accent6">
                    <a:lumMod val="75000"/>
                  </a:schemeClr>
                </a:solidFill>
                <a:latin typeface="Arial "/>
              </a:rPr>
              <a:t>schôdzí</a:t>
            </a:r>
            <a:endParaRPr lang="sk-SK" altLang="es-ES" b="1" dirty="0">
              <a:solidFill>
                <a:schemeClr val="accent6">
                  <a:lumMod val="75000"/>
                </a:schemeClr>
              </a:solidFill>
              <a:latin typeface="Arial "/>
            </a:endParaRPr>
          </a:p>
          <a:p>
            <a:pPr>
              <a:defRPr/>
            </a:pPr>
            <a:endParaRPr lang="en-GB" altLang="es-ES" dirty="0">
              <a:solidFill>
                <a:schemeClr val="accent6">
                  <a:lumMod val="75000"/>
                </a:schemeClr>
              </a:solidFill>
              <a:latin typeface="Arial "/>
            </a:endParaRPr>
          </a:p>
          <a:p>
            <a:pPr>
              <a:defRPr/>
            </a:pPr>
            <a:r>
              <a:rPr lang="en-US" altLang="es-ES" b="1" dirty="0" err="1">
                <a:latin typeface="Arial "/>
              </a:rPr>
              <a:t>Krok</a:t>
            </a:r>
            <a:r>
              <a:rPr lang="en-US" altLang="es-ES" b="1" dirty="0">
                <a:latin typeface="Arial "/>
              </a:rPr>
              <a:t> 5: </a:t>
            </a:r>
            <a:r>
              <a:rPr lang="en-US" altLang="es-ES" b="1" dirty="0" err="1">
                <a:latin typeface="Arial "/>
              </a:rPr>
              <a:t>Pr</a:t>
            </a:r>
            <a:r>
              <a:rPr lang="sk-SK" altLang="es-ES" b="1" dirty="0" err="1">
                <a:latin typeface="Arial "/>
              </a:rPr>
              <a:t>ipojte</a:t>
            </a:r>
            <a:r>
              <a:rPr lang="sk-SK" altLang="es-ES" b="1" dirty="0">
                <a:latin typeface="Arial "/>
              </a:rPr>
              <a:t> sa</a:t>
            </a:r>
            <a:r>
              <a:rPr lang="en-US" altLang="es-ES" b="1" dirty="0">
                <a:latin typeface="Arial "/>
              </a:rPr>
              <a:t> </a:t>
            </a:r>
            <a:r>
              <a:rPr lang="en-US" altLang="es-ES" b="1" dirty="0" err="1">
                <a:latin typeface="Arial "/>
              </a:rPr>
              <a:t>včas</a:t>
            </a:r>
            <a:r>
              <a:rPr lang="en-US" altLang="es-ES" b="1" dirty="0">
                <a:latin typeface="Arial "/>
              </a:rPr>
              <a:t> </a:t>
            </a:r>
            <a:r>
              <a:rPr lang="en-US" altLang="es-ES" dirty="0">
                <a:latin typeface="Arial "/>
              </a:rPr>
              <a:t>a </a:t>
            </a:r>
            <a:r>
              <a:rPr lang="en-US" altLang="es-ES" dirty="0" err="1">
                <a:latin typeface="Arial "/>
              </a:rPr>
              <a:t>povzbuďte</a:t>
            </a:r>
            <a:r>
              <a:rPr lang="en-US" altLang="es-ES" dirty="0">
                <a:latin typeface="Arial "/>
              </a:rPr>
              <a:t> </a:t>
            </a:r>
            <a:r>
              <a:rPr lang="sk-SK" altLang="es-ES" dirty="0">
                <a:latin typeface="Arial "/>
              </a:rPr>
              <a:t> k tomu aj ostatných</a:t>
            </a:r>
            <a:r>
              <a:rPr lang="en-US" altLang="es-ES" dirty="0">
                <a:latin typeface="Arial "/>
              </a:rPr>
              <a:t>, aby </a:t>
            </a:r>
            <a:r>
              <a:rPr lang="en-US" altLang="es-ES" dirty="0" err="1">
                <a:latin typeface="Arial "/>
              </a:rPr>
              <a:t>ste</a:t>
            </a:r>
            <a:r>
              <a:rPr lang="en-US" altLang="es-ES" dirty="0">
                <a:latin typeface="Arial "/>
              </a:rPr>
              <a:t> </a:t>
            </a:r>
            <a:r>
              <a:rPr lang="en-US" altLang="es-ES" dirty="0" err="1">
                <a:latin typeface="Arial "/>
              </a:rPr>
              <a:t>mohli</a:t>
            </a:r>
            <a:r>
              <a:rPr lang="sk-SK" altLang="es-ES" dirty="0">
                <a:latin typeface="Arial "/>
              </a:rPr>
              <a:t> pred začiatkom</a:t>
            </a:r>
            <a:r>
              <a:rPr lang="en-US" altLang="es-ES" dirty="0">
                <a:latin typeface="Arial "/>
              </a:rPr>
              <a:t> </a:t>
            </a:r>
            <a:r>
              <a:rPr lang="en-US" altLang="es-ES" dirty="0" err="1">
                <a:latin typeface="Arial "/>
              </a:rPr>
              <a:t>vyriešiť</a:t>
            </a:r>
            <a:r>
              <a:rPr lang="en-US" altLang="es-ES" dirty="0">
                <a:latin typeface="Arial "/>
              </a:rPr>
              <a:t> </a:t>
            </a:r>
            <a:r>
              <a:rPr lang="en-US" altLang="es-ES" dirty="0" err="1">
                <a:latin typeface="Arial "/>
              </a:rPr>
              <a:t>akýkoľvek</a:t>
            </a:r>
            <a:r>
              <a:rPr lang="en-US" altLang="es-ES" dirty="0">
                <a:latin typeface="Arial "/>
              </a:rPr>
              <a:t> </a:t>
            </a:r>
            <a:r>
              <a:rPr lang="sk-SK" altLang="es-ES" dirty="0">
                <a:latin typeface="Arial "/>
              </a:rPr>
              <a:t>potenciálny</a:t>
            </a:r>
            <a:r>
              <a:rPr lang="en-US" altLang="es-ES" dirty="0">
                <a:latin typeface="Arial "/>
              </a:rPr>
              <a:t> </a:t>
            </a:r>
            <a:r>
              <a:rPr lang="en-US" altLang="es-ES" dirty="0" err="1">
                <a:latin typeface="Arial "/>
              </a:rPr>
              <a:t>technický</a:t>
            </a:r>
            <a:r>
              <a:rPr lang="en-US" altLang="es-ES" dirty="0">
                <a:latin typeface="Arial "/>
              </a:rPr>
              <a:t> </a:t>
            </a:r>
            <a:r>
              <a:rPr lang="en-US" altLang="es-ES" dirty="0" err="1">
                <a:latin typeface="Arial "/>
              </a:rPr>
              <a:t>problém</a:t>
            </a:r>
            <a:r>
              <a:rPr lang="en-US" altLang="es-ES" dirty="0">
                <a:latin typeface="Arial "/>
              </a:rPr>
              <a:t> a </a:t>
            </a:r>
            <a:r>
              <a:rPr lang="en-US" altLang="es-ES" dirty="0" err="1">
                <a:latin typeface="Arial "/>
              </a:rPr>
              <a:t>začať</a:t>
            </a:r>
            <a:r>
              <a:rPr lang="en-US" altLang="es-ES" dirty="0">
                <a:latin typeface="Arial "/>
              </a:rPr>
              <a:t> v </a:t>
            </a:r>
            <a:r>
              <a:rPr lang="en-US" altLang="es-ES" dirty="0" err="1">
                <a:latin typeface="Arial "/>
              </a:rPr>
              <a:t>stanovenom</a:t>
            </a:r>
            <a:r>
              <a:rPr lang="en-US" altLang="es-ES" dirty="0">
                <a:latin typeface="Arial "/>
              </a:rPr>
              <a:t> </a:t>
            </a:r>
            <a:r>
              <a:rPr lang="en-US" altLang="es-ES" dirty="0" err="1">
                <a:latin typeface="Arial "/>
              </a:rPr>
              <a:t>čase</a:t>
            </a:r>
            <a:endParaRPr lang="sk-SK" altLang="es-ES" dirty="0">
              <a:latin typeface="Arial "/>
            </a:endParaRPr>
          </a:p>
          <a:p>
            <a:pPr>
              <a:defRPr/>
            </a:pPr>
            <a:endParaRPr lang="en-US" altLang="es-ES" dirty="0">
              <a:latin typeface="Arial "/>
            </a:endParaRPr>
          </a:p>
          <a:p>
            <a:pPr>
              <a:defRPr/>
            </a:pPr>
            <a:r>
              <a:rPr lang="en-US" altLang="es-ES" b="1" dirty="0" err="1">
                <a:latin typeface="Arial "/>
              </a:rPr>
              <a:t>Krok</a:t>
            </a:r>
            <a:r>
              <a:rPr lang="en-US" altLang="es-ES" b="1" dirty="0">
                <a:latin typeface="Arial "/>
              </a:rPr>
              <a:t> 6: </a:t>
            </a:r>
            <a:r>
              <a:rPr lang="en-US" altLang="es-ES" b="1" dirty="0" err="1">
                <a:latin typeface="Arial "/>
              </a:rPr>
              <a:t>Ve</a:t>
            </a:r>
            <a:r>
              <a:rPr lang="sk-SK" altLang="es-ES" b="1" dirty="0" err="1">
                <a:latin typeface="Arial "/>
              </a:rPr>
              <a:t>ďte</a:t>
            </a:r>
            <a:r>
              <a:rPr lang="en-US" altLang="es-ES" b="1" dirty="0">
                <a:latin typeface="Arial "/>
              </a:rPr>
              <a:t> </a:t>
            </a:r>
            <a:r>
              <a:rPr lang="en-US" altLang="es-ES" b="1" dirty="0" err="1">
                <a:latin typeface="Arial "/>
              </a:rPr>
              <a:t>schôdz</a:t>
            </a:r>
            <a:r>
              <a:rPr lang="sk-SK" altLang="es-ES" b="1" dirty="0">
                <a:latin typeface="Arial "/>
              </a:rPr>
              <a:t>u</a:t>
            </a:r>
            <a:endParaRPr lang="en-US" altLang="es-ES" b="1" dirty="0">
              <a:latin typeface="Arial "/>
            </a:endParaRPr>
          </a:p>
          <a:p>
            <a:pPr>
              <a:defRPr/>
            </a:pPr>
            <a:r>
              <a:rPr lang="en-US" altLang="es-ES" dirty="0" err="1">
                <a:latin typeface="Arial "/>
              </a:rPr>
              <a:t>Sledujte</a:t>
            </a:r>
            <a:r>
              <a:rPr lang="en-US" altLang="es-ES" dirty="0">
                <a:latin typeface="Arial "/>
              </a:rPr>
              <a:t>, </a:t>
            </a:r>
            <a:r>
              <a:rPr lang="en-US" altLang="es-ES" dirty="0" err="1">
                <a:latin typeface="Arial "/>
              </a:rPr>
              <a:t>kto</a:t>
            </a:r>
            <a:r>
              <a:rPr lang="en-US" altLang="es-ES" dirty="0">
                <a:latin typeface="Arial "/>
              </a:rPr>
              <a:t> </a:t>
            </a:r>
            <a:r>
              <a:rPr lang="sk-SK" altLang="es-ES" dirty="0">
                <a:latin typeface="Arial "/>
              </a:rPr>
              <a:t>je pripojený a kto chýba</a:t>
            </a:r>
            <a:endParaRPr lang="en-US" altLang="es-ES" dirty="0">
              <a:latin typeface="Arial "/>
            </a:endParaRPr>
          </a:p>
          <a:p>
            <a:pPr>
              <a:defRPr/>
            </a:pPr>
            <a:r>
              <a:rPr lang="sk-SK" altLang="es-ES" dirty="0">
                <a:latin typeface="Arial "/>
              </a:rPr>
              <a:t>Z</a:t>
            </a:r>
            <a:r>
              <a:rPr lang="en-US" altLang="es-ES" dirty="0" err="1">
                <a:latin typeface="Arial "/>
              </a:rPr>
              <a:t>hr</a:t>
            </a:r>
            <a:r>
              <a:rPr lang="sk-SK" altLang="es-ES" dirty="0" err="1">
                <a:latin typeface="Arial "/>
              </a:rPr>
              <a:t>ňte</a:t>
            </a:r>
            <a:r>
              <a:rPr lang="en-US" altLang="es-ES" dirty="0">
                <a:latin typeface="Arial "/>
              </a:rPr>
              <a:t> </a:t>
            </a:r>
            <a:r>
              <a:rPr lang="en-US" altLang="es-ES" dirty="0" err="1">
                <a:latin typeface="Arial "/>
              </a:rPr>
              <a:t>základn</a:t>
            </a:r>
            <a:r>
              <a:rPr lang="sk-SK" altLang="es-ES" dirty="0">
                <a:latin typeface="Arial "/>
              </a:rPr>
              <a:t>é</a:t>
            </a:r>
            <a:r>
              <a:rPr lang="en-US" altLang="es-ES" dirty="0">
                <a:latin typeface="Arial "/>
              </a:rPr>
              <a:t> </a:t>
            </a:r>
            <a:r>
              <a:rPr lang="en-US" altLang="es-ES" dirty="0" err="1">
                <a:latin typeface="Arial "/>
              </a:rPr>
              <a:t>pravidl</a:t>
            </a:r>
            <a:r>
              <a:rPr lang="sk-SK" altLang="es-ES" dirty="0">
                <a:latin typeface="Arial "/>
              </a:rPr>
              <a:t>á</a:t>
            </a:r>
            <a:endParaRPr lang="en-US" altLang="es-ES" dirty="0">
              <a:latin typeface="Arial "/>
            </a:endParaRPr>
          </a:p>
          <a:p>
            <a:pPr>
              <a:defRPr/>
            </a:pPr>
            <a:r>
              <a:rPr lang="en-US" altLang="es-ES" dirty="0" err="1">
                <a:latin typeface="Arial "/>
              </a:rPr>
              <a:t>Stručne</a:t>
            </a:r>
            <a:r>
              <a:rPr lang="en-US" altLang="es-ES" dirty="0">
                <a:latin typeface="Arial "/>
              </a:rPr>
              <a:t> </a:t>
            </a:r>
            <a:r>
              <a:rPr lang="en-US" altLang="es-ES" dirty="0" err="1">
                <a:latin typeface="Arial "/>
              </a:rPr>
              <a:t>predstavte</a:t>
            </a:r>
            <a:r>
              <a:rPr lang="en-US" altLang="es-ES" dirty="0">
                <a:latin typeface="Arial "/>
              </a:rPr>
              <a:t> program a </a:t>
            </a:r>
            <a:r>
              <a:rPr lang="en-US" altLang="es-ES" dirty="0" err="1">
                <a:latin typeface="Arial "/>
              </a:rPr>
              <a:t>ciele</a:t>
            </a:r>
            <a:r>
              <a:rPr lang="en-US" altLang="es-ES" dirty="0">
                <a:latin typeface="Arial "/>
              </a:rPr>
              <a:t> </a:t>
            </a:r>
            <a:r>
              <a:rPr lang="en-US" altLang="es-ES" dirty="0" err="1">
                <a:latin typeface="Arial "/>
              </a:rPr>
              <a:t>stretnutia</a:t>
            </a:r>
            <a:endParaRPr lang="en-US" altLang="es-ES" dirty="0">
              <a:latin typeface="Arial "/>
            </a:endParaRPr>
          </a:p>
          <a:p>
            <a:pPr>
              <a:defRPr/>
            </a:pPr>
            <a:r>
              <a:rPr lang="en-US" altLang="es-ES" dirty="0" err="1">
                <a:latin typeface="Arial "/>
              </a:rPr>
              <a:t>Dajte</a:t>
            </a:r>
            <a:r>
              <a:rPr lang="en-US" altLang="es-ES" dirty="0">
                <a:latin typeface="Arial "/>
              </a:rPr>
              <a:t> </a:t>
            </a:r>
            <a:r>
              <a:rPr lang="en-US" altLang="es-ES" dirty="0" err="1">
                <a:latin typeface="Arial "/>
              </a:rPr>
              <a:t>každému</a:t>
            </a:r>
            <a:r>
              <a:rPr lang="en-US" altLang="es-ES" dirty="0">
                <a:latin typeface="Arial "/>
              </a:rPr>
              <a:t> </a:t>
            </a:r>
            <a:r>
              <a:rPr lang="en-US" altLang="es-ES" dirty="0" err="1">
                <a:latin typeface="Arial "/>
              </a:rPr>
              <a:t>príležitosť</a:t>
            </a:r>
            <a:r>
              <a:rPr lang="en-US" altLang="es-ES" dirty="0">
                <a:latin typeface="Arial "/>
              </a:rPr>
              <a:t> </a:t>
            </a:r>
            <a:r>
              <a:rPr lang="sk-SK" altLang="es-ES" dirty="0">
                <a:latin typeface="Arial "/>
              </a:rPr>
              <a:t>prehovoriť</a:t>
            </a:r>
          </a:p>
          <a:p>
            <a:pPr>
              <a:defRPr/>
            </a:pPr>
            <a:endParaRPr lang="en-US" altLang="es-ES" dirty="0">
              <a:latin typeface="Arial "/>
            </a:endParaRPr>
          </a:p>
          <a:p>
            <a:pPr>
              <a:defRPr/>
            </a:pPr>
            <a:r>
              <a:rPr lang="sk-SK" altLang="es-ES" b="1" dirty="0">
                <a:latin typeface="Arial "/>
              </a:rPr>
              <a:t>Krok</a:t>
            </a:r>
            <a:r>
              <a:rPr lang="en-US" altLang="es-ES" b="1" dirty="0">
                <a:latin typeface="Arial "/>
              </a:rPr>
              <a:t> 7: </a:t>
            </a:r>
            <a:r>
              <a:rPr lang="sk-SK" altLang="es-ES" b="1" dirty="0">
                <a:latin typeface="Arial "/>
              </a:rPr>
              <a:t>Ukončite schôdzu</a:t>
            </a:r>
            <a:endParaRPr lang="en-US" altLang="es-ES" b="1" dirty="0">
              <a:latin typeface="Arial "/>
            </a:endParaRPr>
          </a:p>
          <a:p>
            <a:pPr>
              <a:defRPr/>
            </a:pPr>
            <a:r>
              <a:rPr lang="en-US" altLang="es-ES" dirty="0" err="1">
                <a:latin typeface="Arial "/>
              </a:rPr>
              <a:t>Ukončite</a:t>
            </a:r>
            <a:r>
              <a:rPr lang="en-US" altLang="es-ES" dirty="0">
                <a:latin typeface="Arial "/>
              </a:rPr>
              <a:t> </a:t>
            </a:r>
            <a:r>
              <a:rPr lang="en-US" altLang="es-ES" dirty="0" err="1">
                <a:latin typeface="Arial "/>
              </a:rPr>
              <a:t>schôdzu</a:t>
            </a:r>
            <a:r>
              <a:rPr lang="en-US" altLang="es-ES" dirty="0">
                <a:latin typeface="Arial "/>
              </a:rPr>
              <a:t> v </a:t>
            </a:r>
            <a:r>
              <a:rPr lang="en-US" altLang="es-ES" dirty="0" err="1">
                <a:latin typeface="Arial "/>
              </a:rPr>
              <a:t>stanovený</a:t>
            </a:r>
            <a:r>
              <a:rPr lang="en-US" altLang="es-ES" dirty="0">
                <a:latin typeface="Arial "/>
              </a:rPr>
              <a:t> </a:t>
            </a:r>
            <a:r>
              <a:rPr lang="en-US" altLang="es-ES" dirty="0" err="1">
                <a:latin typeface="Arial "/>
              </a:rPr>
              <a:t>čas</a:t>
            </a:r>
            <a:r>
              <a:rPr lang="en-US" altLang="es-ES" dirty="0">
                <a:latin typeface="Arial "/>
              </a:rPr>
              <a:t>, </a:t>
            </a:r>
            <a:r>
              <a:rPr lang="sk-SK" altLang="es-ES" dirty="0">
                <a:latin typeface="Arial "/>
              </a:rPr>
              <a:t>prípadne</a:t>
            </a:r>
            <a:r>
              <a:rPr lang="en-US" altLang="es-ES" dirty="0">
                <a:latin typeface="Arial "/>
              </a:rPr>
              <a:t> </a:t>
            </a:r>
            <a:r>
              <a:rPr lang="en-US" altLang="es-ES" dirty="0" err="1">
                <a:latin typeface="Arial "/>
              </a:rPr>
              <a:t>skôr</a:t>
            </a:r>
            <a:endParaRPr lang="en-US" altLang="es-ES" dirty="0">
              <a:latin typeface="Arial "/>
            </a:endParaRPr>
          </a:p>
          <a:p>
            <a:pPr>
              <a:defRPr/>
            </a:pPr>
            <a:r>
              <a:rPr lang="sk-SK" altLang="es-ES" dirty="0">
                <a:latin typeface="Arial "/>
              </a:rPr>
              <a:t>Predneste stručné </a:t>
            </a:r>
            <a:r>
              <a:rPr lang="sk-SK" altLang="es-ES" dirty="0" err="1">
                <a:latin typeface="Arial "/>
              </a:rPr>
              <a:t>zrhnutie</a:t>
            </a:r>
            <a:r>
              <a:rPr lang="en-US" altLang="es-ES" dirty="0">
                <a:latin typeface="Arial "/>
              </a:rPr>
              <a:t> to</a:t>
            </a:r>
            <a:r>
              <a:rPr lang="sk-SK" altLang="es-ES" dirty="0">
                <a:latin typeface="Arial "/>
              </a:rPr>
              <a:t>ho</a:t>
            </a:r>
            <a:r>
              <a:rPr lang="en-US" altLang="es-ES" dirty="0">
                <a:latin typeface="Arial "/>
              </a:rPr>
              <a:t>, o </a:t>
            </a:r>
            <a:r>
              <a:rPr lang="en-US" altLang="es-ES" dirty="0" err="1">
                <a:latin typeface="Arial "/>
              </a:rPr>
              <a:t>čom</a:t>
            </a:r>
            <a:r>
              <a:rPr lang="en-US" altLang="es-ES" dirty="0">
                <a:latin typeface="Arial "/>
              </a:rPr>
              <a:t> </a:t>
            </a:r>
            <a:r>
              <a:rPr lang="en-US" altLang="es-ES" dirty="0" err="1">
                <a:latin typeface="Arial "/>
              </a:rPr>
              <a:t>sa</a:t>
            </a:r>
            <a:r>
              <a:rPr lang="en-US" altLang="es-ES" dirty="0">
                <a:latin typeface="Arial "/>
              </a:rPr>
              <a:t> </a:t>
            </a:r>
            <a:r>
              <a:rPr lang="en-US" altLang="es-ES" dirty="0" err="1">
                <a:latin typeface="Arial "/>
              </a:rPr>
              <a:t>diskutovalo</a:t>
            </a:r>
            <a:r>
              <a:rPr lang="en-US" altLang="es-ES" dirty="0">
                <a:latin typeface="Arial "/>
              </a:rPr>
              <a:t>, a </a:t>
            </a:r>
            <a:r>
              <a:rPr lang="en-US" altLang="es-ES" dirty="0" err="1">
                <a:latin typeface="Arial "/>
              </a:rPr>
              <a:t>pripravte</a:t>
            </a:r>
            <a:r>
              <a:rPr lang="en-US" altLang="es-ES" dirty="0">
                <a:latin typeface="Arial "/>
              </a:rPr>
              <a:t> </a:t>
            </a:r>
            <a:r>
              <a:rPr lang="en-US" altLang="es-ES" dirty="0" err="1">
                <a:latin typeface="Arial "/>
              </a:rPr>
              <a:t>akčný</a:t>
            </a:r>
            <a:r>
              <a:rPr lang="en-US" altLang="es-ES" dirty="0">
                <a:latin typeface="Arial "/>
              </a:rPr>
              <a:t> </a:t>
            </a:r>
            <a:r>
              <a:rPr lang="en-US" altLang="es-ES" dirty="0" err="1">
                <a:latin typeface="Arial "/>
              </a:rPr>
              <a:t>plán</a:t>
            </a:r>
            <a:endParaRPr lang="en-US" altLang="es-ES" dirty="0">
              <a:latin typeface="Arial "/>
            </a:endParaRPr>
          </a:p>
          <a:p>
            <a:pPr>
              <a:defRPr/>
            </a:pPr>
            <a:r>
              <a:rPr lang="en-US" altLang="es-ES" dirty="0" err="1">
                <a:latin typeface="Arial "/>
              </a:rPr>
              <a:t>Zašlite</a:t>
            </a:r>
            <a:r>
              <a:rPr lang="en-US" altLang="es-ES" dirty="0">
                <a:latin typeface="Arial "/>
              </a:rPr>
              <a:t> </a:t>
            </a:r>
            <a:r>
              <a:rPr lang="en-US" altLang="es-ES" dirty="0" err="1">
                <a:latin typeface="Arial "/>
              </a:rPr>
              <a:t>všetkým</a:t>
            </a:r>
            <a:r>
              <a:rPr lang="en-US" altLang="es-ES" dirty="0">
                <a:latin typeface="Arial "/>
              </a:rPr>
              <a:t> </a:t>
            </a:r>
            <a:r>
              <a:rPr lang="en-US" altLang="es-ES" dirty="0" err="1">
                <a:latin typeface="Arial "/>
              </a:rPr>
              <a:t>poznámky</a:t>
            </a:r>
            <a:r>
              <a:rPr lang="en-US" altLang="es-ES" dirty="0">
                <a:latin typeface="Arial "/>
              </a:rPr>
              <a:t> a </a:t>
            </a:r>
            <a:r>
              <a:rPr lang="en-US" altLang="es-ES" dirty="0" err="1">
                <a:latin typeface="Arial "/>
              </a:rPr>
              <a:t>akčný</a:t>
            </a:r>
            <a:r>
              <a:rPr lang="en-US" altLang="es-ES" dirty="0">
                <a:latin typeface="Arial "/>
              </a:rPr>
              <a:t> </a:t>
            </a:r>
            <a:r>
              <a:rPr lang="en-US" altLang="es-ES" dirty="0" err="1">
                <a:latin typeface="Arial "/>
              </a:rPr>
              <a:t>plán</a:t>
            </a:r>
            <a:r>
              <a:rPr lang="en-US" altLang="es-ES" dirty="0">
                <a:latin typeface="Arial "/>
              </a:rPr>
              <a:t> zo </a:t>
            </a:r>
            <a:r>
              <a:rPr lang="en-US" altLang="es-ES" dirty="0" err="1">
                <a:latin typeface="Arial "/>
              </a:rPr>
              <a:t>stretnutia</a:t>
            </a:r>
            <a:r>
              <a:rPr lang="en-US" altLang="es-ES" dirty="0">
                <a:latin typeface="Arial "/>
              </a:rPr>
              <a:t> v </a:t>
            </a:r>
            <a:r>
              <a:rPr lang="en-US" altLang="es-ES" dirty="0" err="1">
                <a:latin typeface="Arial "/>
              </a:rPr>
              <a:t>písomnej</a:t>
            </a:r>
            <a:r>
              <a:rPr lang="en-US" altLang="es-ES" dirty="0">
                <a:latin typeface="Arial "/>
              </a:rPr>
              <a:t> </a:t>
            </a:r>
            <a:r>
              <a:rPr lang="en-US" altLang="es-ES" dirty="0" err="1">
                <a:latin typeface="Arial "/>
              </a:rPr>
              <a:t>forme</a:t>
            </a:r>
            <a:r>
              <a:rPr lang="en-US" altLang="es-ES" dirty="0">
                <a:latin typeface="Arial "/>
              </a:rPr>
              <a:t> </a:t>
            </a:r>
            <a:r>
              <a:rPr lang="en-US" altLang="es-ES" dirty="0" err="1">
                <a:latin typeface="Arial "/>
              </a:rPr>
              <a:t>na</a:t>
            </a:r>
            <a:r>
              <a:rPr lang="en-US" altLang="es-ES" dirty="0">
                <a:latin typeface="Arial "/>
              </a:rPr>
              <a:t> </a:t>
            </a:r>
            <a:r>
              <a:rPr lang="en-US" altLang="es-ES" dirty="0" err="1">
                <a:latin typeface="Arial "/>
              </a:rPr>
              <a:t>ďalšiu</a:t>
            </a:r>
            <a:r>
              <a:rPr lang="en-US" altLang="es-ES" dirty="0">
                <a:latin typeface="Arial "/>
              </a:rPr>
              <a:t> </a:t>
            </a:r>
            <a:r>
              <a:rPr lang="en-US" altLang="es-ES" dirty="0" err="1">
                <a:latin typeface="Arial "/>
              </a:rPr>
              <a:t>konzultáciu</a:t>
            </a:r>
            <a:endParaRPr lang="en-GB" altLang="es-ES" dirty="0">
              <a:latin typeface="Arial "/>
            </a:endParaRPr>
          </a:p>
        </p:txBody>
      </p:sp>
      <p:sp>
        <p:nvSpPr>
          <p:cNvPr id="6" name="TextBox 5">
            <a:extLst>
              <a:ext uri="{FF2B5EF4-FFF2-40B4-BE49-F238E27FC236}">
                <a16:creationId xmlns:a16="http://schemas.microsoft.com/office/drawing/2014/main" id="{998E055F-BB3F-4333-9854-C85DAD820635}"/>
              </a:ext>
            </a:extLst>
          </p:cNvPr>
          <p:cNvSpPr txBox="1"/>
          <p:nvPr/>
        </p:nvSpPr>
        <p:spPr>
          <a:xfrm>
            <a:off x="2527277" y="342655"/>
            <a:ext cx="7338871" cy="646331"/>
          </a:xfrm>
          <a:prstGeom prst="rect">
            <a:avLst/>
          </a:prstGeom>
          <a:noFill/>
        </p:spPr>
        <p:txBody>
          <a:bodyPr wrap="square" rtlCol="0">
            <a:spAutoFit/>
          </a:bodyPr>
          <a:lstStyle/>
          <a:p>
            <a:r>
              <a:rPr lang="en-GB" sz="3600" b="1" dirty="0" err="1">
                <a:solidFill>
                  <a:schemeClr val="accent1">
                    <a:lumMod val="75000"/>
                  </a:schemeClr>
                </a:solidFill>
                <a:latin typeface="Arial" panose="020B0604020202020204" pitchFamily="34" charset="0"/>
                <a:cs typeface="Arial" panose="020B0604020202020204" pitchFamily="34" charset="0"/>
              </a:rPr>
              <a:t>Riadenie</a:t>
            </a:r>
            <a:r>
              <a:rPr lang="en-GB" sz="3600" b="1" dirty="0">
                <a:solidFill>
                  <a:schemeClr val="accent1">
                    <a:lumMod val="75000"/>
                  </a:schemeClr>
                </a:solidFill>
                <a:latin typeface="Arial" panose="020B0604020202020204" pitchFamily="34" charset="0"/>
                <a:cs typeface="Arial" panose="020B0604020202020204" pitchFamily="34" charset="0"/>
              </a:rPr>
              <a:t> </a:t>
            </a:r>
            <a:r>
              <a:rPr lang="en-GB" sz="3600" b="1" dirty="0" err="1">
                <a:solidFill>
                  <a:schemeClr val="accent1">
                    <a:lumMod val="75000"/>
                  </a:schemeClr>
                </a:solidFill>
                <a:latin typeface="Arial" panose="020B0604020202020204" pitchFamily="34" charset="0"/>
                <a:cs typeface="Arial" panose="020B0604020202020204" pitchFamily="34" charset="0"/>
              </a:rPr>
              <a:t>virtuálnych</a:t>
            </a:r>
            <a:r>
              <a:rPr lang="en-GB" sz="3600" b="1" dirty="0">
                <a:solidFill>
                  <a:schemeClr val="accent1">
                    <a:lumMod val="75000"/>
                  </a:schemeClr>
                </a:solidFill>
                <a:latin typeface="Arial" panose="020B0604020202020204" pitchFamily="34" charset="0"/>
                <a:cs typeface="Arial" panose="020B0604020202020204" pitchFamily="34" charset="0"/>
              </a:rPr>
              <a:t> </a:t>
            </a:r>
            <a:r>
              <a:rPr lang="en-GB" sz="3600" b="1" dirty="0" err="1">
                <a:solidFill>
                  <a:schemeClr val="accent1">
                    <a:lumMod val="75000"/>
                  </a:schemeClr>
                </a:solidFill>
                <a:latin typeface="Arial" panose="020B0604020202020204" pitchFamily="34" charset="0"/>
                <a:cs typeface="Arial" panose="020B0604020202020204" pitchFamily="34" charset="0"/>
              </a:rPr>
              <a:t>tímov</a:t>
            </a:r>
            <a:endParaRPr lang="en-GB" sz="36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499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D8F18F-4830-4C84-BE76-7A2F2E895680}"/>
              </a:ext>
            </a:extLst>
          </p:cNvPr>
          <p:cNvPicPr>
            <a:picLocks noChangeAspect="1"/>
          </p:cNvPicPr>
          <p:nvPr/>
        </p:nvPicPr>
        <p:blipFill rotWithShape="1">
          <a:blip r:embed="rId2"/>
          <a:srcRect l="9732" r="6778" b="1999"/>
          <a:stretch/>
        </p:blipFill>
        <p:spPr>
          <a:xfrm>
            <a:off x="2158299" y="1283270"/>
            <a:ext cx="3887929" cy="4563757"/>
          </a:xfrm>
          <a:prstGeom prst="rect">
            <a:avLst/>
          </a:prstGeom>
        </p:spPr>
      </p:pic>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ttangolo 1">
            <a:extLst>
              <a:ext uri="{FF2B5EF4-FFF2-40B4-BE49-F238E27FC236}">
                <a16:creationId xmlns:a16="http://schemas.microsoft.com/office/drawing/2014/main" id="{50937956-F9E8-4796-8E1E-2932BB6CF382}"/>
              </a:ext>
            </a:extLst>
          </p:cNvPr>
          <p:cNvSpPr/>
          <p:nvPr/>
        </p:nvSpPr>
        <p:spPr>
          <a:xfrm>
            <a:off x="5733593" y="1078496"/>
            <a:ext cx="6389696" cy="5078313"/>
          </a:xfrm>
          <a:prstGeom prst="rect">
            <a:avLst/>
          </a:prstGeom>
        </p:spPr>
        <p:txBody>
          <a:bodyPr wrap="square">
            <a:spAutoFit/>
          </a:bodyPr>
          <a:lstStyle/>
          <a:p>
            <a:pPr>
              <a:defRPr/>
            </a:pPr>
            <a:r>
              <a:rPr lang="sk-SK" altLang="es-ES" b="1" dirty="0">
                <a:solidFill>
                  <a:schemeClr val="accent6">
                    <a:lumMod val="75000"/>
                  </a:schemeClr>
                </a:solidFill>
                <a:latin typeface="Arial "/>
              </a:rPr>
              <a:t>8</a:t>
            </a:r>
            <a:r>
              <a:rPr lang="en-GB" altLang="es-ES" b="1" dirty="0">
                <a:solidFill>
                  <a:schemeClr val="accent6">
                    <a:lumMod val="75000"/>
                  </a:schemeClr>
                </a:solidFill>
                <a:latin typeface="Arial "/>
              </a:rPr>
              <a:t>. </a:t>
            </a:r>
            <a:r>
              <a:rPr lang="en-GB" altLang="es-ES" b="1" dirty="0" err="1">
                <a:solidFill>
                  <a:schemeClr val="accent6">
                    <a:lumMod val="75000"/>
                  </a:schemeClr>
                </a:solidFill>
                <a:latin typeface="Arial "/>
              </a:rPr>
              <a:t>Technológie</a:t>
            </a:r>
            <a:r>
              <a:rPr lang="en-GB" altLang="es-ES" b="1" dirty="0">
                <a:solidFill>
                  <a:schemeClr val="accent6">
                    <a:lumMod val="75000"/>
                  </a:schemeClr>
                </a:solidFill>
                <a:latin typeface="Arial "/>
              </a:rPr>
              <a:t> pre </a:t>
            </a:r>
            <a:r>
              <a:rPr lang="en-GB" altLang="es-ES" b="1" dirty="0" err="1">
                <a:solidFill>
                  <a:schemeClr val="accent6">
                    <a:lumMod val="75000"/>
                  </a:schemeClr>
                </a:solidFill>
                <a:latin typeface="Arial "/>
              </a:rPr>
              <a:t>virtuálne</a:t>
            </a:r>
            <a:r>
              <a:rPr lang="en-GB" altLang="es-ES" b="1" dirty="0">
                <a:solidFill>
                  <a:schemeClr val="accent6">
                    <a:lumMod val="75000"/>
                  </a:schemeClr>
                </a:solidFill>
                <a:latin typeface="Arial "/>
              </a:rPr>
              <a:t> </a:t>
            </a:r>
            <a:r>
              <a:rPr lang="en-GB" altLang="es-ES" b="1" dirty="0" err="1">
                <a:solidFill>
                  <a:schemeClr val="accent6">
                    <a:lumMod val="75000"/>
                  </a:schemeClr>
                </a:solidFill>
                <a:latin typeface="Arial "/>
              </a:rPr>
              <a:t>tímy</a:t>
            </a:r>
            <a:endParaRPr lang="sk-SK" altLang="es-ES" b="1" dirty="0">
              <a:solidFill>
                <a:schemeClr val="accent6">
                  <a:lumMod val="75000"/>
                </a:schemeClr>
              </a:solidFill>
              <a:latin typeface="Arial "/>
            </a:endParaRPr>
          </a:p>
          <a:p>
            <a:pPr>
              <a:defRPr/>
            </a:pPr>
            <a:endParaRPr lang="en-GB" altLang="es-ES" dirty="0">
              <a:solidFill>
                <a:schemeClr val="accent6">
                  <a:lumMod val="75000"/>
                </a:schemeClr>
              </a:solidFill>
              <a:latin typeface="Arial "/>
            </a:endParaRPr>
          </a:p>
          <a:p>
            <a:pPr>
              <a:defRPr/>
            </a:pPr>
            <a:r>
              <a:rPr lang="en-GB" altLang="es-ES" dirty="0">
                <a:latin typeface="Arial "/>
              </a:rPr>
              <a:t>To </a:t>
            </a:r>
            <a:r>
              <a:rPr lang="en-GB" altLang="es-ES" dirty="0" err="1">
                <a:latin typeface="Arial "/>
              </a:rPr>
              <a:t>sa</a:t>
            </a:r>
            <a:r>
              <a:rPr lang="en-GB" altLang="es-ES" dirty="0">
                <a:latin typeface="Arial "/>
              </a:rPr>
              <a:t> ne</a:t>
            </a:r>
            <a:r>
              <a:rPr lang="sk-SK" altLang="es-ES" dirty="0">
                <a:latin typeface="Arial "/>
              </a:rPr>
              <a:t>týka</a:t>
            </a:r>
            <a:r>
              <a:rPr lang="en-GB" altLang="es-ES" dirty="0">
                <a:latin typeface="Arial "/>
              </a:rPr>
              <a:t> </a:t>
            </a:r>
            <a:r>
              <a:rPr lang="en-GB" altLang="es-ES" dirty="0" err="1">
                <a:latin typeface="Arial "/>
              </a:rPr>
              <a:t>iba</a:t>
            </a:r>
            <a:r>
              <a:rPr lang="en-GB" altLang="es-ES" dirty="0">
                <a:latin typeface="Arial "/>
              </a:rPr>
              <a:t> </a:t>
            </a:r>
            <a:r>
              <a:rPr lang="en-GB" altLang="es-ES" dirty="0" err="1">
                <a:latin typeface="Arial "/>
              </a:rPr>
              <a:t>videokonferenci</a:t>
            </a:r>
            <a:r>
              <a:rPr lang="sk-SK" altLang="es-ES" dirty="0">
                <a:latin typeface="Arial "/>
              </a:rPr>
              <a:t>í</a:t>
            </a:r>
            <a:r>
              <a:rPr lang="en-GB" altLang="es-ES" dirty="0">
                <a:latin typeface="Arial "/>
              </a:rPr>
              <a:t>. </a:t>
            </a:r>
            <a:r>
              <a:rPr lang="en-GB" altLang="es-ES" dirty="0" err="1">
                <a:latin typeface="Arial "/>
              </a:rPr>
              <a:t>Možno</a:t>
            </a:r>
            <a:r>
              <a:rPr lang="en-GB" altLang="es-ES" dirty="0">
                <a:latin typeface="Arial "/>
              </a:rPr>
              <a:t> </a:t>
            </a:r>
            <a:r>
              <a:rPr lang="en-GB" altLang="es-ES" dirty="0" err="1">
                <a:latin typeface="Arial "/>
              </a:rPr>
              <a:t>budete</a:t>
            </a:r>
            <a:r>
              <a:rPr lang="en-GB" altLang="es-ES" dirty="0">
                <a:latin typeface="Arial "/>
              </a:rPr>
              <a:t> </a:t>
            </a:r>
            <a:r>
              <a:rPr lang="en-GB" altLang="es-ES" dirty="0" err="1">
                <a:latin typeface="Arial "/>
              </a:rPr>
              <a:t>musieť</a:t>
            </a:r>
            <a:r>
              <a:rPr lang="en-GB" altLang="es-ES" dirty="0">
                <a:latin typeface="Arial "/>
              </a:rPr>
              <a:t> </a:t>
            </a:r>
            <a:r>
              <a:rPr lang="sk-SK" altLang="es-ES" dirty="0">
                <a:latin typeface="Arial "/>
              </a:rPr>
              <a:t>vy</a:t>
            </a:r>
            <a:r>
              <a:rPr lang="en-GB" altLang="es-ES" dirty="0" err="1">
                <a:latin typeface="Arial "/>
              </a:rPr>
              <a:t>užiť</a:t>
            </a:r>
            <a:r>
              <a:rPr lang="en-GB" altLang="es-ES" dirty="0">
                <a:latin typeface="Arial "/>
              </a:rPr>
              <a:t> </a:t>
            </a:r>
            <a:r>
              <a:rPr lang="sk-SK" altLang="es-ES" dirty="0">
                <a:latin typeface="Arial "/>
              </a:rPr>
              <a:t>aj </a:t>
            </a:r>
            <a:r>
              <a:rPr lang="en-GB" altLang="es-ES" dirty="0" err="1">
                <a:latin typeface="Arial "/>
              </a:rPr>
              <a:t>ďalšie</a:t>
            </a:r>
            <a:r>
              <a:rPr lang="en-GB" altLang="es-ES" dirty="0">
                <a:latin typeface="Arial "/>
              </a:rPr>
              <a:t> </a:t>
            </a:r>
            <a:r>
              <a:rPr lang="en-GB" altLang="es-ES" dirty="0" err="1">
                <a:latin typeface="Arial "/>
              </a:rPr>
              <a:t>nástroje</a:t>
            </a:r>
            <a:r>
              <a:rPr lang="en-GB" altLang="es-ES" dirty="0">
                <a:latin typeface="Arial "/>
              </a:rPr>
              <a:t> </a:t>
            </a:r>
            <a:r>
              <a:rPr lang="en-GB" altLang="es-ES" dirty="0" err="1">
                <a:latin typeface="Arial "/>
              </a:rPr>
              <a:t>na</a:t>
            </a:r>
            <a:r>
              <a:rPr lang="en-GB" altLang="es-ES" dirty="0">
                <a:latin typeface="Arial "/>
              </a:rPr>
              <a:t> </a:t>
            </a:r>
            <a:r>
              <a:rPr lang="en-GB" altLang="es-ES" dirty="0" err="1">
                <a:latin typeface="Arial "/>
              </a:rPr>
              <a:t>spoluprácu</a:t>
            </a:r>
            <a:r>
              <a:rPr lang="sk-SK" altLang="es-ES" dirty="0">
                <a:latin typeface="Arial "/>
              </a:rPr>
              <a:t> online</a:t>
            </a:r>
            <a:r>
              <a:rPr lang="en-GB" altLang="es-ES" dirty="0">
                <a:latin typeface="Arial "/>
              </a:rPr>
              <a:t>, </a:t>
            </a:r>
            <a:r>
              <a:rPr lang="en-GB" altLang="es-ES" dirty="0" err="1">
                <a:latin typeface="Arial "/>
              </a:rPr>
              <a:t>napríklad</a:t>
            </a:r>
            <a:r>
              <a:rPr lang="en-GB" altLang="es-ES" dirty="0">
                <a:latin typeface="Arial "/>
              </a:rPr>
              <a:t> </a:t>
            </a:r>
            <a:r>
              <a:rPr lang="en-GB" altLang="es-ES" dirty="0" err="1">
                <a:latin typeface="Arial "/>
              </a:rPr>
              <a:t>softvér</a:t>
            </a:r>
            <a:r>
              <a:rPr lang="en-GB" altLang="es-ES" dirty="0">
                <a:latin typeface="Arial "/>
              </a:rPr>
              <a:t> </a:t>
            </a:r>
            <a:r>
              <a:rPr lang="en-GB" altLang="es-ES" dirty="0" err="1">
                <a:latin typeface="Arial "/>
              </a:rPr>
              <a:t>na</a:t>
            </a:r>
            <a:r>
              <a:rPr lang="en-GB" altLang="es-ES" dirty="0">
                <a:latin typeface="Arial "/>
              </a:rPr>
              <a:t> </a:t>
            </a:r>
            <a:r>
              <a:rPr lang="en-GB" altLang="es-ES" dirty="0" err="1">
                <a:latin typeface="Arial "/>
              </a:rPr>
              <a:t>správu</a:t>
            </a:r>
            <a:r>
              <a:rPr lang="en-GB" altLang="es-ES" dirty="0">
                <a:latin typeface="Arial "/>
              </a:rPr>
              <a:t> </a:t>
            </a:r>
            <a:r>
              <a:rPr lang="en-GB" altLang="es-ES" dirty="0" err="1">
                <a:latin typeface="Arial "/>
              </a:rPr>
              <a:t>projektov</a:t>
            </a:r>
            <a:r>
              <a:rPr lang="en-GB" altLang="es-ES" dirty="0">
                <a:latin typeface="Arial "/>
              </a:rPr>
              <a:t>.</a:t>
            </a:r>
            <a:endParaRPr lang="sk-SK" altLang="es-ES" dirty="0">
              <a:latin typeface="Arial "/>
            </a:endParaRPr>
          </a:p>
          <a:p>
            <a:pPr>
              <a:defRPr/>
            </a:pPr>
            <a:endParaRPr lang="en-GB" altLang="es-ES" dirty="0">
              <a:latin typeface="Arial "/>
            </a:endParaRPr>
          </a:p>
          <a:p>
            <a:pPr>
              <a:defRPr/>
            </a:pPr>
            <a:r>
              <a:rPr lang="en-GB" altLang="es-ES" dirty="0">
                <a:latin typeface="Arial "/>
              </a:rPr>
              <a:t>Pre </a:t>
            </a:r>
            <a:r>
              <a:rPr lang="en-GB" altLang="es-ES" dirty="0" err="1">
                <a:latin typeface="Arial "/>
              </a:rPr>
              <a:t>virtuálne</a:t>
            </a:r>
            <a:r>
              <a:rPr lang="en-GB" altLang="es-ES" dirty="0">
                <a:latin typeface="Arial "/>
              </a:rPr>
              <a:t> </a:t>
            </a:r>
            <a:r>
              <a:rPr lang="en-GB" altLang="es-ES" dirty="0" err="1">
                <a:latin typeface="Arial "/>
              </a:rPr>
              <a:t>stretnutia</a:t>
            </a:r>
            <a:r>
              <a:rPr lang="en-GB" altLang="es-ES" dirty="0">
                <a:latin typeface="Arial "/>
              </a:rPr>
              <a:t> </a:t>
            </a:r>
            <a:r>
              <a:rPr lang="en-GB" altLang="es-ES" dirty="0" err="1">
                <a:latin typeface="Arial "/>
              </a:rPr>
              <a:t>budete</a:t>
            </a:r>
            <a:r>
              <a:rPr lang="en-GB" altLang="es-ES" dirty="0">
                <a:latin typeface="Arial "/>
              </a:rPr>
              <a:t> </a:t>
            </a:r>
            <a:r>
              <a:rPr lang="en-GB" altLang="es-ES" dirty="0" err="1">
                <a:latin typeface="Arial "/>
              </a:rPr>
              <a:t>potrebovať</a:t>
            </a:r>
            <a:r>
              <a:rPr lang="en-GB" altLang="es-ES" dirty="0">
                <a:latin typeface="Arial "/>
              </a:rPr>
              <a:t>:</a:t>
            </a:r>
          </a:p>
          <a:p>
            <a:pPr>
              <a:defRPr/>
            </a:pPr>
            <a:endParaRPr lang="en-GB" altLang="es-ES" dirty="0">
              <a:latin typeface="Arial "/>
            </a:endParaRPr>
          </a:p>
          <a:p>
            <a:pPr marL="285750" indent="-285750">
              <a:buFont typeface="Arial" panose="020B0604020202020204" pitchFamily="34" charset="0"/>
              <a:buChar char="•"/>
              <a:defRPr/>
            </a:pPr>
            <a:r>
              <a:rPr lang="en-GB" altLang="es-ES" dirty="0" err="1">
                <a:latin typeface="Arial "/>
              </a:rPr>
              <a:t>Stabilné</a:t>
            </a:r>
            <a:r>
              <a:rPr lang="en-GB" altLang="es-ES" dirty="0">
                <a:latin typeface="Arial "/>
              </a:rPr>
              <a:t> </a:t>
            </a:r>
            <a:r>
              <a:rPr lang="en-GB" altLang="es-ES" dirty="0" err="1">
                <a:latin typeface="Arial "/>
              </a:rPr>
              <a:t>pripojenie</a:t>
            </a:r>
            <a:r>
              <a:rPr lang="en-GB" altLang="es-ES" dirty="0">
                <a:latin typeface="Arial "/>
              </a:rPr>
              <a:t> </a:t>
            </a:r>
            <a:r>
              <a:rPr lang="en-GB" altLang="es-ES" dirty="0" err="1">
                <a:latin typeface="Arial "/>
              </a:rPr>
              <a:t>na</a:t>
            </a:r>
            <a:r>
              <a:rPr lang="en-GB" altLang="es-ES" dirty="0">
                <a:latin typeface="Arial "/>
              </a:rPr>
              <a:t> internet</a:t>
            </a:r>
          </a:p>
          <a:p>
            <a:pPr marL="285750" indent="-285750">
              <a:buFont typeface="Arial" panose="020B0604020202020204" pitchFamily="34" charset="0"/>
              <a:buChar char="•"/>
              <a:defRPr/>
            </a:pPr>
            <a:r>
              <a:rPr lang="en-GB" altLang="es-ES" dirty="0" err="1">
                <a:latin typeface="Arial "/>
              </a:rPr>
              <a:t>Softvér</a:t>
            </a:r>
            <a:r>
              <a:rPr lang="en-GB" altLang="es-ES" dirty="0">
                <a:latin typeface="Arial "/>
              </a:rPr>
              <a:t> </a:t>
            </a:r>
            <a:r>
              <a:rPr lang="en-GB" altLang="es-ES" dirty="0" err="1">
                <a:latin typeface="Arial "/>
              </a:rPr>
              <a:t>na</a:t>
            </a:r>
            <a:r>
              <a:rPr lang="en-GB" altLang="es-ES" dirty="0">
                <a:latin typeface="Arial "/>
              </a:rPr>
              <a:t> online </a:t>
            </a:r>
            <a:r>
              <a:rPr lang="en-GB" altLang="es-ES" dirty="0" err="1">
                <a:latin typeface="Arial "/>
              </a:rPr>
              <a:t>konferencie</a:t>
            </a:r>
            <a:r>
              <a:rPr lang="en-GB" altLang="es-ES" dirty="0">
                <a:latin typeface="Arial "/>
              </a:rPr>
              <a:t> </a:t>
            </a:r>
            <a:r>
              <a:rPr lang="sk-SK" altLang="es-ES" dirty="0">
                <a:latin typeface="Arial "/>
              </a:rPr>
              <a:t>(</a:t>
            </a:r>
            <a:r>
              <a:rPr lang="en-GB" altLang="es-ES" dirty="0" err="1">
                <a:latin typeface="Arial "/>
              </a:rPr>
              <a:t>najbežnejšie</a:t>
            </a:r>
            <a:r>
              <a:rPr lang="en-GB" altLang="es-ES" dirty="0">
                <a:latin typeface="Arial "/>
              </a:rPr>
              <a:t> </a:t>
            </a:r>
            <a:r>
              <a:rPr lang="en-GB" altLang="es-ES" dirty="0" err="1">
                <a:latin typeface="Arial "/>
              </a:rPr>
              <a:t>používané</a:t>
            </a:r>
            <a:r>
              <a:rPr lang="en-GB" altLang="es-ES" dirty="0">
                <a:latin typeface="Arial "/>
              </a:rPr>
              <a:t>: Zoom, GoToMeeting, Skype, </a:t>
            </a:r>
            <a:r>
              <a:rPr lang="en-GB" altLang="es-ES" dirty="0" err="1">
                <a:latin typeface="Arial "/>
              </a:rPr>
              <a:t>Webex</a:t>
            </a:r>
            <a:r>
              <a:rPr lang="en-GB" altLang="es-ES" dirty="0">
                <a:latin typeface="Arial "/>
              </a:rPr>
              <a:t>)</a:t>
            </a:r>
          </a:p>
          <a:p>
            <a:pPr marL="285750" indent="-285750">
              <a:buFont typeface="Arial" panose="020B0604020202020204" pitchFamily="34" charset="0"/>
              <a:buChar char="•"/>
              <a:defRPr/>
            </a:pPr>
            <a:r>
              <a:rPr lang="en-GB" altLang="es-ES" dirty="0" err="1">
                <a:latin typeface="Arial "/>
              </a:rPr>
              <a:t>Zvuk</a:t>
            </a:r>
            <a:r>
              <a:rPr lang="en-GB" altLang="es-ES" dirty="0">
                <a:latin typeface="Arial "/>
              </a:rPr>
              <a:t> (</a:t>
            </a:r>
            <a:r>
              <a:rPr lang="en-GB" altLang="es-ES" dirty="0" err="1">
                <a:latin typeface="Arial "/>
              </a:rPr>
              <a:t>slúchadlá</a:t>
            </a:r>
            <a:r>
              <a:rPr lang="en-GB" altLang="es-ES" dirty="0">
                <a:latin typeface="Arial "/>
              </a:rPr>
              <a:t>, </a:t>
            </a:r>
            <a:r>
              <a:rPr lang="en-GB" altLang="es-ES" dirty="0" err="1">
                <a:latin typeface="Arial "/>
              </a:rPr>
              <a:t>zvuk</a:t>
            </a:r>
            <a:r>
              <a:rPr lang="en-GB" altLang="es-ES" dirty="0">
                <a:latin typeface="Arial "/>
              </a:rPr>
              <a:t> </a:t>
            </a:r>
            <a:r>
              <a:rPr lang="en-GB" altLang="es-ES" dirty="0" err="1">
                <a:latin typeface="Arial "/>
              </a:rPr>
              <a:t>počítača</a:t>
            </a:r>
            <a:r>
              <a:rPr lang="en-GB" altLang="es-ES" dirty="0">
                <a:latin typeface="Arial "/>
              </a:rPr>
              <a:t> </a:t>
            </a:r>
            <a:r>
              <a:rPr lang="en-GB" altLang="es-ES" dirty="0" err="1">
                <a:latin typeface="Arial "/>
              </a:rPr>
              <a:t>alebo</a:t>
            </a:r>
            <a:r>
              <a:rPr lang="en-GB" altLang="es-ES" dirty="0">
                <a:latin typeface="Arial "/>
              </a:rPr>
              <a:t> </a:t>
            </a:r>
            <a:r>
              <a:rPr lang="en-GB" altLang="es-ES" dirty="0" err="1">
                <a:latin typeface="Arial "/>
              </a:rPr>
              <a:t>telefónu</a:t>
            </a:r>
            <a:r>
              <a:rPr lang="en-GB" altLang="es-ES" dirty="0">
                <a:latin typeface="Arial "/>
              </a:rPr>
              <a:t>)</a:t>
            </a:r>
          </a:p>
          <a:p>
            <a:pPr marL="285750" indent="-285750">
              <a:buFont typeface="Arial" panose="020B0604020202020204" pitchFamily="34" charset="0"/>
              <a:buChar char="•"/>
              <a:defRPr/>
            </a:pPr>
            <a:r>
              <a:rPr lang="en-GB" altLang="es-ES" dirty="0">
                <a:latin typeface="Arial "/>
              </a:rPr>
              <a:t>Video (</a:t>
            </a:r>
            <a:r>
              <a:rPr lang="en-GB" altLang="es-ES" dirty="0" err="1">
                <a:latin typeface="Arial "/>
              </a:rPr>
              <a:t>webová</a:t>
            </a:r>
            <a:r>
              <a:rPr lang="en-GB" altLang="es-ES" dirty="0">
                <a:latin typeface="Arial "/>
              </a:rPr>
              <a:t> </a:t>
            </a:r>
            <a:r>
              <a:rPr lang="en-GB" altLang="es-ES" dirty="0" err="1">
                <a:latin typeface="Arial "/>
              </a:rPr>
              <a:t>kamera</a:t>
            </a:r>
            <a:r>
              <a:rPr lang="en-GB" altLang="es-ES" dirty="0">
                <a:latin typeface="Arial "/>
              </a:rPr>
              <a:t> </a:t>
            </a:r>
            <a:r>
              <a:rPr lang="en-GB" altLang="es-ES" dirty="0" err="1">
                <a:latin typeface="Arial "/>
              </a:rPr>
              <a:t>alebo</a:t>
            </a:r>
            <a:r>
              <a:rPr lang="en-GB" altLang="es-ES" dirty="0">
                <a:latin typeface="Arial "/>
              </a:rPr>
              <a:t> </a:t>
            </a:r>
            <a:r>
              <a:rPr lang="en-GB" altLang="es-ES" dirty="0" err="1">
                <a:latin typeface="Arial "/>
              </a:rPr>
              <a:t>profesionálnejšie</a:t>
            </a:r>
            <a:r>
              <a:rPr lang="en-GB" altLang="es-ES" dirty="0">
                <a:latin typeface="Arial "/>
              </a:rPr>
              <a:t> </a:t>
            </a:r>
            <a:r>
              <a:rPr lang="en-GB" altLang="es-ES" dirty="0" err="1">
                <a:latin typeface="Arial "/>
              </a:rPr>
              <a:t>nastavenie</a:t>
            </a:r>
            <a:r>
              <a:rPr lang="en-GB" altLang="es-ES" dirty="0">
                <a:latin typeface="Arial "/>
              </a:rPr>
              <a:t> v </a:t>
            </a:r>
            <a:r>
              <a:rPr lang="en-GB" altLang="es-ES" dirty="0" err="1">
                <a:latin typeface="Arial "/>
              </a:rPr>
              <a:t>závislosti</a:t>
            </a:r>
            <a:r>
              <a:rPr lang="en-GB" altLang="es-ES" dirty="0">
                <a:latin typeface="Arial "/>
              </a:rPr>
              <a:t> od </a:t>
            </a:r>
            <a:r>
              <a:rPr lang="en-GB" altLang="es-ES" dirty="0" err="1">
                <a:latin typeface="Arial "/>
              </a:rPr>
              <a:t>účelu</a:t>
            </a:r>
            <a:r>
              <a:rPr lang="en-GB" altLang="es-ES" dirty="0">
                <a:latin typeface="Arial "/>
              </a:rPr>
              <a:t> </a:t>
            </a:r>
            <a:r>
              <a:rPr lang="en-GB" altLang="es-ES" dirty="0" err="1">
                <a:latin typeface="Arial "/>
              </a:rPr>
              <a:t>stretnutia</a:t>
            </a:r>
            <a:r>
              <a:rPr lang="en-GB" altLang="es-ES" dirty="0">
                <a:latin typeface="Arial "/>
              </a:rPr>
              <a:t>)</a:t>
            </a:r>
          </a:p>
          <a:p>
            <a:pPr>
              <a:defRPr/>
            </a:pPr>
            <a:endParaRPr lang="en-GB" altLang="es-ES" dirty="0">
              <a:latin typeface="Arial "/>
            </a:endParaRPr>
          </a:p>
          <a:p>
            <a:pPr>
              <a:defRPr/>
            </a:pPr>
            <a:r>
              <a:rPr lang="en-GB" altLang="es-ES" dirty="0">
                <a:latin typeface="Arial "/>
              </a:rPr>
              <a:t>Ak je to </a:t>
            </a:r>
            <a:r>
              <a:rPr lang="en-GB" altLang="es-ES" dirty="0" err="1">
                <a:latin typeface="Arial "/>
              </a:rPr>
              <a:t>možné</a:t>
            </a:r>
            <a:r>
              <a:rPr lang="en-GB" altLang="es-ES" dirty="0">
                <a:latin typeface="Arial "/>
              </a:rPr>
              <a:t>, </a:t>
            </a:r>
            <a:r>
              <a:rPr lang="en-GB" altLang="es-ES" dirty="0" err="1">
                <a:latin typeface="Arial "/>
              </a:rPr>
              <a:t>poskytnite</a:t>
            </a:r>
            <a:r>
              <a:rPr lang="en-GB" altLang="es-ES" dirty="0">
                <a:latin typeface="Arial "/>
              </a:rPr>
              <a:t> </a:t>
            </a:r>
            <a:r>
              <a:rPr lang="en-GB" altLang="es-ES" dirty="0" err="1">
                <a:latin typeface="Arial "/>
              </a:rPr>
              <a:t>všetkým</a:t>
            </a:r>
            <a:r>
              <a:rPr lang="en-GB" altLang="es-ES" dirty="0">
                <a:latin typeface="Arial "/>
              </a:rPr>
              <a:t> </a:t>
            </a:r>
            <a:r>
              <a:rPr lang="en-GB" altLang="es-ES" dirty="0" err="1">
                <a:latin typeface="Arial "/>
              </a:rPr>
              <a:t>členom</a:t>
            </a:r>
            <a:r>
              <a:rPr lang="en-GB" altLang="es-ES" dirty="0">
                <a:latin typeface="Arial "/>
              </a:rPr>
              <a:t> </a:t>
            </a:r>
            <a:r>
              <a:rPr lang="en-GB" altLang="es-ES" dirty="0" err="1">
                <a:latin typeface="Arial "/>
              </a:rPr>
              <a:t>tímu</a:t>
            </a:r>
            <a:r>
              <a:rPr lang="en-GB" altLang="es-ES" dirty="0">
                <a:latin typeface="Arial "/>
              </a:rPr>
              <a:t> </a:t>
            </a:r>
            <a:r>
              <a:rPr lang="en-GB" altLang="es-ES" dirty="0" err="1">
                <a:latin typeface="Arial "/>
              </a:rPr>
              <a:t>vysokokvalitný</a:t>
            </a:r>
            <a:r>
              <a:rPr lang="en-GB" altLang="es-ES" dirty="0">
                <a:latin typeface="Arial "/>
              </a:rPr>
              <a:t> </a:t>
            </a:r>
            <a:r>
              <a:rPr lang="en-GB" altLang="es-ES" dirty="0" err="1">
                <a:latin typeface="Arial "/>
              </a:rPr>
              <a:t>hardvér</a:t>
            </a:r>
            <a:r>
              <a:rPr lang="en-GB" altLang="es-ES" dirty="0">
                <a:latin typeface="Arial "/>
              </a:rPr>
              <a:t> (</a:t>
            </a:r>
            <a:r>
              <a:rPr lang="en-GB" altLang="es-ES" dirty="0" err="1">
                <a:latin typeface="Arial "/>
              </a:rPr>
              <a:t>kvalitná</a:t>
            </a:r>
            <a:r>
              <a:rPr lang="en-GB" altLang="es-ES" dirty="0">
                <a:latin typeface="Arial "/>
              </a:rPr>
              <a:t> </a:t>
            </a:r>
            <a:r>
              <a:rPr lang="en-GB" altLang="es-ES" dirty="0" err="1">
                <a:latin typeface="Arial "/>
              </a:rPr>
              <a:t>webová</a:t>
            </a:r>
            <a:r>
              <a:rPr lang="en-GB" altLang="es-ES" dirty="0">
                <a:latin typeface="Arial "/>
              </a:rPr>
              <a:t> </a:t>
            </a:r>
            <a:r>
              <a:rPr lang="en-GB" altLang="es-ES" dirty="0" err="1">
                <a:latin typeface="Arial "/>
              </a:rPr>
              <a:t>kamera</a:t>
            </a:r>
            <a:r>
              <a:rPr lang="en-GB" altLang="es-ES" dirty="0">
                <a:latin typeface="Arial "/>
              </a:rPr>
              <a:t>, </a:t>
            </a:r>
            <a:r>
              <a:rPr lang="en-GB" altLang="es-ES" dirty="0" err="1">
                <a:latin typeface="Arial "/>
              </a:rPr>
              <a:t>mikrofón</a:t>
            </a:r>
            <a:r>
              <a:rPr lang="en-GB" altLang="es-ES" dirty="0">
                <a:latin typeface="Arial "/>
              </a:rPr>
              <a:t> a </a:t>
            </a:r>
            <a:r>
              <a:rPr lang="en-GB" altLang="es-ES" dirty="0" err="1">
                <a:latin typeface="Arial "/>
              </a:rPr>
              <a:t>slúchadlá</a:t>
            </a:r>
            <a:r>
              <a:rPr lang="en-GB" altLang="es-ES" dirty="0">
                <a:latin typeface="Arial "/>
              </a:rPr>
              <a:t>).</a:t>
            </a:r>
          </a:p>
        </p:txBody>
      </p:sp>
      <p:sp>
        <p:nvSpPr>
          <p:cNvPr id="6" name="TextBox 5">
            <a:extLst>
              <a:ext uri="{FF2B5EF4-FFF2-40B4-BE49-F238E27FC236}">
                <a16:creationId xmlns:a16="http://schemas.microsoft.com/office/drawing/2014/main" id="{998E055F-BB3F-4333-9854-C85DAD820635}"/>
              </a:ext>
            </a:extLst>
          </p:cNvPr>
          <p:cNvSpPr txBox="1"/>
          <p:nvPr/>
        </p:nvSpPr>
        <p:spPr>
          <a:xfrm>
            <a:off x="2527277" y="342655"/>
            <a:ext cx="7338871" cy="646331"/>
          </a:xfrm>
          <a:prstGeom prst="rect">
            <a:avLst/>
          </a:prstGeom>
          <a:noFill/>
        </p:spPr>
        <p:txBody>
          <a:bodyPr wrap="square" rtlCol="0">
            <a:spAutoFit/>
          </a:bodyPr>
          <a:lstStyle/>
          <a:p>
            <a:r>
              <a:rPr lang="en-GB" sz="3600" b="1" dirty="0" err="1">
                <a:solidFill>
                  <a:schemeClr val="accent1">
                    <a:lumMod val="75000"/>
                  </a:schemeClr>
                </a:solidFill>
                <a:latin typeface="Arial" panose="020B0604020202020204" pitchFamily="34" charset="0"/>
                <a:cs typeface="Arial" panose="020B0604020202020204" pitchFamily="34" charset="0"/>
              </a:rPr>
              <a:t>Riadenie</a:t>
            </a:r>
            <a:r>
              <a:rPr lang="en-GB" sz="3600" b="1" dirty="0">
                <a:solidFill>
                  <a:schemeClr val="accent1">
                    <a:lumMod val="75000"/>
                  </a:schemeClr>
                </a:solidFill>
                <a:latin typeface="Arial" panose="020B0604020202020204" pitchFamily="34" charset="0"/>
                <a:cs typeface="Arial" panose="020B0604020202020204" pitchFamily="34" charset="0"/>
              </a:rPr>
              <a:t> </a:t>
            </a:r>
            <a:r>
              <a:rPr lang="en-GB" sz="3600" b="1" dirty="0" err="1">
                <a:solidFill>
                  <a:schemeClr val="accent1">
                    <a:lumMod val="75000"/>
                  </a:schemeClr>
                </a:solidFill>
                <a:latin typeface="Arial" panose="020B0604020202020204" pitchFamily="34" charset="0"/>
                <a:cs typeface="Arial" panose="020B0604020202020204" pitchFamily="34" charset="0"/>
              </a:rPr>
              <a:t>virtuálnych</a:t>
            </a:r>
            <a:r>
              <a:rPr lang="en-GB" sz="3600" b="1" dirty="0">
                <a:solidFill>
                  <a:schemeClr val="accent1">
                    <a:lumMod val="75000"/>
                  </a:schemeClr>
                </a:solidFill>
                <a:latin typeface="Arial" panose="020B0604020202020204" pitchFamily="34" charset="0"/>
                <a:cs typeface="Arial" panose="020B0604020202020204" pitchFamily="34" charset="0"/>
              </a:rPr>
              <a:t> </a:t>
            </a:r>
            <a:r>
              <a:rPr lang="en-GB" sz="3600" b="1" dirty="0" err="1">
                <a:solidFill>
                  <a:schemeClr val="accent1">
                    <a:lumMod val="75000"/>
                  </a:schemeClr>
                </a:solidFill>
                <a:latin typeface="Arial" panose="020B0604020202020204" pitchFamily="34" charset="0"/>
                <a:cs typeface="Arial" panose="020B0604020202020204" pitchFamily="34" charset="0"/>
              </a:rPr>
              <a:t>tímov</a:t>
            </a:r>
            <a:endParaRPr lang="en-GB" sz="36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3065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ttangolo 1">
            <a:extLst>
              <a:ext uri="{FF2B5EF4-FFF2-40B4-BE49-F238E27FC236}">
                <a16:creationId xmlns:a16="http://schemas.microsoft.com/office/drawing/2014/main" id="{50937956-F9E8-4796-8E1E-2932BB6CF382}"/>
              </a:ext>
            </a:extLst>
          </p:cNvPr>
          <p:cNvSpPr/>
          <p:nvPr/>
        </p:nvSpPr>
        <p:spPr>
          <a:xfrm>
            <a:off x="2773276" y="1292649"/>
            <a:ext cx="8699601" cy="5355312"/>
          </a:xfrm>
          <a:prstGeom prst="rect">
            <a:avLst/>
          </a:prstGeom>
        </p:spPr>
        <p:txBody>
          <a:bodyPr wrap="square">
            <a:spAutoFit/>
          </a:bodyPr>
          <a:lstStyle/>
          <a:p>
            <a:pPr>
              <a:defRPr/>
            </a:pPr>
            <a:r>
              <a:rPr lang="sk-SK" altLang="es-ES" b="1" dirty="0">
                <a:solidFill>
                  <a:schemeClr val="accent6">
                    <a:lumMod val="75000"/>
                  </a:schemeClr>
                </a:solidFill>
                <a:latin typeface="Arial "/>
              </a:rPr>
              <a:t>8</a:t>
            </a:r>
            <a:r>
              <a:rPr lang="en-GB" altLang="es-ES" b="1" dirty="0">
                <a:solidFill>
                  <a:schemeClr val="accent6">
                    <a:lumMod val="75000"/>
                  </a:schemeClr>
                </a:solidFill>
                <a:latin typeface="Arial "/>
              </a:rPr>
              <a:t>. </a:t>
            </a:r>
            <a:r>
              <a:rPr lang="en-GB" altLang="es-ES" b="1" dirty="0" err="1">
                <a:solidFill>
                  <a:schemeClr val="accent6">
                    <a:lumMod val="75000"/>
                  </a:schemeClr>
                </a:solidFill>
                <a:latin typeface="Arial "/>
              </a:rPr>
              <a:t>Technológie</a:t>
            </a:r>
            <a:r>
              <a:rPr lang="en-GB" altLang="es-ES" b="1" dirty="0">
                <a:solidFill>
                  <a:schemeClr val="accent6">
                    <a:lumMod val="75000"/>
                  </a:schemeClr>
                </a:solidFill>
                <a:latin typeface="Arial "/>
              </a:rPr>
              <a:t> pre </a:t>
            </a:r>
            <a:r>
              <a:rPr lang="en-GB" altLang="es-ES" b="1" dirty="0" err="1">
                <a:solidFill>
                  <a:schemeClr val="accent6">
                    <a:lumMod val="75000"/>
                  </a:schemeClr>
                </a:solidFill>
                <a:latin typeface="Arial "/>
              </a:rPr>
              <a:t>virtuálne</a:t>
            </a:r>
            <a:r>
              <a:rPr lang="en-GB" altLang="es-ES" b="1" dirty="0">
                <a:solidFill>
                  <a:schemeClr val="accent6">
                    <a:lumMod val="75000"/>
                  </a:schemeClr>
                </a:solidFill>
                <a:latin typeface="Arial "/>
              </a:rPr>
              <a:t> </a:t>
            </a:r>
            <a:r>
              <a:rPr lang="en-GB" altLang="es-ES" b="1" dirty="0" err="1">
                <a:solidFill>
                  <a:schemeClr val="accent6">
                    <a:lumMod val="75000"/>
                  </a:schemeClr>
                </a:solidFill>
                <a:latin typeface="Arial "/>
              </a:rPr>
              <a:t>tímy</a:t>
            </a:r>
            <a:endParaRPr lang="sk-SK" altLang="es-ES" b="1" dirty="0">
              <a:solidFill>
                <a:schemeClr val="accent6">
                  <a:lumMod val="75000"/>
                </a:schemeClr>
              </a:solidFill>
              <a:latin typeface="Arial "/>
            </a:endParaRPr>
          </a:p>
          <a:p>
            <a:pPr>
              <a:defRPr/>
            </a:pPr>
            <a:endParaRPr lang="en-GB" altLang="es-ES" dirty="0">
              <a:solidFill>
                <a:schemeClr val="accent6">
                  <a:lumMod val="75000"/>
                </a:schemeClr>
              </a:solidFill>
              <a:latin typeface="Arial "/>
            </a:endParaRPr>
          </a:p>
          <a:p>
            <a:pPr algn="just">
              <a:defRPr/>
            </a:pPr>
            <a:r>
              <a:rPr lang="en-GB" altLang="es-ES" dirty="0">
                <a:latin typeface="Arial "/>
              </a:rPr>
              <a:t>Ak je </a:t>
            </a:r>
            <a:r>
              <a:rPr lang="en-GB" altLang="es-ES" dirty="0" err="1">
                <a:latin typeface="Arial "/>
              </a:rPr>
              <a:t>tím</a:t>
            </a:r>
            <a:r>
              <a:rPr lang="en-GB" altLang="es-ES" dirty="0">
                <a:latin typeface="Arial "/>
              </a:rPr>
              <a:t> </a:t>
            </a:r>
            <a:r>
              <a:rPr lang="en-GB" altLang="es-ES" dirty="0" err="1">
                <a:latin typeface="Arial "/>
              </a:rPr>
              <a:t>zmiešaný</a:t>
            </a:r>
            <a:r>
              <a:rPr lang="en-GB" altLang="es-ES" dirty="0">
                <a:latin typeface="Arial "/>
              </a:rPr>
              <a:t> (</a:t>
            </a:r>
            <a:r>
              <a:rPr lang="en-GB" altLang="es-ES" dirty="0" err="1">
                <a:latin typeface="Arial "/>
              </a:rPr>
              <a:t>viac</a:t>
            </a:r>
            <a:r>
              <a:rPr lang="en-GB" altLang="es-ES" dirty="0">
                <a:latin typeface="Arial "/>
              </a:rPr>
              <a:t> </a:t>
            </a:r>
            <a:r>
              <a:rPr lang="en-GB" altLang="es-ES" dirty="0" err="1">
                <a:latin typeface="Arial "/>
              </a:rPr>
              <a:t>osôb</a:t>
            </a:r>
            <a:r>
              <a:rPr lang="sk-SK" altLang="es-ES" dirty="0">
                <a:latin typeface="Arial "/>
              </a:rPr>
              <a:t> fyzicky</a:t>
            </a:r>
            <a:r>
              <a:rPr lang="en-GB" altLang="es-ES" dirty="0">
                <a:latin typeface="Arial "/>
              </a:rPr>
              <a:t> </a:t>
            </a:r>
            <a:r>
              <a:rPr lang="en-GB" altLang="es-ES" dirty="0" err="1">
                <a:latin typeface="Arial "/>
              </a:rPr>
              <a:t>na</a:t>
            </a:r>
            <a:r>
              <a:rPr lang="en-GB" altLang="es-ES" dirty="0">
                <a:latin typeface="Arial "/>
              </a:rPr>
              <a:t> </a:t>
            </a:r>
            <a:r>
              <a:rPr lang="en-GB" altLang="es-ES" dirty="0" err="1">
                <a:latin typeface="Arial "/>
              </a:rPr>
              <a:t>mieste</a:t>
            </a:r>
            <a:r>
              <a:rPr lang="en-GB" altLang="es-ES" dirty="0">
                <a:latin typeface="Arial "/>
              </a:rPr>
              <a:t> a </a:t>
            </a:r>
            <a:r>
              <a:rPr lang="en-GB" altLang="es-ES" dirty="0" err="1">
                <a:latin typeface="Arial "/>
              </a:rPr>
              <a:t>iba</a:t>
            </a:r>
            <a:r>
              <a:rPr lang="en-GB" altLang="es-ES" dirty="0">
                <a:latin typeface="Arial "/>
              </a:rPr>
              <a:t> </a:t>
            </a:r>
            <a:r>
              <a:rPr lang="en-GB" altLang="es-ES" dirty="0" err="1">
                <a:latin typeface="Arial "/>
              </a:rPr>
              <a:t>niekoľko</a:t>
            </a:r>
            <a:r>
              <a:rPr lang="en-GB" altLang="es-ES" dirty="0">
                <a:latin typeface="Arial "/>
              </a:rPr>
              <a:t> </a:t>
            </a:r>
            <a:r>
              <a:rPr lang="en-GB" altLang="es-ES" dirty="0" err="1">
                <a:latin typeface="Arial "/>
              </a:rPr>
              <a:t>pracovníkov</a:t>
            </a:r>
            <a:r>
              <a:rPr lang="en-GB" altLang="es-ES" dirty="0">
                <a:latin typeface="Arial "/>
              </a:rPr>
              <a:t> </a:t>
            </a:r>
            <a:r>
              <a:rPr lang="en-GB" altLang="es-ES" dirty="0" err="1">
                <a:latin typeface="Arial "/>
              </a:rPr>
              <a:t>na</a:t>
            </a:r>
            <a:r>
              <a:rPr lang="en-GB" altLang="es-ES" dirty="0">
                <a:latin typeface="Arial "/>
              </a:rPr>
              <a:t> </a:t>
            </a:r>
            <a:r>
              <a:rPr lang="en-GB" altLang="es-ES" dirty="0" err="1">
                <a:latin typeface="Arial "/>
              </a:rPr>
              <a:t>diaľku</a:t>
            </a:r>
            <a:r>
              <a:rPr lang="en-GB" altLang="es-ES" dirty="0">
                <a:latin typeface="Arial "/>
              </a:rPr>
              <a:t>) a </a:t>
            </a:r>
            <a:r>
              <a:rPr lang="en-GB" altLang="es-ES" dirty="0" err="1">
                <a:latin typeface="Arial "/>
              </a:rPr>
              <a:t>často</a:t>
            </a:r>
            <a:r>
              <a:rPr lang="en-GB" altLang="es-ES" dirty="0">
                <a:latin typeface="Arial "/>
              </a:rPr>
              <a:t> </a:t>
            </a:r>
            <a:r>
              <a:rPr lang="en-GB" altLang="es-ES" dirty="0" err="1">
                <a:latin typeface="Arial "/>
              </a:rPr>
              <a:t>sa</a:t>
            </a:r>
            <a:r>
              <a:rPr lang="en-GB" altLang="es-ES" dirty="0">
                <a:latin typeface="Arial "/>
              </a:rPr>
              <a:t> </a:t>
            </a:r>
            <a:r>
              <a:rPr lang="en-GB" altLang="es-ES" dirty="0" err="1">
                <a:latin typeface="Arial "/>
              </a:rPr>
              <a:t>stretávate</a:t>
            </a:r>
            <a:r>
              <a:rPr lang="en-GB" altLang="es-ES" dirty="0">
                <a:latin typeface="Arial "/>
              </a:rPr>
              <a:t>, </a:t>
            </a:r>
            <a:r>
              <a:rPr lang="en-GB" altLang="es-ES" dirty="0" err="1">
                <a:latin typeface="Arial "/>
              </a:rPr>
              <a:t>možno</a:t>
            </a:r>
            <a:r>
              <a:rPr lang="en-GB" altLang="es-ES" dirty="0">
                <a:latin typeface="Arial "/>
              </a:rPr>
              <a:t> </a:t>
            </a:r>
            <a:r>
              <a:rPr lang="en-GB" altLang="es-ES" dirty="0" err="1">
                <a:latin typeface="Arial "/>
              </a:rPr>
              <a:t>budete</a:t>
            </a:r>
            <a:r>
              <a:rPr lang="en-GB" altLang="es-ES" dirty="0">
                <a:latin typeface="Arial "/>
              </a:rPr>
              <a:t> </a:t>
            </a:r>
            <a:r>
              <a:rPr lang="en-GB" altLang="es-ES" dirty="0" err="1">
                <a:latin typeface="Arial "/>
              </a:rPr>
              <a:t>chcieť</a:t>
            </a:r>
            <a:r>
              <a:rPr lang="en-GB" altLang="es-ES" dirty="0">
                <a:latin typeface="Arial "/>
              </a:rPr>
              <a:t> </a:t>
            </a:r>
            <a:r>
              <a:rPr lang="en-GB" altLang="es-ES" dirty="0" err="1">
                <a:latin typeface="Arial "/>
              </a:rPr>
              <a:t>vytvoriť</a:t>
            </a:r>
            <a:r>
              <a:rPr lang="en-GB" altLang="es-ES" dirty="0">
                <a:latin typeface="Arial "/>
              </a:rPr>
              <a:t> </a:t>
            </a:r>
            <a:r>
              <a:rPr lang="en-GB" altLang="es-ES" dirty="0" err="1">
                <a:latin typeface="Arial "/>
              </a:rPr>
              <a:t>videokonferenčnú</a:t>
            </a:r>
            <a:r>
              <a:rPr lang="en-GB" altLang="es-ES" dirty="0">
                <a:latin typeface="Arial "/>
              </a:rPr>
              <a:t> </a:t>
            </a:r>
            <a:r>
              <a:rPr lang="en-GB" altLang="es-ES" dirty="0" err="1">
                <a:latin typeface="Arial "/>
              </a:rPr>
              <a:t>miestnosť</a:t>
            </a:r>
            <a:r>
              <a:rPr lang="en-GB" altLang="es-ES" dirty="0">
                <a:latin typeface="Arial "/>
              </a:rPr>
              <a:t> so </a:t>
            </a:r>
            <a:r>
              <a:rPr lang="en-GB" altLang="es-ES" dirty="0" err="1">
                <a:latin typeface="Arial "/>
              </a:rPr>
              <a:t>špecifickým</a:t>
            </a:r>
            <a:r>
              <a:rPr lang="en-GB" altLang="es-ES" dirty="0">
                <a:latin typeface="Arial "/>
              </a:rPr>
              <a:t> </a:t>
            </a:r>
            <a:r>
              <a:rPr lang="en-GB" altLang="es-ES" dirty="0" err="1">
                <a:latin typeface="Arial "/>
              </a:rPr>
              <a:t>vybavením</a:t>
            </a:r>
            <a:r>
              <a:rPr lang="en-GB" altLang="es-ES" dirty="0">
                <a:latin typeface="Arial "/>
              </a:rPr>
              <a:t> </a:t>
            </a:r>
            <a:r>
              <a:rPr lang="en-GB" altLang="es-ES" dirty="0" err="1">
                <a:latin typeface="Arial "/>
              </a:rPr>
              <a:t>špeciálne</a:t>
            </a:r>
            <a:r>
              <a:rPr lang="en-GB" altLang="es-ES" dirty="0">
                <a:latin typeface="Arial "/>
              </a:rPr>
              <a:t> </a:t>
            </a:r>
            <a:r>
              <a:rPr lang="en-GB" altLang="es-ES" dirty="0" err="1">
                <a:latin typeface="Arial "/>
              </a:rPr>
              <a:t>navrhnutým</a:t>
            </a:r>
            <a:r>
              <a:rPr lang="en-GB" altLang="es-ES" dirty="0">
                <a:latin typeface="Arial "/>
              </a:rPr>
              <a:t> </a:t>
            </a:r>
            <a:r>
              <a:rPr lang="en-GB" altLang="es-ES" dirty="0" err="1">
                <a:latin typeface="Arial "/>
              </a:rPr>
              <a:t>na</a:t>
            </a:r>
            <a:r>
              <a:rPr lang="en-GB" altLang="es-ES" dirty="0">
                <a:latin typeface="Arial "/>
              </a:rPr>
              <a:t> </a:t>
            </a:r>
            <a:r>
              <a:rPr lang="en-GB" altLang="es-ES" dirty="0" err="1">
                <a:latin typeface="Arial "/>
              </a:rPr>
              <a:t>tento</a:t>
            </a:r>
            <a:r>
              <a:rPr lang="en-GB" altLang="es-ES" dirty="0">
                <a:latin typeface="Arial "/>
              </a:rPr>
              <a:t> </a:t>
            </a:r>
            <a:r>
              <a:rPr lang="en-GB" altLang="es-ES" dirty="0" err="1">
                <a:latin typeface="Arial "/>
              </a:rPr>
              <a:t>účel</a:t>
            </a:r>
            <a:r>
              <a:rPr lang="en-GB" altLang="es-ES" dirty="0">
                <a:latin typeface="Arial "/>
              </a:rPr>
              <a:t>.</a:t>
            </a:r>
            <a:endParaRPr lang="sk-SK" altLang="es-ES" dirty="0">
              <a:latin typeface="Arial "/>
            </a:endParaRPr>
          </a:p>
          <a:p>
            <a:pPr algn="just">
              <a:defRPr/>
            </a:pPr>
            <a:endParaRPr lang="en-GB" altLang="es-ES" dirty="0">
              <a:latin typeface="Arial "/>
            </a:endParaRPr>
          </a:p>
          <a:p>
            <a:pPr algn="just">
              <a:defRPr/>
            </a:pPr>
            <a:r>
              <a:rPr lang="en-GB" altLang="es-ES" dirty="0">
                <a:latin typeface="Arial "/>
              </a:rPr>
              <a:t>V </a:t>
            </a:r>
            <a:r>
              <a:rPr lang="en-GB" altLang="es-ES" dirty="0" err="1">
                <a:latin typeface="Arial "/>
              </a:rPr>
              <a:t>prípade</a:t>
            </a:r>
            <a:r>
              <a:rPr lang="en-GB" altLang="es-ES" dirty="0">
                <a:latin typeface="Arial "/>
              </a:rPr>
              <a:t> </a:t>
            </a:r>
            <a:r>
              <a:rPr lang="en-GB" altLang="es-ES" dirty="0" err="1">
                <a:latin typeface="Arial "/>
              </a:rPr>
              <a:t>práce</a:t>
            </a:r>
            <a:r>
              <a:rPr lang="en-GB" altLang="es-ES" dirty="0">
                <a:latin typeface="Arial "/>
              </a:rPr>
              <a:t> z </a:t>
            </a:r>
            <a:r>
              <a:rPr lang="en-GB" altLang="es-ES" dirty="0" err="1">
                <a:latin typeface="Arial "/>
              </a:rPr>
              <a:t>domu</a:t>
            </a:r>
            <a:r>
              <a:rPr lang="en-GB" altLang="es-ES" dirty="0">
                <a:latin typeface="Arial "/>
              </a:rPr>
              <a:t> - </a:t>
            </a:r>
            <a:r>
              <a:rPr lang="en-GB" altLang="es-ES" dirty="0" err="1">
                <a:latin typeface="Arial "/>
              </a:rPr>
              <a:t>prediskutujte</a:t>
            </a:r>
            <a:r>
              <a:rPr lang="en-GB" altLang="es-ES" dirty="0">
                <a:latin typeface="Arial "/>
              </a:rPr>
              <a:t> </a:t>
            </a:r>
            <a:r>
              <a:rPr lang="en-GB" altLang="es-ES" dirty="0" err="1">
                <a:latin typeface="Arial "/>
              </a:rPr>
              <a:t>otázku</a:t>
            </a:r>
            <a:r>
              <a:rPr lang="en-GB" altLang="es-ES" dirty="0">
                <a:latin typeface="Arial "/>
              </a:rPr>
              <a:t> </a:t>
            </a:r>
            <a:r>
              <a:rPr lang="sk-SK" altLang="es-ES" dirty="0">
                <a:latin typeface="Arial "/>
              </a:rPr>
              <a:t>prostredia</a:t>
            </a:r>
            <a:r>
              <a:rPr lang="en-GB" altLang="es-ES" dirty="0">
                <a:latin typeface="Arial "/>
              </a:rPr>
              <a:t>. </a:t>
            </a:r>
            <a:r>
              <a:rPr lang="sk-SK" altLang="es-ES" dirty="0">
                <a:latin typeface="Arial "/>
              </a:rPr>
              <a:t>Neporiadok v</a:t>
            </a:r>
            <a:r>
              <a:rPr lang="en-GB" altLang="es-ES" dirty="0">
                <a:latin typeface="Arial "/>
              </a:rPr>
              <a:t> </a:t>
            </a:r>
            <a:r>
              <a:rPr lang="en-GB" altLang="es-ES" dirty="0" err="1">
                <a:latin typeface="Arial "/>
              </a:rPr>
              <a:t>pozad</a:t>
            </a:r>
            <a:r>
              <a:rPr lang="sk-SK" altLang="es-ES" dirty="0">
                <a:latin typeface="Arial "/>
              </a:rPr>
              <a:t>í </a:t>
            </a:r>
            <a:r>
              <a:rPr lang="en-GB" altLang="es-ES" dirty="0" err="1">
                <a:latin typeface="Arial "/>
              </a:rPr>
              <a:t>môže</a:t>
            </a:r>
            <a:r>
              <a:rPr lang="en-GB" altLang="es-ES" dirty="0">
                <a:latin typeface="Arial "/>
              </a:rPr>
              <a:t> </a:t>
            </a:r>
            <a:r>
              <a:rPr lang="en-GB" altLang="es-ES" dirty="0" err="1">
                <a:latin typeface="Arial "/>
              </a:rPr>
              <a:t>pôsobiť</a:t>
            </a:r>
            <a:r>
              <a:rPr lang="en-GB" altLang="es-ES" dirty="0">
                <a:latin typeface="Arial "/>
              </a:rPr>
              <a:t> </a:t>
            </a:r>
            <a:r>
              <a:rPr lang="en-GB" altLang="es-ES" dirty="0" err="1">
                <a:latin typeface="Arial "/>
              </a:rPr>
              <a:t>rušivo</a:t>
            </a:r>
            <a:r>
              <a:rPr lang="en-GB" altLang="es-ES" dirty="0">
                <a:latin typeface="Arial "/>
              </a:rPr>
              <a:t> a </a:t>
            </a:r>
            <a:r>
              <a:rPr lang="sk-SK" altLang="es-ES" dirty="0">
                <a:latin typeface="Arial "/>
              </a:rPr>
              <a:t>d</a:t>
            </a:r>
            <a:r>
              <a:rPr lang="en-GB" altLang="es-ES" dirty="0" err="1">
                <a:latin typeface="Arial "/>
              </a:rPr>
              <a:t>emotivujúco</a:t>
            </a:r>
            <a:r>
              <a:rPr lang="en-GB" altLang="es-ES" dirty="0">
                <a:latin typeface="Arial "/>
              </a:rPr>
              <a:t>. </a:t>
            </a:r>
            <a:r>
              <a:rPr lang="en-GB" altLang="es-ES" dirty="0" err="1">
                <a:latin typeface="Arial "/>
              </a:rPr>
              <a:t>Uveďte</a:t>
            </a:r>
            <a:r>
              <a:rPr lang="en-GB" altLang="es-ES" dirty="0">
                <a:latin typeface="Arial "/>
              </a:rPr>
              <a:t> </a:t>
            </a:r>
            <a:r>
              <a:rPr lang="en-GB" altLang="es-ES" dirty="0" err="1">
                <a:latin typeface="Arial "/>
              </a:rPr>
              <a:t>príklad</a:t>
            </a:r>
            <a:r>
              <a:rPr lang="en-GB" altLang="es-ES" dirty="0">
                <a:latin typeface="Arial "/>
              </a:rPr>
              <a:t> </a:t>
            </a:r>
            <a:r>
              <a:rPr lang="en-GB" altLang="es-ES" dirty="0" err="1">
                <a:latin typeface="Arial "/>
              </a:rPr>
              <a:t>nastaven</a:t>
            </a:r>
            <a:r>
              <a:rPr lang="sk-SK" altLang="es-ES" dirty="0" err="1">
                <a:latin typeface="Arial "/>
              </a:rPr>
              <a:t>ia</a:t>
            </a:r>
            <a:r>
              <a:rPr lang="en-GB" altLang="es-ES" dirty="0">
                <a:latin typeface="Arial "/>
              </a:rPr>
              <a:t> </a:t>
            </a:r>
            <a:r>
              <a:rPr lang="en-GB" altLang="es-ES" dirty="0" err="1">
                <a:latin typeface="Arial "/>
              </a:rPr>
              <a:t>pekného</a:t>
            </a:r>
            <a:r>
              <a:rPr lang="en-GB" altLang="es-ES" dirty="0">
                <a:latin typeface="Arial "/>
              </a:rPr>
              <a:t> </a:t>
            </a:r>
            <a:r>
              <a:rPr lang="en-GB" altLang="es-ES" dirty="0" err="1">
                <a:latin typeface="Arial "/>
              </a:rPr>
              <a:t>pozadia</a:t>
            </a:r>
            <a:r>
              <a:rPr lang="en-GB" altLang="es-ES" dirty="0">
                <a:latin typeface="Arial "/>
              </a:rPr>
              <a:t> s </a:t>
            </a:r>
            <a:r>
              <a:rPr lang="en-GB" altLang="es-ES" dirty="0" err="1">
                <a:latin typeface="Arial "/>
              </a:rPr>
              <a:t>dobrým</a:t>
            </a:r>
            <a:r>
              <a:rPr lang="en-GB" altLang="es-ES" dirty="0">
                <a:latin typeface="Arial "/>
              </a:rPr>
              <a:t> </a:t>
            </a:r>
            <a:r>
              <a:rPr lang="en-GB" altLang="es-ES" dirty="0" err="1">
                <a:latin typeface="Arial "/>
              </a:rPr>
              <a:t>osvetlením</a:t>
            </a:r>
            <a:r>
              <a:rPr lang="en-GB" altLang="es-ES" dirty="0">
                <a:latin typeface="Arial "/>
              </a:rPr>
              <a:t> a </a:t>
            </a:r>
            <a:r>
              <a:rPr lang="en-GB" altLang="es-ES" dirty="0" err="1">
                <a:latin typeface="Arial "/>
              </a:rPr>
              <a:t>zvukom</a:t>
            </a:r>
            <a:r>
              <a:rPr lang="en-GB" altLang="es-ES" dirty="0">
                <a:latin typeface="Arial "/>
              </a:rPr>
              <a:t>. </a:t>
            </a:r>
            <a:r>
              <a:rPr lang="en-GB" altLang="es-ES" dirty="0" err="1">
                <a:latin typeface="Arial "/>
              </a:rPr>
              <a:t>Samozrejme</a:t>
            </a:r>
            <a:r>
              <a:rPr lang="sk-SK" altLang="es-ES" dirty="0">
                <a:latin typeface="Arial "/>
              </a:rPr>
              <a:t>,</a:t>
            </a:r>
            <a:r>
              <a:rPr lang="en-GB" altLang="es-ES" dirty="0">
                <a:latin typeface="Arial "/>
              </a:rPr>
              <a:t> </a:t>
            </a:r>
            <a:r>
              <a:rPr lang="en-GB" altLang="es-ES" dirty="0" err="1">
                <a:latin typeface="Arial "/>
              </a:rPr>
              <a:t>môžete</a:t>
            </a:r>
            <a:r>
              <a:rPr lang="sk-SK" altLang="es-ES" dirty="0">
                <a:latin typeface="Arial "/>
              </a:rPr>
              <a:t> tiež</a:t>
            </a:r>
            <a:r>
              <a:rPr lang="en-GB" altLang="es-ES" dirty="0">
                <a:latin typeface="Arial "/>
              </a:rPr>
              <a:t> </a:t>
            </a:r>
            <a:r>
              <a:rPr lang="en-GB" altLang="es-ES" dirty="0" err="1">
                <a:latin typeface="Arial "/>
              </a:rPr>
              <a:t>len</a:t>
            </a:r>
            <a:r>
              <a:rPr lang="en-GB" altLang="es-ES" dirty="0">
                <a:latin typeface="Arial "/>
              </a:rPr>
              <a:t> </a:t>
            </a:r>
            <a:r>
              <a:rPr lang="en-GB" altLang="es-ES" dirty="0" err="1">
                <a:latin typeface="Arial "/>
              </a:rPr>
              <a:t>rozmazať</a:t>
            </a:r>
            <a:r>
              <a:rPr lang="en-GB" altLang="es-ES" dirty="0">
                <a:latin typeface="Arial "/>
              </a:rPr>
              <a:t> </a:t>
            </a:r>
            <a:r>
              <a:rPr lang="en-GB" altLang="es-ES" dirty="0" err="1">
                <a:latin typeface="Arial "/>
              </a:rPr>
              <a:t>pozadie</a:t>
            </a:r>
            <a:r>
              <a:rPr lang="en-GB" altLang="es-ES" dirty="0">
                <a:latin typeface="Arial "/>
              </a:rPr>
              <a:t> </a:t>
            </a:r>
            <a:r>
              <a:rPr lang="en-GB" altLang="es-ES" dirty="0" err="1">
                <a:latin typeface="Arial "/>
              </a:rPr>
              <a:t>alebo</a:t>
            </a:r>
            <a:r>
              <a:rPr lang="en-GB" altLang="es-ES" dirty="0">
                <a:latin typeface="Arial "/>
              </a:rPr>
              <a:t> </a:t>
            </a:r>
            <a:r>
              <a:rPr lang="en-GB" altLang="es-ES" dirty="0" err="1">
                <a:latin typeface="Arial "/>
              </a:rPr>
              <a:t>vytvoriť</a:t>
            </a:r>
            <a:r>
              <a:rPr lang="sk-SK" altLang="es-ES" dirty="0">
                <a:latin typeface="Arial "/>
              </a:rPr>
              <a:t> vlastné,</a:t>
            </a:r>
            <a:r>
              <a:rPr lang="en-GB" altLang="es-ES" dirty="0">
                <a:latin typeface="Arial "/>
              </a:rPr>
              <a:t> </a:t>
            </a:r>
            <a:r>
              <a:rPr lang="en-GB" altLang="es-ES" dirty="0" err="1">
                <a:latin typeface="Arial "/>
              </a:rPr>
              <a:t>virtuálne</a:t>
            </a:r>
            <a:r>
              <a:rPr lang="en-GB" altLang="es-ES" dirty="0">
                <a:latin typeface="Arial "/>
              </a:rPr>
              <a:t>. To </a:t>
            </a:r>
            <a:r>
              <a:rPr lang="en-GB" altLang="es-ES" dirty="0" err="1">
                <a:latin typeface="Arial "/>
              </a:rPr>
              <a:t>však</a:t>
            </a:r>
            <a:r>
              <a:rPr lang="en-GB" altLang="es-ES" dirty="0">
                <a:latin typeface="Arial "/>
              </a:rPr>
              <a:t> </a:t>
            </a:r>
            <a:r>
              <a:rPr lang="en-GB" altLang="es-ES" dirty="0" err="1">
                <a:latin typeface="Arial "/>
              </a:rPr>
              <a:t>môže</a:t>
            </a:r>
            <a:r>
              <a:rPr lang="en-GB" altLang="es-ES" dirty="0">
                <a:latin typeface="Arial "/>
              </a:rPr>
              <a:t> </a:t>
            </a:r>
            <a:r>
              <a:rPr lang="en-GB" altLang="es-ES" dirty="0" err="1">
                <a:latin typeface="Arial "/>
              </a:rPr>
              <a:t>vytvoriť</a:t>
            </a:r>
            <a:r>
              <a:rPr lang="en-GB" altLang="es-ES" dirty="0">
                <a:latin typeface="Arial "/>
              </a:rPr>
              <a:t> </a:t>
            </a:r>
            <a:r>
              <a:rPr lang="en-GB" altLang="es-ES" dirty="0" err="1">
                <a:latin typeface="Arial "/>
              </a:rPr>
              <a:t>ešte</a:t>
            </a:r>
            <a:r>
              <a:rPr lang="en-GB" altLang="es-ES" dirty="0">
                <a:latin typeface="Arial "/>
              </a:rPr>
              <a:t> </a:t>
            </a:r>
            <a:r>
              <a:rPr lang="en-GB" altLang="es-ES" dirty="0" err="1">
                <a:latin typeface="Arial "/>
              </a:rPr>
              <a:t>neosobnejšiu</a:t>
            </a:r>
            <a:r>
              <a:rPr lang="en-GB" altLang="es-ES" dirty="0">
                <a:latin typeface="Arial "/>
              </a:rPr>
              <a:t> </a:t>
            </a:r>
            <a:r>
              <a:rPr lang="en-GB" altLang="es-ES" dirty="0" err="1">
                <a:latin typeface="Arial "/>
              </a:rPr>
              <a:t>atmosféru</a:t>
            </a:r>
            <a:r>
              <a:rPr lang="en-GB" altLang="es-ES" dirty="0">
                <a:latin typeface="Arial "/>
              </a:rPr>
              <a:t>.</a:t>
            </a:r>
            <a:endParaRPr lang="sk-SK" altLang="es-ES" dirty="0">
              <a:latin typeface="Arial "/>
            </a:endParaRPr>
          </a:p>
          <a:p>
            <a:pPr algn="just">
              <a:defRPr/>
            </a:pPr>
            <a:endParaRPr lang="en-GB" altLang="es-ES" dirty="0">
              <a:latin typeface="Arial "/>
            </a:endParaRPr>
          </a:p>
          <a:p>
            <a:pPr algn="just">
              <a:defRPr/>
            </a:pPr>
            <a:r>
              <a:rPr lang="en-GB" altLang="es-ES" dirty="0">
                <a:latin typeface="Arial "/>
              </a:rPr>
              <a:t>Ak </a:t>
            </a:r>
            <a:r>
              <a:rPr lang="en-GB" altLang="es-ES" dirty="0" err="1">
                <a:latin typeface="Arial "/>
              </a:rPr>
              <a:t>nechcete</a:t>
            </a:r>
            <a:r>
              <a:rPr lang="en-GB" altLang="es-ES" dirty="0">
                <a:latin typeface="Arial "/>
              </a:rPr>
              <a:t> </a:t>
            </a:r>
            <a:r>
              <a:rPr lang="en-GB" altLang="es-ES" dirty="0" err="1">
                <a:latin typeface="Arial "/>
              </a:rPr>
              <a:t>nosiť</a:t>
            </a:r>
            <a:r>
              <a:rPr lang="en-GB" altLang="es-ES" dirty="0">
                <a:latin typeface="Arial "/>
              </a:rPr>
              <a:t> </a:t>
            </a:r>
            <a:r>
              <a:rPr lang="en-GB" altLang="es-ES" dirty="0" err="1">
                <a:latin typeface="Arial "/>
              </a:rPr>
              <a:t>slúchadlá</a:t>
            </a:r>
            <a:r>
              <a:rPr lang="en-GB" altLang="es-ES" dirty="0">
                <a:latin typeface="Arial "/>
              </a:rPr>
              <a:t>, </a:t>
            </a:r>
            <a:r>
              <a:rPr lang="en-GB" altLang="es-ES" dirty="0" err="1">
                <a:latin typeface="Arial "/>
              </a:rPr>
              <a:t>lavalie</a:t>
            </a:r>
            <a:r>
              <a:rPr lang="sk-SK" altLang="es-ES" dirty="0" err="1">
                <a:latin typeface="Arial "/>
              </a:rPr>
              <a:t>rové</a:t>
            </a:r>
            <a:r>
              <a:rPr lang="sk-SK" altLang="es-ES" dirty="0">
                <a:latin typeface="Arial "/>
              </a:rPr>
              <a:t> </a:t>
            </a:r>
            <a:r>
              <a:rPr lang="en-GB" altLang="es-ES" dirty="0" err="1">
                <a:latin typeface="Arial "/>
              </a:rPr>
              <a:t>mikrofóny</a:t>
            </a:r>
            <a:r>
              <a:rPr lang="en-GB" altLang="es-ES" dirty="0">
                <a:latin typeface="Arial "/>
              </a:rPr>
              <a:t> </a:t>
            </a:r>
            <a:r>
              <a:rPr lang="en-GB" altLang="es-ES" dirty="0" err="1">
                <a:latin typeface="Arial "/>
              </a:rPr>
              <a:t>fungujú</a:t>
            </a:r>
            <a:r>
              <a:rPr lang="en-GB" altLang="es-ES" dirty="0">
                <a:latin typeface="Arial "/>
              </a:rPr>
              <a:t> </a:t>
            </a:r>
            <a:r>
              <a:rPr lang="en-GB" altLang="es-ES" dirty="0" err="1">
                <a:latin typeface="Arial "/>
              </a:rPr>
              <a:t>najlepšie</a:t>
            </a:r>
            <a:r>
              <a:rPr lang="en-GB" altLang="es-ES" dirty="0">
                <a:latin typeface="Arial "/>
              </a:rPr>
              <a:t>, </a:t>
            </a:r>
            <a:r>
              <a:rPr lang="en-GB" altLang="es-ES" dirty="0" err="1">
                <a:latin typeface="Arial "/>
              </a:rPr>
              <a:t>pretože</a:t>
            </a:r>
            <a:r>
              <a:rPr lang="en-GB" altLang="es-ES" dirty="0">
                <a:latin typeface="Arial "/>
              </a:rPr>
              <a:t> </a:t>
            </a:r>
            <a:r>
              <a:rPr lang="en-GB" altLang="es-ES" dirty="0" err="1">
                <a:latin typeface="Arial "/>
              </a:rPr>
              <a:t>vám</a:t>
            </a:r>
            <a:r>
              <a:rPr lang="en-GB" altLang="es-ES" dirty="0">
                <a:latin typeface="Arial "/>
              </a:rPr>
              <a:t> </a:t>
            </a:r>
            <a:r>
              <a:rPr lang="en-GB" altLang="es-ES" dirty="0" err="1">
                <a:latin typeface="Arial "/>
              </a:rPr>
              <a:t>umožňujú</a:t>
            </a:r>
            <a:r>
              <a:rPr lang="en-GB" altLang="es-ES" dirty="0">
                <a:latin typeface="Arial "/>
              </a:rPr>
              <a:t> </a:t>
            </a:r>
            <a:r>
              <a:rPr lang="en-GB" altLang="es-ES" dirty="0" err="1">
                <a:latin typeface="Arial "/>
              </a:rPr>
              <a:t>pohyb</a:t>
            </a:r>
            <a:r>
              <a:rPr lang="en-GB" altLang="es-ES" dirty="0">
                <a:latin typeface="Arial "/>
              </a:rPr>
              <a:t> bez </a:t>
            </a:r>
            <a:r>
              <a:rPr lang="sk-SK" altLang="es-ES" dirty="0">
                <a:latin typeface="Arial "/>
              </a:rPr>
              <a:t>zmien</a:t>
            </a:r>
            <a:r>
              <a:rPr lang="en-GB" altLang="es-ES" dirty="0">
                <a:latin typeface="Arial "/>
              </a:rPr>
              <a:t> </a:t>
            </a:r>
            <a:r>
              <a:rPr lang="en-GB" altLang="es-ES" dirty="0" err="1">
                <a:latin typeface="Arial "/>
              </a:rPr>
              <a:t>kvality</a:t>
            </a:r>
            <a:r>
              <a:rPr lang="en-GB" altLang="es-ES" dirty="0">
                <a:latin typeface="Arial "/>
              </a:rPr>
              <a:t> </a:t>
            </a:r>
            <a:r>
              <a:rPr lang="en-GB" altLang="es-ES" dirty="0" err="1">
                <a:latin typeface="Arial "/>
              </a:rPr>
              <a:t>zvuku</a:t>
            </a:r>
            <a:r>
              <a:rPr lang="en-GB" altLang="es-ES" dirty="0">
                <a:latin typeface="Arial "/>
              </a:rPr>
              <a:t>. </a:t>
            </a:r>
            <a:r>
              <a:rPr lang="en-GB" altLang="es-ES" dirty="0" err="1">
                <a:latin typeface="Arial "/>
              </a:rPr>
              <a:t>Noste</a:t>
            </a:r>
            <a:r>
              <a:rPr lang="en-GB" altLang="es-ES" dirty="0">
                <a:latin typeface="Arial "/>
              </a:rPr>
              <a:t> </a:t>
            </a:r>
            <a:r>
              <a:rPr lang="en-GB" altLang="es-ES" dirty="0" err="1">
                <a:latin typeface="Arial "/>
              </a:rPr>
              <a:t>oblečenie</a:t>
            </a:r>
            <a:r>
              <a:rPr lang="en-GB" altLang="es-ES" dirty="0">
                <a:latin typeface="Arial "/>
              </a:rPr>
              <a:t> </a:t>
            </a:r>
            <a:r>
              <a:rPr lang="en-GB" altLang="es-ES" dirty="0" err="1">
                <a:latin typeface="Arial "/>
              </a:rPr>
              <a:t>vhodné</a:t>
            </a:r>
            <a:r>
              <a:rPr lang="en-GB" altLang="es-ES" dirty="0">
                <a:latin typeface="Arial "/>
              </a:rPr>
              <a:t> pre </a:t>
            </a:r>
            <a:r>
              <a:rPr lang="en-GB" altLang="es-ES" dirty="0" err="1">
                <a:latin typeface="Arial "/>
              </a:rPr>
              <a:t>prácu</a:t>
            </a:r>
            <a:r>
              <a:rPr lang="en-GB" altLang="es-ES" dirty="0">
                <a:latin typeface="Arial "/>
              </a:rPr>
              <a:t>, </a:t>
            </a:r>
            <a:r>
              <a:rPr lang="en-GB" altLang="es-ES" dirty="0" err="1">
                <a:latin typeface="Arial "/>
              </a:rPr>
              <a:t>aj</a:t>
            </a:r>
            <a:r>
              <a:rPr lang="en-GB" altLang="es-ES" dirty="0">
                <a:latin typeface="Arial "/>
              </a:rPr>
              <a:t> </a:t>
            </a:r>
            <a:r>
              <a:rPr lang="en-GB" altLang="es-ES" dirty="0" err="1">
                <a:latin typeface="Arial "/>
              </a:rPr>
              <a:t>keď</a:t>
            </a:r>
            <a:r>
              <a:rPr lang="en-GB" altLang="es-ES" dirty="0">
                <a:latin typeface="Arial "/>
              </a:rPr>
              <a:t> </a:t>
            </a:r>
            <a:r>
              <a:rPr lang="en-GB" altLang="es-ES" dirty="0" err="1">
                <a:latin typeface="Arial "/>
              </a:rPr>
              <a:t>pracujete</a:t>
            </a:r>
            <a:r>
              <a:rPr lang="en-GB" altLang="es-ES" dirty="0">
                <a:latin typeface="Arial "/>
              </a:rPr>
              <a:t> z </a:t>
            </a:r>
            <a:r>
              <a:rPr lang="en-GB" altLang="es-ES" dirty="0" err="1">
                <a:latin typeface="Arial "/>
              </a:rPr>
              <a:t>domu</a:t>
            </a:r>
            <a:r>
              <a:rPr lang="en-GB" altLang="es-ES" dirty="0">
                <a:latin typeface="Arial "/>
              </a:rPr>
              <a:t>.</a:t>
            </a:r>
          </a:p>
          <a:p>
            <a:pPr algn="just">
              <a:defRPr/>
            </a:pPr>
            <a:endParaRPr lang="en-GB" altLang="es-ES" dirty="0">
              <a:latin typeface="Arial "/>
            </a:endParaRPr>
          </a:p>
          <a:p>
            <a:pPr>
              <a:defRPr/>
            </a:pPr>
            <a:endParaRPr lang="en-GB" altLang="es-ES" dirty="0">
              <a:latin typeface="Arial "/>
            </a:endParaRPr>
          </a:p>
          <a:p>
            <a:pPr>
              <a:defRPr/>
            </a:pPr>
            <a:endParaRPr lang="en-GB" altLang="es-ES" dirty="0">
              <a:latin typeface="Arial "/>
            </a:endParaRPr>
          </a:p>
          <a:p>
            <a:pPr>
              <a:defRPr/>
            </a:pPr>
            <a:endParaRPr lang="en-GB" altLang="es-ES" dirty="0">
              <a:latin typeface="Arial "/>
            </a:endParaRPr>
          </a:p>
        </p:txBody>
      </p:sp>
      <p:sp>
        <p:nvSpPr>
          <p:cNvPr id="6" name="TextBox 5">
            <a:extLst>
              <a:ext uri="{FF2B5EF4-FFF2-40B4-BE49-F238E27FC236}">
                <a16:creationId xmlns:a16="http://schemas.microsoft.com/office/drawing/2014/main" id="{998E055F-BB3F-4333-9854-C85DAD820635}"/>
              </a:ext>
            </a:extLst>
          </p:cNvPr>
          <p:cNvSpPr txBox="1"/>
          <p:nvPr/>
        </p:nvSpPr>
        <p:spPr>
          <a:xfrm>
            <a:off x="2527277" y="342655"/>
            <a:ext cx="7338871" cy="646331"/>
          </a:xfrm>
          <a:prstGeom prst="rect">
            <a:avLst/>
          </a:prstGeom>
          <a:noFill/>
        </p:spPr>
        <p:txBody>
          <a:bodyPr wrap="square" rtlCol="0">
            <a:spAutoFit/>
          </a:bodyPr>
          <a:lstStyle/>
          <a:p>
            <a:r>
              <a:rPr lang="en-GB" sz="3600" b="1" dirty="0" err="1">
                <a:solidFill>
                  <a:schemeClr val="accent1">
                    <a:lumMod val="75000"/>
                  </a:schemeClr>
                </a:solidFill>
                <a:latin typeface="Arial" panose="020B0604020202020204" pitchFamily="34" charset="0"/>
                <a:cs typeface="Arial" panose="020B0604020202020204" pitchFamily="34" charset="0"/>
              </a:rPr>
              <a:t>Riadenie</a:t>
            </a:r>
            <a:r>
              <a:rPr lang="en-GB" sz="3600" b="1" dirty="0">
                <a:solidFill>
                  <a:schemeClr val="accent1">
                    <a:lumMod val="75000"/>
                  </a:schemeClr>
                </a:solidFill>
                <a:latin typeface="Arial" panose="020B0604020202020204" pitchFamily="34" charset="0"/>
                <a:cs typeface="Arial" panose="020B0604020202020204" pitchFamily="34" charset="0"/>
              </a:rPr>
              <a:t> </a:t>
            </a:r>
            <a:r>
              <a:rPr lang="en-GB" sz="3600" b="1" dirty="0" err="1">
                <a:solidFill>
                  <a:schemeClr val="accent1">
                    <a:lumMod val="75000"/>
                  </a:schemeClr>
                </a:solidFill>
                <a:latin typeface="Arial" panose="020B0604020202020204" pitchFamily="34" charset="0"/>
                <a:cs typeface="Arial" panose="020B0604020202020204" pitchFamily="34" charset="0"/>
              </a:rPr>
              <a:t>virtuálnych</a:t>
            </a:r>
            <a:r>
              <a:rPr lang="en-GB" sz="3600" b="1" dirty="0">
                <a:solidFill>
                  <a:schemeClr val="accent1">
                    <a:lumMod val="75000"/>
                  </a:schemeClr>
                </a:solidFill>
                <a:latin typeface="Arial" panose="020B0604020202020204" pitchFamily="34" charset="0"/>
                <a:cs typeface="Arial" panose="020B0604020202020204" pitchFamily="34" charset="0"/>
              </a:rPr>
              <a:t> </a:t>
            </a:r>
            <a:r>
              <a:rPr lang="en-GB" sz="3600" b="1" dirty="0" err="1">
                <a:solidFill>
                  <a:schemeClr val="accent1">
                    <a:lumMod val="75000"/>
                  </a:schemeClr>
                </a:solidFill>
                <a:latin typeface="Arial" panose="020B0604020202020204" pitchFamily="34" charset="0"/>
                <a:cs typeface="Arial" panose="020B0604020202020204" pitchFamily="34" charset="0"/>
              </a:rPr>
              <a:t>tímov</a:t>
            </a:r>
            <a:endParaRPr lang="en-GB" sz="36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131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ttangolo 1">
            <a:extLst>
              <a:ext uri="{FF2B5EF4-FFF2-40B4-BE49-F238E27FC236}">
                <a16:creationId xmlns:a16="http://schemas.microsoft.com/office/drawing/2014/main" id="{50937956-F9E8-4796-8E1E-2932BB6CF382}"/>
              </a:ext>
            </a:extLst>
          </p:cNvPr>
          <p:cNvSpPr/>
          <p:nvPr/>
        </p:nvSpPr>
        <p:spPr>
          <a:xfrm>
            <a:off x="6196712" y="1283270"/>
            <a:ext cx="5148615" cy="4524315"/>
          </a:xfrm>
          <a:prstGeom prst="rect">
            <a:avLst/>
          </a:prstGeom>
        </p:spPr>
        <p:txBody>
          <a:bodyPr wrap="square">
            <a:spAutoFit/>
          </a:bodyPr>
          <a:lstStyle/>
          <a:p>
            <a:pPr>
              <a:defRPr/>
            </a:pPr>
            <a:r>
              <a:rPr lang="sk-SK" altLang="es-ES" b="1" dirty="0">
                <a:solidFill>
                  <a:schemeClr val="accent6">
                    <a:lumMod val="75000"/>
                  </a:schemeClr>
                </a:solidFill>
                <a:latin typeface="Arial "/>
              </a:rPr>
              <a:t>8</a:t>
            </a:r>
            <a:r>
              <a:rPr lang="en-GB" altLang="es-ES" b="1" dirty="0">
                <a:solidFill>
                  <a:schemeClr val="accent6">
                    <a:lumMod val="75000"/>
                  </a:schemeClr>
                </a:solidFill>
                <a:latin typeface="Arial "/>
              </a:rPr>
              <a:t>. </a:t>
            </a:r>
            <a:r>
              <a:rPr lang="en-GB" altLang="es-ES" b="1" dirty="0" err="1">
                <a:solidFill>
                  <a:schemeClr val="accent6">
                    <a:lumMod val="75000"/>
                  </a:schemeClr>
                </a:solidFill>
                <a:latin typeface="Arial "/>
              </a:rPr>
              <a:t>Technológie</a:t>
            </a:r>
            <a:r>
              <a:rPr lang="en-GB" altLang="es-ES" b="1" dirty="0">
                <a:solidFill>
                  <a:schemeClr val="accent6">
                    <a:lumMod val="75000"/>
                  </a:schemeClr>
                </a:solidFill>
                <a:latin typeface="Arial "/>
              </a:rPr>
              <a:t> pre </a:t>
            </a:r>
            <a:r>
              <a:rPr lang="en-GB" altLang="es-ES" b="1" dirty="0" err="1">
                <a:solidFill>
                  <a:schemeClr val="accent6">
                    <a:lumMod val="75000"/>
                  </a:schemeClr>
                </a:solidFill>
                <a:latin typeface="Arial "/>
              </a:rPr>
              <a:t>virtuálne</a:t>
            </a:r>
            <a:r>
              <a:rPr lang="en-GB" altLang="es-ES" b="1" dirty="0">
                <a:solidFill>
                  <a:schemeClr val="accent6">
                    <a:lumMod val="75000"/>
                  </a:schemeClr>
                </a:solidFill>
                <a:latin typeface="Arial "/>
              </a:rPr>
              <a:t> </a:t>
            </a:r>
            <a:r>
              <a:rPr lang="en-GB" altLang="es-ES" b="1" dirty="0" err="1">
                <a:solidFill>
                  <a:schemeClr val="accent6">
                    <a:lumMod val="75000"/>
                  </a:schemeClr>
                </a:solidFill>
                <a:latin typeface="Arial "/>
              </a:rPr>
              <a:t>tímy</a:t>
            </a:r>
            <a:endParaRPr lang="sk-SK" altLang="es-ES" b="1" dirty="0">
              <a:solidFill>
                <a:schemeClr val="accent6">
                  <a:lumMod val="75000"/>
                </a:schemeClr>
              </a:solidFill>
              <a:latin typeface="Arial "/>
            </a:endParaRPr>
          </a:p>
          <a:p>
            <a:pPr>
              <a:defRPr/>
            </a:pPr>
            <a:endParaRPr lang="en-GB" altLang="es-ES" dirty="0">
              <a:solidFill>
                <a:schemeClr val="accent6">
                  <a:lumMod val="75000"/>
                </a:schemeClr>
              </a:solidFill>
              <a:latin typeface="Arial "/>
            </a:endParaRPr>
          </a:p>
          <a:p>
            <a:pPr>
              <a:defRPr/>
            </a:pPr>
            <a:r>
              <a:rPr lang="en-GB" altLang="es-ES" dirty="0">
                <a:latin typeface="Arial "/>
              </a:rPr>
              <a:t>Ak je to </a:t>
            </a:r>
            <a:r>
              <a:rPr lang="en-GB" altLang="es-ES" dirty="0" err="1">
                <a:latin typeface="Arial "/>
              </a:rPr>
              <a:t>možné</a:t>
            </a:r>
            <a:r>
              <a:rPr lang="en-GB" altLang="es-ES" dirty="0">
                <a:latin typeface="Arial "/>
              </a:rPr>
              <a:t>, </a:t>
            </a:r>
            <a:r>
              <a:rPr lang="en-GB" altLang="es-ES" dirty="0" err="1">
                <a:latin typeface="Arial "/>
              </a:rPr>
              <a:t>vždy</a:t>
            </a:r>
            <a:r>
              <a:rPr lang="en-GB" altLang="es-ES" dirty="0">
                <a:latin typeface="Arial "/>
              </a:rPr>
              <a:t> </a:t>
            </a:r>
            <a:r>
              <a:rPr lang="en-GB" altLang="es-ES" dirty="0" err="1">
                <a:latin typeface="Arial "/>
              </a:rPr>
              <a:t>používajte</a:t>
            </a:r>
            <a:r>
              <a:rPr lang="en-GB" altLang="es-ES" dirty="0">
                <a:latin typeface="Arial "/>
              </a:rPr>
              <a:t> </a:t>
            </a:r>
            <a:r>
              <a:rPr lang="en-GB" altLang="es-ES" dirty="0" err="1">
                <a:latin typeface="Arial "/>
              </a:rPr>
              <a:t>profesionálnu</a:t>
            </a:r>
            <a:r>
              <a:rPr lang="en-GB" altLang="es-ES" dirty="0">
                <a:latin typeface="Arial "/>
              </a:rPr>
              <a:t>/</a:t>
            </a:r>
            <a:r>
              <a:rPr lang="en-GB" altLang="es-ES" dirty="0" err="1">
                <a:latin typeface="Arial "/>
              </a:rPr>
              <a:t>prémiovú</a:t>
            </a:r>
            <a:r>
              <a:rPr lang="en-GB" altLang="es-ES" dirty="0">
                <a:latin typeface="Arial "/>
              </a:rPr>
              <a:t> </a:t>
            </a:r>
            <a:r>
              <a:rPr lang="en-GB" altLang="es-ES" dirty="0" err="1">
                <a:latin typeface="Arial "/>
              </a:rPr>
              <a:t>verziu</a:t>
            </a:r>
            <a:r>
              <a:rPr lang="en-GB" altLang="es-ES" dirty="0">
                <a:latin typeface="Arial "/>
              </a:rPr>
              <a:t> </a:t>
            </a:r>
            <a:r>
              <a:rPr lang="en-GB" altLang="es-ES" dirty="0" err="1">
                <a:latin typeface="Arial "/>
              </a:rPr>
              <a:t>softvéru</a:t>
            </a:r>
            <a:r>
              <a:rPr lang="en-GB" altLang="es-ES" dirty="0">
                <a:latin typeface="Arial "/>
              </a:rPr>
              <a:t> </a:t>
            </a:r>
            <a:r>
              <a:rPr lang="en-GB" altLang="es-ES" dirty="0" err="1">
                <a:latin typeface="Arial "/>
              </a:rPr>
              <a:t>alebo</a:t>
            </a:r>
            <a:r>
              <a:rPr lang="en-GB" altLang="es-ES" dirty="0">
                <a:latin typeface="Arial "/>
              </a:rPr>
              <a:t> </a:t>
            </a:r>
            <a:r>
              <a:rPr lang="en-GB" altLang="es-ES" dirty="0" err="1">
                <a:latin typeface="Arial "/>
              </a:rPr>
              <a:t>predplatné</a:t>
            </a:r>
            <a:r>
              <a:rPr lang="en-GB" altLang="es-ES" dirty="0">
                <a:latin typeface="Arial "/>
              </a:rPr>
              <a:t>, o </a:t>
            </a:r>
            <a:r>
              <a:rPr lang="en-GB" altLang="es-ES" dirty="0" err="1">
                <a:latin typeface="Arial "/>
              </a:rPr>
              <a:t>ktorom</a:t>
            </a:r>
            <a:r>
              <a:rPr lang="en-GB" altLang="es-ES" dirty="0">
                <a:latin typeface="Arial "/>
              </a:rPr>
              <a:t> </a:t>
            </a:r>
            <a:r>
              <a:rPr lang="en-GB" altLang="es-ES" dirty="0" err="1">
                <a:latin typeface="Arial "/>
              </a:rPr>
              <a:t>si</a:t>
            </a:r>
            <a:r>
              <a:rPr lang="en-GB" altLang="es-ES" dirty="0">
                <a:latin typeface="Arial "/>
              </a:rPr>
              <a:t> </a:t>
            </a:r>
            <a:r>
              <a:rPr lang="en-GB" altLang="es-ES" dirty="0" err="1">
                <a:latin typeface="Arial "/>
              </a:rPr>
              <a:t>myslíte</a:t>
            </a:r>
            <a:r>
              <a:rPr lang="en-GB" altLang="es-ES" dirty="0">
                <a:latin typeface="Arial "/>
              </a:rPr>
              <a:t>, </a:t>
            </a:r>
            <a:r>
              <a:rPr lang="en-GB" altLang="es-ES" dirty="0" err="1">
                <a:latin typeface="Arial "/>
              </a:rPr>
              <a:t>že</a:t>
            </a:r>
            <a:r>
              <a:rPr lang="en-GB" altLang="es-ES" dirty="0">
                <a:latin typeface="Arial "/>
              </a:rPr>
              <a:t> </a:t>
            </a:r>
            <a:r>
              <a:rPr lang="en-GB" altLang="es-ES" dirty="0" err="1">
                <a:latin typeface="Arial "/>
              </a:rPr>
              <a:t>pokrýva</a:t>
            </a:r>
            <a:r>
              <a:rPr lang="en-GB" altLang="es-ES" dirty="0">
                <a:latin typeface="Arial "/>
              </a:rPr>
              <a:t> </a:t>
            </a:r>
            <a:r>
              <a:rPr lang="en-GB" altLang="es-ES" dirty="0" err="1">
                <a:latin typeface="Arial "/>
              </a:rPr>
              <a:t>vaše</a:t>
            </a:r>
            <a:r>
              <a:rPr lang="en-GB" altLang="es-ES" dirty="0">
                <a:latin typeface="Arial "/>
              </a:rPr>
              <a:t> </a:t>
            </a:r>
            <a:r>
              <a:rPr lang="en-GB" altLang="es-ES" dirty="0" err="1">
                <a:latin typeface="Arial "/>
              </a:rPr>
              <a:t>potreby</a:t>
            </a:r>
            <a:r>
              <a:rPr lang="en-GB" altLang="es-ES" dirty="0">
                <a:latin typeface="Arial "/>
              </a:rPr>
              <a:t> (</a:t>
            </a:r>
            <a:r>
              <a:rPr lang="en-GB" altLang="es-ES" dirty="0" err="1">
                <a:latin typeface="Arial "/>
              </a:rPr>
              <a:t>bezplatné</a:t>
            </a:r>
            <a:r>
              <a:rPr lang="en-GB" altLang="es-ES" dirty="0">
                <a:latin typeface="Arial "/>
              </a:rPr>
              <a:t> </a:t>
            </a:r>
            <a:r>
              <a:rPr lang="en-GB" altLang="es-ES" dirty="0" err="1">
                <a:latin typeface="Arial "/>
              </a:rPr>
              <a:t>verzie</a:t>
            </a:r>
            <a:r>
              <a:rPr lang="en-GB" altLang="es-ES" dirty="0">
                <a:latin typeface="Arial "/>
              </a:rPr>
              <a:t> </a:t>
            </a:r>
            <a:r>
              <a:rPr lang="en-GB" altLang="es-ES" dirty="0" err="1">
                <a:latin typeface="Arial "/>
              </a:rPr>
              <a:t>majú</a:t>
            </a:r>
            <a:r>
              <a:rPr lang="en-GB" altLang="es-ES" dirty="0">
                <a:latin typeface="Arial "/>
              </a:rPr>
              <a:t> </a:t>
            </a:r>
            <a:r>
              <a:rPr lang="en-GB" altLang="es-ES" dirty="0" err="1">
                <a:latin typeface="Arial "/>
              </a:rPr>
              <a:t>často</a:t>
            </a:r>
            <a:r>
              <a:rPr lang="en-GB" altLang="es-ES" dirty="0">
                <a:latin typeface="Arial "/>
              </a:rPr>
              <a:t> </a:t>
            </a:r>
            <a:r>
              <a:rPr lang="en-GB" altLang="es-ES" dirty="0" err="1">
                <a:latin typeface="Arial "/>
              </a:rPr>
              <a:t>obmedzené</a:t>
            </a:r>
            <a:r>
              <a:rPr lang="en-GB" altLang="es-ES" dirty="0">
                <a:latin typeface="Arial "/>
              </a:rPr>
              <a:t> </a:t>
            </a:r>
            <a:r>
              <a:rPr lang="en-GB" altLang="es-ES" dirty="0" err="1">
                <a:latin typeface="Arial "/>
              </a:rPr>
              <a:t>funkcie</a:t>
            </a:r>
            <a:r>
              <a:rPr lang="en-GB" altLang="es-ES" dirty="0">
                <a:latin typeface="Arial "/>
              </a:rPr>
              <a:t>, </a:t>
            </a:r>
            <a:r>
              <a:rPr lang="en-GB" altLang="es-ES" dirty="0" err="1">
                <a:latin typeface="Arial "/>
              </a:rPr>
              <a:t>obmedzený</a:t>
            </a:r>
            <a:r>
              <a:rPr lang="en-GB" altLang="es-ES" dirty="0">
                <a:latin typeface="Arial "/>
              </a:rPr>
              <a:t> </a:t>
            </a:r>
            <a:r>
              <a:rPr lang="en-GB" altLang="es-ES" dirty="0" err="1">
                <a:latin typeface="Arial "/>
              </a:rPr>
              <a:t>počet</a:t>
            </a:r>
            <a:r>
              <a:rPr lang="en-GB" altLang="es-ES" dirty="0">
                <a:latin typeface="Arial "/>
              </a:rPr>
              <a:t> </a:t>
            </a:r>
            <a:r>
              <a:rPr lang="en-GB" altLang="es-ES" dirty="0" err="1">
                <a:latin typeface="Arial "/>
              </a:rPr>
              <a:t>osôb</a:t>
            </a:r>
            <a:r>
              <a:rPr lang="en-GB" altLang="es-ES" dirty="0">
                <a:latin typeface="Arial "/>
              </a:rPr>
              <a:t> </a:t>
            </a:r>
            <a:r>
              <a:rPr lang="en-GB" altLang="es-ES" dirty="0" err="1">
                <a:latin typeface="Arial "/>
              </a:rPr>
              <a:t>alebo</a:t>
            </a:r>
            <a:r>
              <a:rPr lang="en-GB" altLang="es-ES" dirty="0">
                <a:latin typeface="Arial "/>
              </a:rPr>
              <a:t> </a:t>
            </a:r>
            <a:r>
              <a:rPr lang="en-GB" altLang="es-ES" dirty="0" err="1">
                <a:latin typeface="Arial "/>
              </a:rPr>
              <a:t>obmedzený</a:t>
            </a:r>
            <a:r>
              <a:rPr lang="en-GB" altLang="es-ES" dirty="0">
                <a:latin typeface="Arial "/>
              </a:rPr>
              <a:t> </a:t>
            </a:r>
            <a:r>
              <a:rPr lang="en-GB" altLang="es-ES" dirty="0" err="1">
                <a:latin typeface="Arial "/>
              </a:rPr>
              <a:t>čas</a:t>
            </a:r>
            <a:r>
              <a:rPr lang="en-GB" altLang="es-ES" dirty="0">
                <a:latin typeface="Arial "/>
              </a:rPr>
              <a:t> </a:t>
            </a:r>
            <a:r>
              <a:rPr lang="en-GB" altLang="es-ES" dirty="0" err="1">
                <a:latin typeface="Arial "/>
              </a:rPr>
              <a:t>používania</a:t>
            </a:r>
            <a:r>
              <a:rPr lang="en-GB" altLang="es-ES" dirty="0">
                <a:latin typeface="Arial "/>
              </a:rPr>
              <a:t>).</a:t>
            </a:r>
            <a:endParaRPr lang="sk-SK" altLang="es-ES" dirty="0">
              <a:latin typeface="Arial "/>
            </a:endParaRPr>
          </a:p>
          <a:p>
            <a:pPr>
              <a:defRPr/>
            </a:pPr>
            <a:endParaRPr lang="en-GB" altLang="es-ES" dirty="0">
              <a:latin typeface="Arial "/>
            </a:endParaRPr>
          </a:p>
          <a:p>
            <a:pPr>
              <a:defRPr/>
            </a:pPr>
            <a:r>
              <a:rPr lang="en-GB" altLang="es-ES" dirty="0" err="1">
                <a:latin typeface="Arial "/>
              </a:rPr>
              <a:t>Buďte</a:t>
            </a:r>
            <a:r>
              <a:rPr lang="en-GB" altLang="es-ES" dirty="0">
                <a:latin typeface="Arial "/>
              </a:rPr>
              <a:t> </a:t>
            </a:r>
            <a:r>
              <a:rPr lang="sk-SK" altLang="es-ES" dirty="0" err="1">
                <a:latin typeface="Arial "/>
              </a:rPr>
              <a:t>konzistent</a:t>
            </a:r>
            <a:r>
              <a:rPr lang="en-GB" altLang="es-ES" dirty="0" err="1">
                <a:latin typeface="Arial "/>
              </a:rPr>
              <a:t>ní</a:t>
            </a:r>
            <a:r>
              <a:rPr lang="en-GB" altLang="es-ES" dirty="0">
                <a:latin typeface="Arial "/>
              </a:rPr>
              <a:t> - </a:t>
            </a:r>
            <a:r>
              <a:rPr lang="en-GB" altLang="es-ES" dirty="0" err="1">
                <a:latin typeface="Arial "/>
              </a:rPr>
              <a:t>ľudia</a:t>
            </a:r>
            <a:r>
              <a:rPr lang="en-GB" altLang="es-ES" dirty="0">
                <a:latin typeface="Arial "/>
              </a:rPr>
              <a:t> </a:t>
            </a:r>
            <a:r>
              <a:rPr lang="en-GB" altLang="es-ES" dirty="0" err="1">
                <a:latin typeface="Arial "/>
              </a:rPr>
              <a:t>majú</a:t>
            </a:r>
            <a:r>
              <a:rPr lang="en-GB" altLang="es-ES" dirty="0">
                <a:latin typeface="Arial "/>
              </a:rPr>
              <a:t> </a:t>
            </a:r>
            <a:r>
              <a:rPr lang="en-GB" altLang="es-ES" dirty="0" err="1">
                <a:latin typeface="Arial "/>
              </a:rPr>
              <a:t>radi</a:t>
            </a:r>
            <a:r>
              <a:rPr lang="en-GB" altLang="es-ES" dirty="0">
                <a:latin typeface="Arial "/>
              </a:rPr>
              <a:t> </a:t>
            </a:r>
            <a:r>
              <a:rPr lang="en-GB" altLang="es-ES" dirty="0" err="1">
                <a:latin typeface="Arial "/>
              </a:rPr>
              <a:t>veci</a:t>
            </a:r>
            <a:r>
              <a:rPr lang="en-GB" altLang="es-ES" dirty="0">
                <a:latin typeface="Arial "/>
              </a:rPr>
              <a:t>, </a:t>
            </a:r>
            <a:r>
              <a:rPr lang="en-GB" altLang="es-ES" dirty="0" err="1">
                <a:latin typeface="Arial "/>
              </a:rPr>
              <a:t>ktoré</a:t>
            </a:r>
            <a:r>
              <a:rPr lang="en-GB" altLang="es-ES" dirty="0">
                <a:latin typeface="Arial "/>
              </a:rPr>
              <a:t> </a:t>
            </a:r>
            <a:r>
              <a:rPr lang="en-GB" altLang="es-ES" dirty="0" err="1">
                <a:latin typeface="Arial "/>
              </a:rPr>
              <a:t>im</a:t>
            </a:r>
            <a:r>
              <a:rPr lang="en-GB" altLang="es-ES" dirty="0">
                <a:latin typeface="Arial "/>
              </a:rPr>
              <a:t> </a:t>
            </a:r>
            <a:r>
              <a:rPr lang="en-GB" altLang="es-ES" dirty="0" err="1">
                <a:latin typeface="Arial "/>
              </a:rPr>
              <a:t>sú</a:t>
            </a:r>
            <a:r>
              <a:rPr lang="sk-SK" altLang="es-ES" dirty="0">
                <a:latin typeface="Arial "/>
              </a:rPr>
              <a:t> už</a:t>
            </a:r>
            <a:r>
              <a:rPr lang="en-GB" altLang="es-ES" dirty="0">
                <a:latin typeface="Arial "/>
              </a:rPr>
              <a:t> </a:t>
            </a:r>
            <a:r>
              <a:rPr lang="en-GB" altLang="es-ES" dirty="0" err="1">
                <a:latin typeface="Arial "/>
              </a:rPr>
              <a:t>známe</a:t>
            </a:r>
            <a:r>
              <a:rPr lang="en-GB" altLang="es-ES" dirty="0">
                <a:latin typeface="Arial "/>
              </a:rPr>
              <a:t>.</a:t>
            </a:r>
          </a:p>
          <a:p>
            <a:pPr>
              <a:defRPr/>
            </a:pPr>
            <a:endParaRPr lang="en-GB" altLang="es-ES" dirty="0">
              <a:latin typeface="Arial "/>
            </a:endParaRPr>
          </a:p>
          <a:p>
            <a:pPr>
              <a:defRPr/>
            </a:pPr>
            <a:r>
              <a:rPr lang="en-GB" altLang="es-ES" dirty="0" err="1">
                <a:latin typeface="Arial "/>
              </a:rPr>
              <a:t>Vyberte</a:t>
            </a:r>
            <a:r>
              <a:rPr lang="en-GB" altLang="es-ES" dirty="0">
                <a:latin typeface="Arial "/>
              </a:rPr>
              <a:t> </a:t>
            </a:r>
            <a:r>
              <a:rPr lang="en-GB" altLang="es-ES" dirty="0" err="1">
                <a:latin typeface="Arial "/>
              </a:rPr>
              <a:t>si</a:t>
            </a:r>
            <a:r>
              <a:rPr lang="en-GB" altLang="es-ES" dirty="0">
                <a:latin typeface="Arial "/>
              </a:rPr>
              <a:t> </a:t>
            </a:r>
            <a:r>
              <a:rPr lang="en-GB" altLang="es-ES" dirty="0" err="1">
                <a:latin typeface="Arial "/>
              </a:rPr>
              <a:t>softvér</a:t>
            </a:r>
            <a:r>
              <a:rPr lang="en-GB" altLang="es-ES" dirty="0">
                <a:latin typeface="Arial "/>
              </a:rPr>
              <a:t>, </a:t>
            </a:r>
            <a:r>
              <a:rPr lang="en-GB" altLang="es-ES" dirty="0" err="1">
                <a:latin typeface="Arial "/>
              </a:rPr>
              <a:t>ktorý</a:t>
            </a:r>
            <a:r>
              <a:rPr lang="en-GB" altLang="es-ES" dirty="0">
                <a:latin typeface="Arial "/>
              </a:rPr>
              <a:t> </a:t>
            </a:r>
            <a:r>
              <a:rPr lang="en-GB" altLang="es-ES" dirty="0" err="1">
                <a:latin typeface="Arial "/>
              </a:rPr>
              <a:t>lepšie</a:t>
            </a:r>
            <a:r>
              <a:rPr lang="en-GB" altLang="es-ES" dirty="0">
                <a:latin typeface="Arial "/>
              </a:rPr>
              <a:t> </a:t>
            </a:r>
            <a:r>
              <a:rPr lang="en-GB" altLang="es-ES" dirty="0" err="1">
                <a:latin typeface="Arial "/>
              </a:rPr>
              <a:t>vyhovuje</a:t>
            </a:r>
            <a:r>
              <a:rPr lang="en-GB" altLang="es-ES" dirty="0">
                <a:latin typeface="Arial "/>
              </a:rPr>
              <a:t> </a:t>
            </a:r>
            <a:r>
              <a:rPr lang="en-GB" altLang="es-ES" dirty="0" err="1">
                <a:latin typeface="Arial "/>
              </a:rPr>
              <a:t>potrebám</a:t>
            </a:r>
            <a:r>
              <a:rPr lang="en-GB" altLang="es-ES" dirty="0">
                <a:latin typeface="Arial "/>
              </a:rPr>
              <a:t> </a:t>
            </a:r>
            <a:r>
              <a:rPr lang="en-GB" altLang="es-ES" dirty="0" err="1">
                <a:latin typeface="Arial "/>
              </a:rPr>
              <a:t>vášho</a:t>
            </a:r>
            <a:r>
              <a:rPr lang="en-GB" altLang="es-ES" dirty="0">
                <a:latin typeface="Arial "/>
              </a:rPr>
              <a:t> </a:t>
            </a:r>
            <a:r>
              <a:rPr lang="en-GB" altLang="es-ES" dirty="0" err="1">
                <a:latin typeface="Arial "/>
              </a:rPr>
              <a:t>tímu</a:t>
            </a:r>
            <a:r>
              <a:rPr lang="en-GB" altLang="es-ES" dirty="0">
                <a:latin typeface="Arial "/>
              </a:rPr>
              <a:t>, a </a:t>
            </a:r>
            <a:r>
              <a:rPr lang="en-GB" altLang="es-ES" dirty="0" err="1">
                <a:latin typeface="Arial "/>
              </a:rPr>
              <a:t>držte</a:t>
            </a:r>
            <a:r>
              <a:rPr lang="en-GB" altLang="es-ES" dirty="0">
                <a:latin typeface="Arial "/>
              </a:rPr>
              <a:t> </a:t>
            </a:r>
            <a:r>
              <a:rPr lang="en-GB" altLang="es-ES" dirty="0" err="1">
                <a:latin typeface="Arial "/>
              </a:rPr>
              <a:t>sa</a:t>
            </a:r>
            <a:r>
              <a:rPr lang="en-GB" altLang="es-ES" dirty="0">
                <a:latin typeface="Arial "/>
              </a:rPr>
              <a:t> ho.</a:t>
            </a:r>
          </a:p>
          <a:p>
            <a:pPr>
              <a:defRPr/>
            </a:pPr>
            <a:endParaRPr lang="en-GB" altLang="es-ES" dirty="0">
              <a:latin typeface="Arial "/>
            </a:endParaRPr>
          </a:p>
          <a:p>
            <a:pPr>
              <a:defRPr/>
            </a:pPr>
            <a:endParaRPr lang="en-GB" altLang="es-ES" dirty="0">
              <a:latin typeface="Arial "/>
            </a:endParaRPr>
          </a:p>
        </p:txBody>
      </p:sp>
      <p:sp>
        <p:nvSpPr>
          <p:cNvPr id="6" name="TextBox 5">
            <a:extLst>
              <a:ext uri="{FF2B5EF4-FFF2-40B4-BE49-F238E27FC236}">
                <a16:creationId xmlns:a16="http://schemas.microsoft.com/office/drawing/2014/main" id="{998E055F-BB3F-4333-9854-C85DAD820635}"/>
              </a:ext>
            </a:extLst>
          </p:cNvPr>
          <p:cNvSpPr txBox="1"/>
          <p:nvPr/>
        </p:nvSpPr>
        <p:spPr>
          <a:xfrm>
            <a:off x="2527277" y="342655"/>
            <a:ext cx="7338871" cy="646331"/>
          </a:xfrm>
          <a:prstGeom prst="rect">
            <a:avLst/>
          </a:prstGeom>
          <a:noFill/>
        </p:spPr>
        <p:txBody>
          <a:bodyPr wrap="square" rtlCol="0">
            <a:spAutoFit/>
          </a:bodyPr>
          <a:lstStyle/>
          <a:p>
            <a:r>
              <a:rPr lang="en-GB" sz="3600" b="1" dirty="0" err="1">
                <a:solidFill>
                  <a:schemeClr val="accent1">
                    <a:lumMod val="75000"/>
                  </a:schemeClr>
                </a:solidFill>
                <a:latin typeface="Arial" panose="020B0604020202020204" pitchFamily="34" charset="0"/>
                <a:cs typeface="Arial" panose="020B0604020202020204" pitchFamily="34" charset="0"/>
              </a:rPr>
              <a:t>Riadenie</a:t>
            </a:r>
            <a:r>
              <a:rPr lang="en-GB" sz="3600" b="1" dirty="0">
                <a:solidFill>
                  <a:schemeClr val="accent1">
                    <a:lumMod val="75000"/>
                  </a:schemeClr>
                </a:solidFill>
                <a:latin typeface="Arial" panose="020B0604020202020204" pitchFamily="34" charset="0"/>
                <a:cs typeface="Arial" panose="020B0604020202020204" pitchFamily="34" charset="0"/>
              </a:rPr>
              <a:t> </a:t>
            </a:r>
            <a:r>
              <a:rPr lang="en-GB" sz="3600" b="1" dirty="0" err="1">
                <a:solidFill>
                  <a:schemeClr val="accent1">
                    <a:lumMod val="75000"/>
                  </a:schemeClr>
                </a:solidFill>
                <a:latin typeface="Arial" panose="020B0604020202020204" pitchFamily="34" charset="0"/>
                <a:cs typeface="Arial" panose="020B0604020202020204" pitchFamily="34" charset="0"/>
              </a:rPr>
              <a:t>virtuálnych</a:t>
            </a:r>
            <a:r>
              <a:rPr lang="en-GB" sz="3600" b="1" dirty="0">
                <a:solidFill>
                  <a:schemeClr val="accent1">
                    <a:lumMod val="75000"/>
                  </a:schemeClr>
                </a:solidFill>
                <a:latin typeface="Arial" panose="020B0604020202020204" pitchFamily="34" charset="0"/>
                <a:cs typeface="Arial" panose="020B0604020202020204" pitchFamily="34" charset="0"/>
              </a:rPr>
              <a:t> </a:t>
            </a:r>
            <a:r>
              <a:rPr lang="en-GB" sz="3600" b="1" dirty="0" err="1">
                <a:solidFill>
                  <a:schemeClr val="accent1">
                    <a:lumMod val="75000"/>
                  </a:schemeClr>
                </a:solidFill>
                <a:latin typeface="Arial" panose="020B0604020202020204" pitchFamily="34" charset="0"/>
                <a:cs typeface="Arial" panose="020B0604020202020204" pitchFamily="34" charset="0"/>
              </a:rPr>
              <a:t>tímov</a:t>
            </a:r>
            <a:endParaRPr lang="en-GB" sz="3600" b="1" dirty="0">
              <a:solidFill>
                <a:schemeClr val="accent1">
                  <a:lumMod val="75000"/>
                </a:schemeClr>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D5281CBF-B0C4-40DC-B78D-F0BC37BD2C8D}"/>
              </a:ext>
            </a:extLst>
          </p:cNvPr>
          <p:cNvPicPr>
            <a:picLocks noChangeAspect="1"/>
          </p:cNvPicPr>
          <p:nvPr/>
        </p:nvPicPr>
        <p:blipFill>
          <a:blip r:embed="rId5"/>
          <a:stretch>
            <a:fillRect/>
          </a:stretch>
        </p:blipFill>
        <p:spPr>
          <a:xfrm>
            <a:off x="2219423" y="1422275"/>
            <a:ext cx="3889585" cy="4560203"/>
          </a:xfrm>
          <a:prstGeom prst="rect">
            <a:avLst/>
          </a:prstGeom>
        </p:spPr>
      </p:pic>
    </p:spTree>
    <p:extLst>
      <p:ext uri="{BB962C8B-B14F-4D97-AF65-F5344CB8AC3E}">
        <p14:creationId xmlns:p14="http://schemas.microsoft.com/office/powerpoint/2010/main" val="114582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ttangolo 1">
            <a:extLst>
              <a:ext uri="{FF2B5EF4-FFF2-40B4-BE49-F238E27FC236}">
                <a16:creationId xmlns:a16="http://schemas.microsoft.com/office/drawing/2014/main" id="{50937956-F9E8-4796-8E1E-2932BB6CF382}"/>
              </a:ext>
            </a:extLst>
          </p:cNvPr>
          <p:cNvSpPr/>
          <p:nvPr/>
        </p:nvSpPr>
        <p:spPr>
          <a:xfrm>
            <a:off x="2773277" y="988986"/>
            <a:ext cx="5750752" cy="5078313"/>
          </a:xfrm>
          <a:prstGeom prst="rect">
            <a:avLst/>
          </a:prstGeom>
        </p:spPr>
        <p:txBody>
          <a:bodyPr wrap="square">
            <a:spAutoFit/>
          </a:bodyPr>
          <a:lstStyle/>
          <a:p>
            <a:pPr>
              <a:defRPr/>
            </a:pPr>
            <a:r>
              <a:rPr lang="sk-SK" altLang="es-ES" b="1" dirty="0">
                <a:solidFill>
                  <a:schemeClr val="accent6">
                    <a:lumMod val="75000"/>
                  </a:schemeClr>
                </a:solidFill>
                <a:latin typeface="Arial "/>
              </a:rPr>
              <a:t>8</a:t>
            </a:r>
            <a:r>
              <a:rPr lang="en-GB" altLang="es-ES" b="1" dirty="0">
                <a:solidFill>
                  <a:schemeClr val="accent6">
                    <a:lumMod val="75000"/>
                  </a:schemeClr>
                </a:solidFill>
                <a:latin typeface="Arial "/>
              </a:rPr>
              <a:t>. </a:t>
            </a:r>
            <a:r>
              <a:rPr lang="en-GB" altLang="es-ES" b="1" dirty="0" err="1">
                <a:solidFill>
                  <a:schemeClr val="accent6">
                    <a:lumMod val="75000"/>
                  </a:schemeClr>
                </a:solidFill>
                <a:latin typeface="Arial "/>
              </a:rPr>
              <a:t>Technológie</a:t>
            </a:r>
            <a:r>
              <a:rPr lang="en-GB" altLang="es-ES" b="1" dirty="0">
                <a:solidFill>
                  <a:schemeClr val="accent6">
                    <a:lumMod val="75000"/>
                  </a:schemeClr>
                </a:solidFill>
                <a:latin typeface="Arial "/>
              </a:rPr>
              <a:t> pre </a:t>
            </a:r>
            <a:r>
              <a:rPr lang="en-GB" altLang="es-ES" b="1" dirty="0" err="1">
                <a:solidFill>
                  <a:schemeClr val="accent6">
                    <a:lumMod val="75000"/>
                  </a:schemeClr>
                </a:solidFill>
                <a:latin typeface="Arial "/>
              </a:rPr>
              <a:t>virtuálne</a:t>
            </a:r>
            <a:r>
              <a:rPr lang="en-GB" altLang="es-ES" b="1" dirty="0">
                <a:solidFill>
                  <a:schemeClr val="accent6">
                    <a:lumMod val="75000"/>
                  </a:schemeClr>
                </a:solidFill>
                <a:latin typeface="Arial "/>
              </a:rPr>
              <a:t> </a:t>
            </a:r>
            <a:r>
              <a:rPr lang="en-GB" altLang="es-ES" b="1" dirty="0" err="1">
                <a:solidFill>
                  <a:schemeClr val="accent6">
                    <a:lumMod val="75000"/>
                  </a:schemeClr>
                </a:solidFill>
                <a:latin typeface="Arial "/>
              </a:rPr>
              <a:t>tímy</a:t>
            </a:r>
            <a:endParaRPr lang="sk-SK" altLang="es-ES" b="1" dirty="0">
              <a:solidFill>
                <a:schemeClr val="accent6">
                  <a:lumMod val="75000"/>
                </a:schemeClr>
              </a:solidFill>
              <a:latin typeface="Arial "/>
            </a:endParaRPr>
          </a:p>
          <a:p>
            <a:pPr>
              <a:defRPr/>
            </a:pPr>
            <a:endParaRPr lang="en-GB" altLang="es-ES" dirty="0">
              <a:solidFill>
                <a:schemeClr val="accent6">
                  <a:lumMod val="75000"/>
                </a:schemeClr>
              </a:solidFill>
              <a:latin typeface="Arial "/>
            </a:endParaRPr>
          </a:p>
          <a:p>
            <a:pPr>
              <a:defRPr/>
            </a:pPr>
            <a:r>
              <a:rPr lang="en-GB" altLang="es-ES" dirty="0" err="1">
                <a:latin typeface="Arial "/>
              </a:rPr>
              <a:t>Okrem</a:t>
            </a:r>
            <a:r>
              <a:rPr lang="en-GB" altLang="es-ES" dirty="0">
                <a:latin typeface="Arial "/>
              </a:rPr>
              <a:t> </a:t>
            </a:r>
            <a:r>
              <a:rPr lang="en-GB" altLang="es-ES" dirty="0" err="1">
                <a:latin typeface="Arial "/>
              </a:rPr>
              <a:t>tých</a:t>
            </a:r>
            <a:r>
              <a:rPr lang="en-GB" altLang="es-ES" dirty="0">
                <a:latin typeface="Arial "/>
              </a:rPr>
              <a:t>, </a:t>
            </a:r>
            <a:r>
              <a:rPr lang="en-GB" altLang="es-ES" dirty="0" err="1">
                <a:latin typeface="Arial "/>
              </a:rPr>
              <a:t>ktoré</a:t>
            </a:r>
            <a:r>
              <a:rPr lang="en-GB" altLang="es-ES" dirty="0">
                <a:latin typeface="Arial "/>
              </a:rPr>
              <a:t> </a:t>
            </a:r>
            <a:r>
              <a:rPr lang="en-GB" altLang="es-ES" dirty="0" err="1">
                <a:latin typeface="Arial "/>
              </a:rPr>
              <a:t>sa</a:t>
            </a:r>
            <a:r>
              <a:rPr lang="en-GB" altLang="es-ES" dirty="0">
                <a:latin typeface="Arial "/>
              </a:rPr>
              <a:t> </a:t>
            </a:r>
            <a:r>
              <a:rPr lang="en-GB" altLang="es-ES" dirty="0" err="1">
                <a:latin typeface="Arial "/>
              </a:rPr>
              <a:t>týkajú</a:t>
            </a:r>
            <a:r>
              <a:rPr lang="en-GB" altLang="es-ES" dirty="0">
                <a:latin typeface="Arial "/>
              </a:rPr>
              <a:t> </a:t>
            </a:r>
            <a:r>
              <a:rPr lang="en-GB" altLang="es-ES" dirty="0" err="1">
                <a:latin typeface="Arial "/>
              </a:rPr>
              <a:t>virtuálnych</a:t>
            </a:r>
            <a:r>
              <a:rPr lang="en-GB" altLang="es-ES" dirty="0">
                <a:latin typeface="Arial "/>
              </a:rPr>
              <a:t> </a:t>
            </a:r>
            <a:r>
              <a:rPr lang="en-GB" altLang="es-ES" dirty="0" err="1">
                <a:latin typeface="Arial "/>
              </a:rPr>
              <a:t>stretnutí</a:t>
            </a:r>
            <a:r>
              <a:rPr lang="en-GB" altLang="es-ES" dirty="0">
                <a:latin typeface="Arial "/>
              </a:rPr>
              <a:t>, </a:t>
            </a:r>
            <a:r>
              <a:rPr lang="en-GB" altLang="es-ES" dirty="0" err="1">
                <a:latin typeface="Arial "/>
              </a:rPr>
              <a:t>existujú</a:t>
            </a:r>
            <a:r>
              <a:rPr lang="en-GB" altLang="es-ES" dirty="0">
                <a:latin typeface="Arial "/>
              </a:rPr>
              <a:t> </a:t>
            </a:r>
            <a:r>
              <a:rPr lang="sk-SK" altLang="es-ES" dirty="0">
                <a:latin typeface="Arial "/>
              </a:rPr>
              <a:t>aj </a:t>
            </a:r>
            <a:r>
              <a:rPr lang="en-GB" altLang="es-ES" dirty="0" err="1">
                <a:latin typeface="Arial "/>
              </a:rPr>
              <a:t>ďalšie</a:t>
            </a:r>
            <a:r>
              <a:rPr lang="en-GB" altLang="es-ES" dirty="0">
                <a:latin typeface="Arial "/>
              </a:rPr>
              <a:t> </a:t>
            </a:r>
            <a:r>
              <a:rPr lang="en-GB" altLang="es-ES" dirty="0" err="1">
                <a:latin typeface="Arial "/>
              </a:rPr>
              <a:t>nástroje</a:t>
            </a:r>
            <a:r>
              <a:rPr lang="en-GB" altLang="es-ES" dirty="0">
                <a:latin typeface="Arial "/>
              </a:rPr>
              <a:t>, </a:t>
            </a:r>
            <a:r>
              <a:rPr lang="en-GB" altLang="es-ES" dirty="0" err="1">
                <a:latin typeface="Arial "/>
              </a:rPr>
              <a:t>ktoré</a:t>
            </a:r>
            <a:r>
              <a:rPr lang="en-GB" altLang="es-ES" dirty="0">
                <a:latin typeface="Arial "/>
              </a:rPr>
              <a:t> </a:t>
            </a:r>
            <a:r>
              <a:rPr lang="en-GB" altLang="es-ES" dirty="0" err="1">
                <a:latin typeface="Arial "/>
              </a:rPr>
              <a:t>môžete</a:t>
            </a:r>
            <a:r>
              <a:rPr lang="en-GB" altLang="es-ES" dirty="0">
                <a:latin typeface="Arial "/>
              </a:rPr>
              <a:t> </a:t>
            </a:r>
            <a:r>
              <a:rPr lang="en-GB" altLang="es-ES" dirty="0" err="1">
                <a:latin typeface="Arial "/>
              </a:rPr>
              <a:t>použiť</a:t>
            </a:r>
            <a:r>
              <a:rPr lang="en-GB" altLang="es-ES" dirty="0">
                <a:latin typeface="Arial "/>
              </a:rPr>
              <a:t> </a:t>
            </a:r>
            <a:r>
              <a:rPr lang="en-GB" altLang="es-ES" dirty="0" err="1">
                <a:latin typeface="Arial "/>
              </a:rPr>
              <a:t>na</a:t>
            </a:r>
            <a:r>
              <a:rPr lang="en-GB" altLang="es-ES" dirty="0">
                <a:latin typeface="Arial "/>
              </a:rPr>
              <a:t> </a:t>
            </a:r>
            <a:r>
              <a:rPr lang="en-GB" altLang="es-ES" dirty="0" err="1">
                <a:latin typeface="Arial "/>
              </a:rPr>
              <a:t>zvýšenie</a:t>
            </a:r>
            <a:r>
              <a:rPr lang="en-GB" altLang="es-ES" dirty="0">
                <a:latin typeface="Arial "/>
              </a:rPr>
              <a:t> </a:t>
            </a:r>
            <a:r>
              <a:rPr lang="en-GB" altLang="es-ES" dirty="0" err="1">
                <a:latin typeface="Arial "/>
              </a:rPr>
              <a:t>produktivity</a:t>
            </a:r>
            <a:r>
              <a:rPr lang="en-GB" altLang="es-ES" dirty="0">
                <a:latin typeface="Arial "/>
              </a:rPr>
              <a:t> </a:t>
            </a:r>
            <a:r>
              <a:rPr lang="en-GB" altLang="es-ES" dirty="0" err="1">
                <a:latin typeface="Arial "/>
              </a:rPr>
              <a:t>svojich</a:t>
            </a:r>
            <a:r>
              <a:rPr lang="en-GB" altLang="es-ES" dirty="0">
                <a:latin typeface="Arial "/>
              </a:rPr>
              <a:t> </a:t>
            </a:r>
            <a:r>
              <a:rPr lang="en-GB" altLang="es-ES" dirty="0" err="1">
                <a:latin typeface="Arial "/>
              </a:rPr>
              <a:t>virtuálnych</a:t>
            </a:r>
            <a:r>
              <a:rPr lang="en-GB" altLang="es-ES" dirty="0">
                <a:latin typeface="Arial "/>
              </a:rPr>
              <a:t> </a:t>
            </a:r>
            <a:r>
              <a:rPr lang="en-GB" altLang="es-ES" dirty="0" err="1">
                <a:latin typeface="Arial "/>
              </a:rPr>
              <a:t>tímov</a:t>
            </a:r>
            <a:r>
              <a:rPr lang="en-GB" altLang="es-ES" dirty="0">
                <a:latin typeface="Arial "/>
              </a:rPr>
              <a:t>.</a:t>
            </a:r>
            <a:endParaRPr lang="sk-SK" altLang="es-ES" dirty="0">
              <a:latin typeface="Arial "/>
            </a:endParaRPr>
          </a:p>
          <a:p>
            <a:pPr>
              <a:defRPr/>
            </a:pPr>
            <a:endParaRPr lang="en-GB" altLang="es-ES" dirty="0">
              <a:latin typeface="Arial "/>
            </a:endParaRPr>
          </a:p>
          <a:p>
            <a:pPr>
              <a:defRPr/>
            </a:pPr>
            <a:r>
              <a:rPr lang="sk-SK" altLang="es-ES" dirty="0">
                <a:latin typeface="Arial "/>
              </a:rPr>
              <a:t>Medzi </a:t>
            </a:r>
            <a:r>
              <a:rPr lang="sk-SK" altLang="es-ES" dirty="0" err="1">
                <a:latin typeface="Arial "/>
              </a:rPr>
              <a:t>ne</a:t>
            </a:r>
            <a:r>
              <a:rPr lang="sk-SK" altLang="es-ES" dirty="0">
                <a:latin typeface="Arial "/>
              </a:rPr>
              <a:t> patria</a:t>
            </a:r>
            <a:r>
              <a:rPr lang="en-GB" altLang="es-ES" dirty="0">
                <a:latin typeface="Arial "/>
              </a:rPr>
              <a:t>:</a:t>
            </a:r>
          </a:p>
          <a:p>
            <a:pPr>
              <a:defRPr/>
            </a:pPr>
            <a:endParaRPr lang="en-GB" altLang="es-ES" dirty="0">
              <a:latin typeface="Arial "/>
            </a:endParaRPr>
          </a:p>
          <a:p>
            <a:pPr>
              <a:defRPr/>
            </a:pPr>
            <a:r>
              <a:rPr lang="en-GB" altLang="es-ES" dirty="0">
                <a:latin typeface="Arial "/>
              </a:rPr>
              <a:t>- </a:t>
            </a:r>
            <a:r>
              <a:rPr lang="en-GB" altLang="es-ES" dirty="0" err="1">
                <a:latin typeface="Arial "/>
              </a:rPr>
              <a:t>softvér</a:t>
            </a:r>
            <a:r>
              <a:rPr lang="en-GB" altLang="es-ES" dirty="0">
                <a:latin typeface="Arial "/>
              </a:rPr>
              <a:t> </a:t>
            </a:r>
            <a:r>
              <a:rPr lang="en-GB" altLang="es-ES" dirty="0" err="1">
                <a:latin typeface="Arial "/>
              </a:rPr>
              <a:t>na</a:t>
            </a:r>
            <a:r>
              <a:rPr lang="en-GB" altLang="es-ES" dirty="0">
                <a:latin typeface="Arial "/>
              </a:rPr>
              <a:t> </a:t>
            </a:r>
            <a:r>
              <a:rPr lang="en-GB" altLang="es-ES" dirty="0" err="1">
                <a:latin typeface="Arial "/>
              </a:rPr>
              <a:t>spoluprácu</a:t>
            </a:r>
            <a:endParaRPr lang="en-GB" altLang="es-ES" dirty="0">
              <a:latin typeface="Arial "/>
            </a:endParaRPr>
          </a:p>
          <a:p>
            <a:pPr>
              <a:defRPr/>
            </a:pPr>
            <a:r>
              <a:rPr lang="en-GB" altLang="es-ES" dirty="0">
                <a:latin typeface="Arial "/>
              </a:rPr>
              <a:t>-</a:t>
            </a:r>
            <a:r>
              <a:rPr lang="sk-SK" altLang="es-ES" dirty="0">
                <a:latin typeface="Arial "/>
              </a:rPr>
              <a:t> </a:t>
            </a:r>
            <a:r>
              <a:rPr lang="en-GB" altLang="es-ES" dirty="0" err="1">
                <a:latin typeface="Arial "/>
              </a:rPr>
              <a:t>softvér</a:t>
            </a:r>
            <a:r>
              <a:rPr lang="en-GB" altLang="es-ES" dirty="0">
                <a:latin typeface="Arial "/>
              </a:rPr>
              <a:t> </a:t>
            </a:r>
            <a:r>
              <a:rPr lang="en-GB" altLang="es-ES" dirty="0" err="1">
                <a:latin typeface="Arial "/>
              </a:rPr>
              <a:t>na</a:t>
            </a:r>
            <a:r>
              <a:rPr lang="en-GB" altLang="es-ES" dirty="0">
                <a:latin typeface="Arial "/>
              </a:rPr>
              <a:t> </a:t>
            </a:r>
            <a:r>
              <a:rPr lang="en-GB" altLang="es-ES" dirty="0" err="1">
                <a:latin typeface="Arial "/>
              </a:rPr>
              <a:t>sledovanie</a:t>
            </a:r>
            <a:r>
              <a:rPr lang="en-GB" altLang="es-ES" dirty="0">
                <a:latin typeface="Arial "/>
              </a:rPr>
              <a:t> </a:t>
            </a:r>
            <a:r>
              <a:rPr lang="en-GB" altLang="es-ES" dirty="0" err="1">
                <a:latin typeface="Arial "/>
              </a:rPr>
              <a:t>cieľov</a:t>
            </a:r>
            <a:r>
              <a:rPr lang="en-GB" altLang="es-ES" dirty="0">
                <a:latin typeface="Arial "/>
              </a:rPr>
              <a:t> a </a:t>
            </a:r>
            <a:r>
              <a:rPr lang="en-GB" altLang="es-ES" dirty="0" err="1">
                <a:latin typeface="Arial "/>
              </a:rPr>
              <a:t>hlásenie</a:t>
            </a:r>
            <a:r>
              <a:rPr lang="en-GB" altLang="es-ES" dirty="0">
                <a:latin typeface="Arial "/>
              </a:rPr>
              <a:t> </a:t>
            </a:r>
            <a:r>
              <a:rPr lang="en-GB" altLang="es-ES" dirty="0" err="1">
                <a:latin typeface="Arial "/>
              </a:rPr>
              <a:t>stavu</a:t>
            </a:r>
            <a:endParaRPr lang="en-GB" altLang="es-ES" dirty="0">
              <a:latin typeface="Arial "/>
            </a:endParaRPr>
          </a:p>
          <a:p>
            <a:pPr>
              <a:defRPr/>
            </a:pPr>
            <a:r>
              <a:rPr lang="en-GB" altLang="es-ES" dirty="0">
                <a:latin typeface="Arial "/>
              </a:rPr>
              <a:t>- </a:t>
            </a:r>
            <a:r>
              <a:rPr lang="en-GB" altLang="es-ES" dirty="0" err="1">
                <a:latin typeface="Arial "/>
              </a:rPr>
              <a:t>softvér</a:t>
            </a:r>
            <a:r>
              <a:rPr lang="en-GB" altLang="es-ES" dirty="0">
                <a:latin typeface="Arial "/>
              </a:rPr>
              <a:t> </a:t>
            </a:r>
            <a:r>
              <a:rPr lang="en-GB" altLang="es-ES" dirty="0" err="1">
                <a:latin typeface="Arial "/>
              </a:rPr>
              <a:t>na</a:t>
            </a:r>
            <a:r>
              <a:rPr lang="en-GB" altLang="es-ES" dirty="0">
                <a:latin typeface="Arial "/>
              </a:rPr>
              <a:t> </a:t>
            </a:r>
            <a:r>
              <a:rPr lang="en-GB" altLang="es-ES" dirty="0" err="1">
                <a:latin typeface="Arial "/>
              </a:rPr>
              <a:t>správu</a:t>
            </a:r>
            <a:r>
              <a:rPr lang="en-GB" altLang="es-ES" dirty="0">
                <a:latin typeface="Arial "/>
              </a:rPr>
              <a:t> </a:t>
            </a:r>
            <a:r>
              <a:rPr lang="en-GB" altLang="es-ES" dirty="0" err="1">
                <a:latin typeface="Arial "/>
              </a:rPr>
              <a:t>projektov</a:t>
            </a:r>
            <a:endParaRPr lang="en-GB" altLang="es-ES" dirty="0">
              <a:latin typeface="Arial "/>
            </a:endParaRPr>
          </a:p>
          <a:p>
            <a:pPr>
              <a:defRPr/>
            </a:pPr>
            <a:r>
              <a:rPr lang="en-GB" altLang="es-ES" dirty="0">
                <a:latin typeface="Arial "/>
              </a:rPr>
              <a:t>- </a:t>
            </a:r>
            <a:r>
              <a:rPr lang="en-GB" altLang="es-ES" dirty="0" err="1">
                <a:latin typeface="Arial "/>
              </a:rPr>
              <a:t>správa</a:t>
            </a:r>
            <a:r>
              <a:rPr lang="en-GB" altLang="es-ES" dirty="0">
                <a:latin typeface="Arial "/>
              </a:rPr>
              <a:t> </a:t>
            </a:r>
            <a:r>
              <a:rPr lang="en-GB" altLang="es-ES" dirty="0" err="1">
                <a:latin typeface="Arial "/>
              </a:rPr>
              <a:t>dokumentov</a:t>
            </a:r>
            <a:endParaRPr lang="en-GB" altLang="es-ES" dirty="0">
              <a:latin typeface="Arial "/>
            </a:endParaRPr>
          </a:p>
          <a:p>
            <a:pPr>
              <a:defRPr/>
            </a:pPr>
            <a:r>
              <a:rPr lang="en-GB" altLang="es-ES" dirty="0">
                <a:latin typeface="Arial "/>
              </a:rPr>
              <a:t>-</a:t>
            </a:r>
            <a:r>
              <a:rPr lang="sk-SK" altLang="es-ES" dirty="0">
                <a:latin typeface="Arial "/>
              </a:rPr>
              <a:t> </a:t>
            </a:r>
            <a:r>
              <a:rPr lang="en-GB" altLang="es-ES" dirty="0" err="1">
                <a:latin typeface="Arial "/>
              </a:rPr>
              <a:t>komunikácia</a:t>
            </a:r>
            <a:endParaRPr lang="sk-SK" altLang="es-ES" dirty="0">
              <a:latin typeface="Arial "/>
            </a:endParaRPr>
          </a:p>
          <a:p>
            <a:pPr>
              <a:defRPr/>
            </a:pPr>
            <a:endParaRPr lang="en-GB" altLang="es-ES" dirty="0">
              <a:latin typeface="Arial "/>
            </a:endParaRPr>
          </a:p>
          <a:p>
            <a:pPr>
              <a:defRPr/>
            </a:pPr>
            <a:r>
              <a:rPr lang="en-GB" altLang="es-ES" dirty="0" err="1">
                <a:latin typeface="Arial "/>
              </a:rPr>
              <a:t>Avšak</a:t>
            </a:r>
            <a:r>
              <a:rPr lang="en-GB" altLang="es-ES" dirty="0">
                <a:latin typeface="Arial "/>
              </a:rPr>
              <a:t> </a:t>
            </a:r>
            <a:r>
              <a:rPr lang="en-GB" altLang="es-ES" dirty="0" err="1">
                <a:latin typeface="Arial "/>
              </a:rPr>
              <a:t>aj</a:t>
            </a:r>
            <a:r>
              <a:rPr lang="en-GB" altLang="es-ES" dirty="0">
                <a:latin typeface="Arial "/>
              </a:rPr>
              <a:t> </a:t>
            </a:r>
            <a:r>
              <a:rPr lang="en-GB" altLang="es-ES" dirty="0" err="1">
                <a:latin typeface="Arial "/>
              </a:rPr>
              <a:t>tu</a:t>
            </a:r>
            <a:r>
              <a:rPr lang="en-GB" altLang="es-ES" dirty="0">
                <a:latin typeface="Arial "/>
              </a:rPr>
              <a:t> je </a:t>
            </a:r>
            <a:r>
              <a:rPr lang="en-GB" altLang="es-ES" dirty="0" err="1">
                <a:latin typeface="Arial "/>
              </a:rPr>
              <a:t>menej</a:t>
            </a:r>
            <a:r>
              <a:rPr lang="en-GB" altLang="es-ES" dirty="0">
                <a:latin typeface="Arial "/>
              </a:rPr>
              <a:t> </a:t>
            </a:r>
            <a:r>
              <a:rPr lang="en-GB" altLang="es-ES" dirty="0" err="1">
                <a:latin typeface="Arial "/>
              </a:rPr>
              <a:t>viac</a:t>
            </a:r>
            <a:r>
              <a:rPr lang="en-GB" altLang="es-ES" dirty="0">
                <a:latin typeface="Arial "/>
              </a:rPr>
              <a:t> a </a:t>
            </a:r>
            <a:r>
              <a:rPr lang="en-GB" altLang="es-ES" dirty="0" err="1">
                <a:latin typeface="Arial "/>
              </a:rPr>
              <a:t>kľúčová</a:t>
            </a:r>
            <a:r>
              <a:rPr lang="en-GB" altLang="es-ES" dirty="0">
                <a:latin typeface="Arial "/>
              </a:rPr>
              <a:t> je </a:t>
            </a:r>
            <a:r>
              <a:rPr lang="sk-SK" altLang="es-ES" dirty="0" err="1">
                <a:latin typeface="Arial "/>
              </a:rPr>
              <a:t>konzistent</a:t>
            </a:r>
            <a:r>
              <a:rPr lang="en-GB" altLang="es-ES" dirty="0" err="1">
                <a:latin typeface="Arial "/>
              </a:rPr>
              <a:t>nosť</a:t>
            </a:r>
            <a:r>
              <a:rPr lang="en-GB" altLang="es-ES" dirty="0">
                <a:latin typeface="Arial "/>
              </a:rPr>
              <a:t>. </a:t>
            </a:r>
            <a:endParaRPr lang="sk-SK" altLang="es-ES" dirty="0">
              <a:latin typeface="Arial "/>
            </a:endParaRPr>
          </a:p>
          <a:p>
            <a:pPr>
              <a:defRPr/>
            </a:pPr>
            <a:r>
              <a:rPr lang="sk-SK" altLang="es-ES" dirty="0">
                <a:latin typeface="Arial "/>
              </a:rPr>
              <a:t>Vždy sa s</a:t>
            </a:r>
            <a:r>
              <a:rPr lang="en-GB" altLang="es-ES" dirty="0" err="1">
                <a:latin typeface="Arial "/>
              </a:rPr>
              <a:t>nažte</a:t>
            </a:r>
            <a:r>
              <a:rPr lang="en-GB" altLang="es-ES" dirty="0">
                <a:latin typeface="Arial "/>
              </a:rPr>
              <a:t> </a:t>
            </a:r>
            <a:r>
              <a:rPr lang="en-GB" altLang="es-ES" dirty="0" err="1">
                <a:latin typeface="Arial "/>
              </a:rPr>
              <a:t>sa</a:t>
            </a:r>
            <a:r>
              <a:rPr lang="en-GB" altLang="es-ES" dirty="0">
                <a:latin typeface="Arial "/>
              </a:rPr>
              <a:t> </a:t>
            </a:r>
            <a:r>
              <a:rPr lang="en-GB" altLang="es-ES" dirty="0" err="1">
                <a:latin typeface="Arial "/>
              </a:rPr>
              <a:t>mať</a:t>
            </a:r>
            <a:r>
              <a:rPr lang="en-GB" altLang="es-ES" dirty="0">
                <a:latin typeface="Arial "/>
              </a:rPr>
              <a:t> </a:t>
            </a:r>
            <a:r>
              <a:rPr lang="en-GB" altLang="es-ES" dirty="0" err="1">
                <a:latin typeface="Arial "/>
              </a:rPr>
              <a:t>všetko</a:t>
            </a:r>
            <a:r>
              <a:rPr lang="en-GB" altLang="es-ES" dirty="0">
                <a:latin typeface="Arial "/>
              </a:rPr>
              <a:t> </a:t>
            </a:r>
            <a:r>
              <a:rPr lang="en-GB" altLang="es-ES" dirty="0" err="1">
                <a:latin typeface="Arial "/>
              </a:rPr>
              <a:t>na</a:t>
            </a:r>
            <a:r>
              <a:rPr lang="en-GB" altLang="es-ES" dirty="0">
                <a:latin typeface="Arial "/>
              </a:rPr>
              <a:t> </a:t>
            </a:r>
            <a:r>
              <a:rPr lang="en-GB" altLang="es-ES" dirty="0" err="1">
                <a:latin typeface="Arial "/>
              </a:rPr>
              <a:t>jednom</a:t>
            </a:r>
            <a:r>
              <a:rPr lang="en-GB" altLang="es-ES" dirty="0">
                <a:latin typeface="Arial "/>
              </a:rPr>
              <a:t> </a:t>
            </a:r>
            <a:r>
              <a:rPr lang="en-GB" altLang="es-ES" dirty="0" err="1">
                <a:latin typeface="Arial "/>
              </a:rPr>
              <a:t>mieste</a:t>
            </a:r>
            <a:r>
              <a:rPr lang="en-GB" altLang="es-ES" dirty="0">
                <a:latin typeface="Arial "/>
              </a:rPr>
              <a:t>.</a:t>
            </a:r>
          </a:p>
          <a:p>
            <a:pPr>
              <a:defRPr/>
            </a:pPr>
            <a:endParaRPr lang="en-GB" altLang="es-ES" dirty="0">
              <a:latin typeface="Arial "/>
            </a:endParaRPr>
          </a:p>
          <a:p>
            <a:pPr>
              <a:defRPr/>
            </a:pPr>
            <a:endParaRPr lang="en-GB" altLang="es-ES" dirty="0">
              <a:latin typeface="Arial "/>
            </a:endParaRPr>
          </a:p>
        </p:txBody>
      </p:sp>
      <p:sp>
        <p:nvSpPr>
          <p:cNvPr id="6" name="TextBox 5">
            <a:extLst>
              <a:ext uri="{FF2B5EF4-FFF2-40B4-BE49-F238E27FC236}">
                <a16:creationId xmlns:a16="http://schemas.microsoft.com/office/drawing/2014/main" id="{998E055F-BB3F-4333-9854-C85DAD820635}"/>
              </a:ext>
            </a:extLst>
          </p:cNvPr>
          <p:cNvSpPr txBox="1"/>
          <p:nvPr/>
        </p:nvSpPr>
        <p:spPr>
          <a:xfrm>
            <a:off x="2527277" y="342655"/>
            <a:ext cx="7338871" cy="646331"/>
          </a:xfrm>
          <a:prstGeom prst="rect">
            <a:avLst/>
          </a:prstGeom>
          <a:noFill/>
        </p:spPr>
        <p:txBody>
          <a:bodyPr wrap="square" rtlCol="0">
            <a:spAutoFit/>
          </a:bodyPr>
          <a:lstStyle/>
          <a:p>
            <a:r>
              <a:rPr lang="en-GB" sz="3600" b="1" dirty="0" err="1">
                <a:solidFill>
                  <a:schemeClr val="accent1">
                    <a:lumMod val="75000"/>
                  </a:schemeClr>
                </a:solidFill>
                <a:latin typeface="Arial" panose="020B0604020202020204" pitchFamily="34" charset="0"/>
                <a:cs typeface="Arial" panose="020B0604020202020204" pitchFamily="34" charset="0"/>
              </a:rPr>
              <a:t>Riadenie</a:t>
            </a:r>
            <a:r>
              <a:rPr lang="en-GB" sz="3600" b="1" dirty="0">
                <a:solidFill>
                  <a:schemeClr val="accent1">
                    <a:lumMod val="75000"/>
                  </a:schemeClr>
                </a:solidFill>
                <a:latin typeface="Arial" panose="020B0604020202020204" pitchFamily="34" charset="0"/>
                <a:cs typeface="Arial" panose="020B0604020202020204" pitchFamily="34" charset="0"/>
              </a:rPr>
              <a:t> </a:t>
            </a:r>
            <a:r>
              <a:rPr lang="en-GB" sz="3600" b="1" dirty="0" err="1">
                <a:solidFill>
                  <a:schemeClr val="accent1">
                    <a:lumMod val="75000"/>
                  </a:schemeClr>
                </a:solidFill>
                <a:latin typeface="Arial" panose="020B0604020202020204" pitchFamily="34" charset="0"/>
                <a:cs typeface="Arial" panose="020B0604020202020204" pitchFamily="34" charset="0"/>
              </a:rPr>
              <a:t>virtuálnych</a:t>
            </a:r>
            <a:r>
              <a:rPr lang="en-GB" sz="3600" b="1" dirty="0">
                <a:solidFill>
                  <a:schemeClr val="accent1">
                    <a:lumMod val="75000"/>
                  </a:schemeClr>
                </a:solidFill>
                <a:latin typeface="Arial" panose="020B0604020202020204" pitchFamily="34" charset="0"/>
                <a:cs typeface="Arial" panose="020B0604020202020204" pitchFamily="34" charset="0"/>
              </a:rPr>
              <a:t> </a:t>
            </a:r>
            <a:r>
              <a:rPr lang="en-GB" sz="3600" b="1" dirty="0" err="1">
                <a:solidFill>
                  <a:schemeClr val="accent1">
                    <a:lumMod val="75000"/>
                  </a:schemeClr>
                </a:solidFill>
                <a:latin typeface="Arial" panose="020B0604020202020204" pitchFamily="34" charset="0"/>
                <a:cs typeface="Arial" panose="020B0604020202020204" pitchFamily="34" charset="0"/>
              </a:rPr>
              <a:t>tímov</a:t>
            </a:r>
            <a:endParaRPr lang="en-GB" sz="3600" b="1" dirty="0">
              <a:solidFill>
                <a:schemeClr val="accent1">
                  <a:lumMod val="75000"/>
                </a:schemeClr>
              </a:solidFill>
              <a:latin typeface="Arial" panose="020B0604020202020204" pitchFamily="34" charset="0"/>
              <a:cs typeface="Arial" panose="020B0604020202020204" pitchFamily="34" charset="0"/>
            </a:endParaRPr>
          </a:p>
        </p:txBody>
      </p:sp>
      <p:pic>
        <p:nvPicPr>
          <p:cNvPr id="10" name="Picture 9" descr="A picture containing clock, computer, computer&#10;&#10;Description automatically generated">
            <a:extLst>
              <a:ext uri="{FF2B5EF4-FFF2-40B4-BE49-F238E27FC236}">
                <a16:creationId xmlns:a16="http://schemas.microsoft.com/office/drawing/2014/main" id="{38DA315A-0DCB-48DD-934D-DC78F2A5F6B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524029" y="2624257"/>
            <a:ext cx="3526987" cy="2916757"/>
          </a:xfrm>
          <a:prstGeom prst="rect">
            <a:avLst/>
          </a:prstGeom>
        </p:spPr>
      </p:pic>
    </p:spTree>
    <p:extLst>
      <p:ext uri="{BB962C8B-B14F-4D97-AF65-F5344CB8AC3E}">
        <p14:creationId xmlns:p14="http://schemas.microsoft.com/office/powerpoint/2010/main" val="266384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asellaDiTesto 1">
            <a:extLst>
              <a:ext uri="{FF2B5EF4-FFF2-40B4-BE49-F238E27FC236}">
                <a16:creationId xmlns:a16="http://schemas.microsoft.com/office/drawing/2014/main" id="{4DFAED76-3A64-48C8-902E-78DB16A5E6E6}"/>
              </a:ext>
            </a:extLst>
          </p:cNvPr>
          <p:cNvSpPr txBox="1"/>
          <p:nvPr/>
        </p:nvSpPr>
        <p:spPr>
          <a:xfrm>
            <a:off x="2631874" y="1942540"/>
            <a:ext cx="6907703" cy="3970318"/>
          </a:xfrm>
          <a:prstGeom prst="rect">
            <a:avLst/>
          </a:prstGeom>
          <a:noFill/>
        </p:spPr>
        <p:txBody>
          <a:bodyPr wrap="square" rtlCol="0">
            <a:spAutoFit/>
          </a:bodyPr>
          <a:lstStyle/>
          <a:p>
            <a:r>
              <a:rPr lang="it-IT" dirty="0">
                <a:latin typeface="Arial "/>
              </a:rPr>
              <a:t>Všetci sme </a:t>
            </a:r>
            <a:r>
              <a:rPr lang="sk-SK" dirty="0">
                <a:latin typeface="Arial "/>
              </a:rPr>
              <a:t>rozdielni</a:t>
            </a:r>
            <a:r>
              <a:rPr lang="it-IT" dirty="0">
                <a:latin typeface="Arial "/>
              </a:rPr>
              <a:t> a vo virtuálnom tíme je ešte pravdepodobnejšie, že budeme konfrontovaní s neočakávanými situáciami, konfliktmi alebo </a:t>
            </a:r>
            <a:r>
              <a:rPr lang="sk-SK" dirty="0">
                <a:latin typeface="Arial "/>
              </a:rPr>
              <a:t>bariérami </a:t>
            </a:r>
            <a:r>
              <a:rPr lang="it-IT" dirty="0">
                <a:latin typeface="Arial "/>
              </a:rPr>
              <a:t>pochádzajúcimi z kultúrneho pozadia členov.</a:t>
            </a:r>
            <a:endParaRPr lang="sk-SK" dirty="0">
              <a:latin typeface="Arial "/>
            </a:endParaRPr>
          </a:p>
          <a:p>
            <a:endParaRPr lang="it-IT" dirty="0">
              <a:latin typeface="Arial "/>
            </a:endParaRPr>
          </a:p>
          <a:p>
            <a:r>
              <a:rPr lang="it-IT" dirty="0">
                <a:latin typeface="Arial "/>
              </a:rPr>
              <a:t>Medzikultúrna komunikácia je veľmi rozsiahla oblasť, ktorá vyžaduje okrem hlbokých vedomostí aj osobitnú citlivosť a rozlišovanie zo strany v</a:t>
            </a:r>
            <a:r>
              <a:rPr lang="sk-SK" dirty="0" err="1">
                <a:latin typeface="Arial "/>
              </a:rPr>
              <a:t>edúceho</a:t>
            </a:r>
            <a:r>
              <a:rPr lang="it-IT" dirty="0">
                <a:latin typeface="Arial "/>
              </a:rPr>
              <a:t>, ako aj porozumenie a toleranciu od všetkých členov tímu.</a:t>
            </a:r>
            <a:endParaRPr lang="sk-SK" dirty="0">
              <a:latin typeface="Arial "/>
            </a:endParaRPr>
          </a:p>
          <a:p>
            <a:endParaRPr lang="it-IT" dirty="0">
              <a:latin typeface="Arial "/>
            </a:endParaRPr>
          </a:p>
          <a:p>
            <a:r>
              <a:rPr lang="it-IT" dirty="0">
                <a:latin typeface="Arial "/>
              </a:rPr>
              <a:t>Dobrým východiskovým bodom na pochopenie toho, ako by to mohlo mať vplyv na činnosť vášho virtuálneho tímu, </a:t>
            </a:r>
            <a:r>
              <a:rPr lang="sk-SK" dirty="0">
                <a:latin typeface="Arial "/>
              </a:rPr>
              <a:t>sú </a:t>
            </a:r>
            <a:r>
              <a:rPr lang="it-IT" dirty="0">
                <a:latin typeface="Arial "/>
              </a:rPr>
              <a:t>kultúrne dimenzie, ako ich definoval Geert Hofstede.</a:t>
            </a:r>
          </a:p>
          <a:p>
            <a:endParaRPr lang="it-IT" dirty="0">
              <a:latin typeface="Arial "/>
            </a:endParaRPr>
          </a:p>
        </p:txBody>
      </p:sp>
      <p:sp>
        <p:nvSpPr>
          <p:cNvPr id="13" name="TextBox 2"/>
          <p:cNvSpPr txBox="1"/>
          <p:nvPr/>
        </p:nvSpPr>
        <p:spPr>
          <a:xfrm>
            <a:off x="2773276" y="395291"/>
            <a:ext cx="7338871" cy="1200329"/>
          </a:xfrm>
          <a:prstGeom prst="rect">
            <a:avLst/>
          </a:prstGeom>
          <a:noFill/>
        </p:spPr>
        <p:txBody>
          <a:bodyPr wrap="square" rtlCol="0">
            <a:spAutoFit/>
          </a:bodyPr>
          <a:lstStyle/>
          <a:p>
            <a:r>
              <a:rPr lang="en-GB" sz="3600" b="1" dirty="0" err="1">
                <a:solidFill>
                  <a:schemeClr val="accent1">
                    <a:lumMod val="75000"/>
                  </a:schemeClr>
                </a:solidFill>
                <a:latin typeface="Arial "/>
              </a:rPr>
              <a:t>Bariéry</a:t>
            </a:r>
            <a:r>
              <a:rPr lang="en-GB" sz="3600" b="1" dirty="0">
                <a:solidFill>
                  <a:schemeClr val="accent1">
                    <a:lumMod val="75000"/>
                  </a:schemeClr>
                </a:solidFill>
                <a:latin typeface="Arial "/>
              </a:rPr>
              <a:t> </a:t>
            </a:r>
            <a:r>
              <a:rPr lang="en-GB" sz="3600" b="1" dirty="0" err="1">
                <a:solidFill>
                  <a:schemeClr val="accent1">
                    <a:lumMod val="75000"/>
                  </a:schemeClr>
                </a:solidFill>
                <a:latin typeface="Arial "/>
              </a:rPr>
              <a:t>medzikultúrnej</a:t>
            </a:r>
            <a:r>
              <a:rPr lang="en-GB" sz="3600" b="1" dirty="0">
                <a:solidFill>
                  <a:schemeClr val="accent1">
                    <a:lumMod val="75000"/>
                  </a:schemeClr>
                </a:solidFill>
                <a:latin typeface="Arial "/>
              </a:rPr>
              <a:t> </a:t>
            </a:r>
            <a:r>
              <a:rPr lang="en-GB" sz="3600" b="1" dirty="0" err="1">
                <a:solidFill>
                  <a:schemeClr val="accent1">
                    <a:lumMod val="75000"/>
                  </a:schemeClr>
                </a:solidFill>
                <a:latin typeface="Arial "/>
              </a:rPr>
              <a:t>komunikácie</a:t>
            </a:r>
            <a:r>
              <a:rPr lang="en-GB" sz="3600" b="1" dirty="0">
                <a:solidFill>
                  <a:schemeClr val="accent1">
                    <a:lumMod val="75000"/>
                  </a:schemeClr>
                </a:solidFill>
                <a:latin typeface="Arial "/>
              </a:rPr>
              <a:t> </a:t>
            </a:r>
          </a:p>
        </p:txBody>
      </p:sp>
      <p:pic>
        <p:nvPicPr>
          <p:cNvPr id="17" name="Picture 16">
            <a:extLst>
              <a:ext uri="{FF2B5EF4-FFF2-40B4-BE49-F238E27FC236}">
                <a16:creationId xmlns:a16="http://schemas.microsoft.com/office/drawing/2014/main" id="{BE9080A9-D047-4C87-8B95-25E9E04742B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461180" y="2294259"/>
            <a:ext cx="2510948" cy="2909337"/>
          </a:xfrm>
          <a:prstGeom prst="rect">
            <a:avLst/>
          </a:prstGeom>
        </p:spPr>
      </p:pic>
      <p:sp>
        <p:nvSpPr>
          <p:cNvPr id="19" name="TextBox 18">
            <a:extLst>
              <a:ext uri="{FF2B5EF4-FFF2-40B4-BE49-F238E27FC236}">
                <a16:creationId xmlns:a16="http://schemas.microsoft.com/office/drawing/2014/main" id="{E5ABEB88-8DC6-4F24-8DE2-446AFF930751}"/>
              </a:ext>
            </a:extLst>
          </p:cNvPr>
          <p:cNvSpPr txBox="1"/>
          <p:nvPr/>
        </p:nvSpPr>
        <p:spPr>
          <a:xfrm>
            <a:off x="2602147" y="1595620"/>
            <a:ext cx="6108568" cy="369332"/>
          </a:xfrm>
          <a:prstGeom prst="rect">
            <a:avLst/>
          </a:prstGeom>
          <a:noFill/>
        </p:spPr>
        <p:txBody>
          <a:bodyPr wrap="square">
            <a:spAutoFit/>
          </a:bodyPr>
          <a:lstStyle/>
          <a:p>
            <a:pPr>
              <a:defRPr/>
            </a:pPr>
            <a:r>
              <a:rPr lang="en-GB" altLang="es-ES" dirty="0">
                <a:solidFill>
                  <a:schemeClr val="accent6">
                    <a:lumMod val="75000"/>
                  </a:schemeClr>
                </a:solidFill>
                <a:latin typeface="Arial Rounded MT Bold" panose="020F0704030504030204" pitchFamily="34" charset="0"/>
              </a:rPr>
              <a:t>1. </a:t>
            </a:r>
            <a:r>
              <a:rPr lang="en-GB" altLang="es-ES" dirty="0" err="1">
                <a:solidFill>
                  <a:schemeClr val="accent6">
                    <a:lumMod val="75000"/>
                  </a:schemeClr>
                </a:solidFill>
                <a:latin typeface="Arial Rounded MT Bold" panose="020F0704030504030204" pitchFamily="34" charset="0"/>
              </a:rPr>
              <a:t>Pozadie</a:t>
            </a:r>
            <a:endParaRPr lang="en-GB" altLang="es-ES" dirty="0">
              <a:solidFill>
                <a:schemeClr val="accent6">
                  <a:lumMod val="75000"/>
                </a:schemeClr>
              </a:solidFill>
              <a:latin typeface="Arial Rounded MT Bold" panose="020F0704030504030204" pitchFamily="34" charset="0"/>
            </a:endParaRPr>
          </a:p>
        </p:txBody>
      </p:sp>
    </p:spTree>
    <p:extLst>
      <p:ext uri="{BB962C8B-B14F-4D97-AF65-F5344CB8AC3E}">
        <p14:creationId xmlns:p14="http://schemas.microsoft.com/office/powerpoint/2010/main" val="363159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asellaDiTesto 1">
            <a:extLst>
              <a:ext uri="{FF2B5EF4-FFF2-40B4-BE49-F238E27FC236}">
                <a16:creationId xmlns:a16="http://schemas.microsoft.com/office/drawing/2014/main" id="{4DFAED76-3A64-48C8-902E-78DB16A5E6E6}"/>
              </a:ext>
            </a:extLst>
          </p:cNvPr>
          <p:cNvSpPr txBox="1"/>
          <p:nvPr/>
        </p:nvSpPr>
        <p:spPr>
          <a:xfrm>
            <a:off x="2631874" y="1926176"/>
            <a:ext cx="9340254" cy="3970318"/>
          </a:xfrm>
          <a:prstGeom prst="rect">
            <a:avLst/>
          </a:prstGeom>
          <a:noFill/>
        </p:spPr>
        <p:txBody>
          <a:bodyPr wrap="square" rtlCol="0">
            <a:spAutoFit/>
          </a:bodyPr>
          <a:lstStyle/>
          <a:p>
            <a:r>
              <a:rPr lang="it-IT" dirty="0">
                <a:latin typeface="Arial "/>
              </a:rPr>
              <a:t>Podľa tejto teórie existuje 6 dimenzií, ktoré definujú kultúru. T</a:t>
            </a:r>
            <a:r>
              <a:rPr lang="sk-SK" dirty="0" err="1">
                <a:latin typeface="Arial "/>
              </a:rPr>
              <a:t>ie</a:t>
            </a:r>
            <a:r>
              <a:rPr lang="sk-SK" dirty="0">
                <a:latin typeface="Arial "/>
              </a:rPr>
              <a:t> </a:t>
            </a:r>
            <a:r>
              <a:rPr lang="it-IT" dirty="0">
                <a:latin typeface="Arial "/>
              </a:rPr>
              <a:t>sa d</a:t>
            </a:r>
            <a:r>
              <a:rPr lang="sk-SK" dirty="0" err="1">
                <a:latin typeface="Arial "/>
              </a:rPr>
              <a:t>ajú</a:t>
            </a:r>
            <a:r>
              <a:rPr lang="it-IT" dirty="0">
                <a:latin typeface="Arial "/>
              </a:rPr>
              <a:t> ľahko prejaviť na spôsobe práce a komunikácie. Tieto </a:t>
            </a:r>
            <a:r>
              <a:rPr lang="sk-SK" dirty="0">
                <a:latin typeface="Arial "/>
              </a:rPr>
              <a:t>dimenzie</a:t>
            </a:r>
            <a:r>
              <a:rPr lang="it-IT" dirty="0">
                <a:latin typeface="Arial "/>
              </a:rPr>
              <a:t> sú:</a:t>
            </a:r>
          </a:p>
          <a:p>
            <a:endParaRPr lang="it-IT" dirty="0">
              <a:latin typeface="Arial "/>
            </a:endParaRPr>
          </a:p>
          <a:p>
            <a:pPr algn="ctr">
              <a:lnSpc>
                <a:spcPct val="150000"/>
              </a:lnSpc>
            </a:pPr>
            <a:r>
              <a:rPr lang="en-US" b="1" dirty="0" err="1">
                <a:latin typeface="Arial "/>
              </a:rPr>
              <a:t>miera</a:t>
            </a:r>
            <a:r>
              <a:rPr lang="en-US" b="1" dirty="0">
                <a:latin typeface="Arial "/>
              </a:rPr>
              <a:t> </a:t>
            </a:r>
            <a:r>
              <a:rPr lang="en-US" b="1" dirty="0" err="1">
                <a:latin typeface="Arial "/>
              </a:rPr>
              <a:t>mocenskej</a:t>
            </a:r>
            <a:r>
              <a:rPr lang="en-US" b="1" dirty="0">
                <a:latin typeface="Arial "/>
              </a:rPr>
              <a:t> </a:t>
            </a:r>
            <a:r>
              <a:rPr lang="en-US" b="1" dirty="0" err="1">
                <a:latin typeface="Arial "/>
              </a:rPr>
              <a:t>vzdialenosti</a:t>
            </a:r>
            <a:endParaRPr lang="en-US" b="1" dirty="0">
              <a:latin typeface="Arial "/>
            </a:endParaRPr>
          </a:p>
          <a:p>
            <a:pPr algn="ctr">
              <a:lnSpc>
                <a:spcPct val="150000"/>
              </a:lnSpc>
            </a:pPr>
            <a:r>
              <a:rPr lang="en-US" b="1" dirty="0" err="1">
                <a:latin typeface="Arial "/>
              </a:rPr>
              <a:t>individualizmus</a:t>
            </a:r>
            <a:r>
              <a:rPr lang="en-US" b="1" dirty="0">
                <a:latin typeface="Arial "/>
              </a:rPr>
              <a:t> </a:t>
            </a:r>
            <a:r>
              <a:rPr lang="en-US" b="1" dirty="0" err="1">
                <a:latin typeface="Arial "/>
              </a:rPr>
              <a:t>verzus</a:t>
            </a:r>
            <a:r>
              <a:rPr lang="en-US" b="1" dirty="0">
                <a:latin typeface="Arial "/>
              </a:rPr>
              <a:t> </a:t>
            </a:r>
            <a:r>
              <a:rPr lang="en-US" b="1" dirty="0" err="1">
                <a:latin typeface="Arial "/>
              </a:rPr>
              <a:t>kolektivizmus</a:t>
            </a:r>
            <a:r>
              <a:rPr lang="en-US" b="1" dirty="0">
                <a:latin typeface="Arial "/>
              </a:rPr>
              <a:t> </a:t>
            </a:r>
          </a:p>
          <a:p>
            <a:pPr algn="ctr">
              <a:lnSpc>
                <a:spcPct val="150000"/>
              </a:lnSpc>
            </a:pPr>
            <a:r>
              <a:rPr lang="en-US" b="1" dirty="0" err="1">
                <a:latin typeface="Arial "/>
              </a:rPr>
              <a:t>miera</a:t>
            </a:r>
            <a:r>
              <a:rPr lang="en-US" b="1" dirty="0">
                <a:latin typeface="Arial "/>
              </a:rPr>
              <a:t> </a:t>
            </a:r>
            <a:r>
              <a:rPr lang="en-US" b="1" dirty="0" err="1">
                <a:latin typeface="Arial "/>
              </a:rPr>
              <a:t>vyhýbania</a:t>
            </a:r>
            <a:r>
              <a:rPr lang="en-US" b="1" dirty="0">
                <a:latin typeface="Arial "/>
              </a:rPr>
              <a:t> </a:t>
            </a:r>
            <a:r>
              <a:rPr lang="en-US" b="1" dirty="0" err="1">
                <a:latin typeface="Arial "/>
              </a:rPr>
              <a:t>sa</a:t>
            </a:r>
            <a:r>
              <a:rPr lang="en-US" b="1" dirty="0">
                <a:latin typeface="Arial "/>
              </a:rPr>
              <a:t> </a:t>
            </a:r>
            <a:r>
              <a:rPr lang="en-US" b="1" dirty="0" err="1">
                <a:latin typeface="Arial "/>
              </a:rPr>
              <a:t>neistote</a:t>
            </a:r>
            <a:r>
              <a:rPr lang="en-US" b="1" dirty="0">
                <a:latin typeface="Arial "/>
              </a:rPr>
              <a:t> </a:t>
            </a:r>
          </a:p>
          <a:p>
            <a:pPr algn="ctr">
              <a:lnSpc>
                <a:spcPct val="150000"/>
              </a:lnSpc>
            </a:pPr>
            <a:r>
              <a:rPr lang="en-US" b="1" dirty="0" err="1">
                <a:latin typeface="Arial "/>
              </a:rPr>
              <a:t>maskulinita</a:t>
            </a:r>
            <a:r>
              <a:rPr lang="en-US" b="1" dirty="0">
                <a:latin typeface="Arial "/>
              </a:rPr>
              <a:t> </a:t>
            </a:r>
            <a:r>
              <a:rPr lang="en-US" b="1" dirty="0" err="1">
                <a:latin typeface="Arial "/>
              </a:rPr>
              <a:t>verzus</a:t>
            </a:r>
            <a:r>
              <a:rPr lang="en-US" b="1" dirty="0">
                <a:latin typeface="Arial "/>
              </a:rPr>
              <a:t> </a:t>
            </a:r>
            <a:r>
              <a:rPr lang="en-US" b="1" dirty="0" err="1">
                <a:latin typeface="Arial "/>
              </a:rPr>
              <a:t>femininita</a:t>
            </a:r>
            <a:endParaRPr lang="en-US" b="1" dirty="0">
              <a:latin typeface="Arial "/>
            </a:endParaRPr>
          </a:p>
          <a:p>
            <a:pPr algn="ctr">
              <a:lnSpc>
                <a:spcPct val="150000"/>
              </a:lnSpc>
            </a:pPr>
            <a:r>
              <a:rPr lang="en-US" b="1" dirty="0" err="1">
                <a:latin typeface="Arial "/>
              </a:rPr>
              <a:t>dlhodobá</a:t>
            </a:r>
            <a:r>
              <a:rPr lang="en-US" b="1" dirty="0">
                <a:latin typeface="Arial "/>
              </a:rPr>
              <a:t> </a:t>
            </a:r>
            <a:r>
              <a:rPr lang="en-US" b="1" dirty="0" err="1">
                <a:latin typeface="Arial "/>
              </a:rPr>
              <a:t>verzus</a:t>
            </a:r>
            <a:r>
              <a:rPr lang="en-US" b="1" dirty="0">
                <a:latin typeface="Arial "/>
              </a:rPr>
              <a:t> </a:t>
            </a:r>
            <a:r>
              <a:rPr lang="en-US" b="1" dirty="0" err="1">
                <a:latin typeface="Arial "/>
              </a:rPr>
              <a:t>krátkodobá</a:t>
            </a:r>
            <a:r>
              <a:rPr lang="en-US" b="1" dirty="0">
                <a:latin typeface="Arial "/>
              </a:rPr>
              <a:t> </a:t>
            </a:r>
            <a:r>
              <a:rPr lang="en-US" b="1" dirty="0" err="1">
                <a:latin typeface="Arial "/>
              </a:rPr>
              <a:t>orientácia</a:t>
            </a:r>
            <a:endParaRPr lang="en-US" b="1" dirty="0">
              <a:latin typeface="Arial "/>
            </a:endParaRPr>
          </a:p>
          <a:p>
            <a:pPr algn="ctr">
              <a:lnSpc>
                <a:spcPct val="150000"/>
              </a:lnSpc>
            </a:pPr>
            <a:r>
              <a:rPr lang="en-US" b="1" dirty="0" err="1">
                <a:latin typeface="Arial "/>
              </a:rPr>
              <a:t>zdržanlivosť</a:t>
            </a:r>
            <a:r>
              <a:rPr lang="en-US" b="1" dirty="0">
                <a:latin typeface="Arial "/>
              </a:rPr>
              <a:t> </a:t>
            </a:r>
            <a:r>
              <a:rPr lang="en-US" b="1" dirty="0" err="1">
                <a:latin typeface="Arial "/>
              </a:rPr>
              <a:t>verzus</a:t>
            </a:r>
            <a:r>
              <a:rPr lang="en-US" b="1" dirty="0">
                <a:latin typeface="Arial "/>
              </a:rPr>
              <a:t> </a:t>
            </a:r>
            <a:r>
              <a:rPr lang="en-US" b="1" dirty="0" err="1">
                <a:latin typeface="Arial "/>
              </a:rPr>
              <a:t>pôžitkárstvo</a:t>
            </a:r>
            <a:endParaRPr lang="en-US" b="1" dirty="0">
              <a:latin typeface="Arial "/>
            </a:endParaRPr>
          </a:p>
          <a:p>
            <a:endParaRPr lang="it-IT" dirty="0">
              <a:latin typeface="Arial "/>
            </a:endParaRPr>
          </a:p>
          <a:p>
            <a:endParaRPr lang="it-IT" dirty="0">
              <a:latin typeface="Arial "/>
            </a:endParaRPr>
          </a:p>
        </p:txBody>
      </p:sp>
      <p:sp>
        <p:nvSpPr>
          <p:cNvPr id="13" name="TextBox 2"/>
          <p:cNvSpPr txBox="1"/>
          <p:nvPr/>
        </p:nvSpPr>
        <p:spPr>
          <a:xfrm>
            <a:off x="2773276" y="395291"/>
            <a:ext cx="7338871" cy="1200329"/>
          </a:xfrm>
          <a:prstGeom prst="rect">
            <a:avLst/>
          </a:prstGeom>
          <a:noFill/>
        </p:spPr>
        <p:txBody>
          <a:bodyPr wrap="square" rtlCol="0">
            <a:spAutoFit/>
          </a:bodyPr>
          <a:lstStyle/>
          <a:p>
            <a:r>
              <a:rPr lang="en-GB" sz="3600" b="1" dirty="0" err="1">
                <a:solidFill>
                  <a:schemeClr val="accent1">
                    <a:lumMod val="75000"/>
                  </a:schemeClr>
                </a:solidFill>
                <a:latin typeface="Arial "/>
              </a:rPr>
              <a:t>Bariéry</a:t>
            </a:r>
            <a:r>
              <a:rPr lang="en-GB" sz="3600" b="1" dirty="0">
                <a:solidFill>
                  <a:schemeClr val="accent1">
                    <a:lumMod val="75000"/>
                  </a:schemeClr>
                </a:solidFill>
                <a:latin typeface="Arial "/>
              </a:rPr>
              <a:t> </a:t>
            </a:r>
            <a:r>
              <a:rPr lang="en-GB" sz="3600" b="1" dirty="0" err="1">
                <a:solidFill>
                  <a:schemeClr val="accent1">
                    <a:lumMod val="75000"/>
                  </a:schemeClr>
                </a:solidFill>
                <a:latin typeface="Arial "/>
              </a:rPr>
              <a:t>medzikultúrnej</a:t>
            </a:r>
            <a:r>
              <a:rPr lang="en-GB" sz="3600" b="1" dirty="0">
                <a:solidFill>
                  <a:schemeClr val="accent1">
                    <a:lumMod val="75000"/>
                  </a:schemeClr>
                </a:solidFill>
                <a:latin typeface="Arial "/>
              </a:rPr>
              <a:t> </a:t>
            </a:r>
            <a:r>
              <a:rPr lang="en-GB" sz="3600" b="1" dirty="0" err="1">
                <a:solidFill>
                  <a:schemeClr val="accent1">
                    <a:lumMod val="75000"/>
                  </a:schemeClr>
                </a:solidFill>
                <a:latin typeface="Arial "/>
              </a:rPr>
              <a:t>komunikácie</a:t>
            </a:r>
            <a:r>
              <a:rPr lang="en-GB" sz="3600" b="1" dirty="0">
                <a:solidFill>
                  <a:schemeClr val="accent1">
                    <a:lumMod val="75000"/>
                  </a:schemeClr>
                </a:solidFill>
                <a:latin typeface="Arial "/>
              </a:rPr>
              <a:t> </a:t>
            </a:r>
          </a:p>
        </p:txBody>
      </p:sp>
      <p:sp>
        <p:nvSpPr>
          <p:cNvPr id="14" name="TextBox 13">
            <a:extLst>
              <a:ext uri="{FF2B5EF4-FFF2-40B4-BE49-F238E27FC236}">
                <a16:creationId xmlns:a16="http://schemas.microsoft.com/office/drawing/2014/main" id="{B11B4C46-BFB7-4A00-9FE8-3ADC4A326968}"/>
              </a:ext>
            </a:extLst>
          </p:cNvPr>
          <p:cNvSpPr txBox="1"/>
          <p:nvPr/>
        </p:nvSpPr>
        <p:spPr>
          <a:xfrm>
            <a:off x="2631874" y="1573208"/>
            <a:ext cx="610856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rPr>
              <a:t>2. </a:t>
            </a:r>
            <a:r>
              <a:rPr kumimoji="0" lang="en-GB" altLang="es-ES" sz="1800" b="0" i="0" u="none" strike="noStrike" kern="1200" cap="none" spc="0" normalizeH="0" baseline="0" noProof="0" dirty="0" err="1">
                <a:ln>
                  <a:noFill/>
                </a:ln>
                <a:solidFill>
                  <a:srgbClr val="70AD47">
                    <a:lumMod val="75000"/>
                  </a:srgbClr>
                </a:solidFill>
                <a:effectLst/>
                <a:uLnTx/>
                <a:uFillTx/>
                <a:latin typeface="Arial Rounded MT Bold" panose="020F0704030504030204" pitchFamily="34" charset="0"/>
                <a:ea typeface="+mn-ea"/>
                <a:cs typeface="+mn-cs"/>
              </a:rPr>
              <a:t>Kultúrne</a:t>
            </a:r>
            <a:r>
              <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rPr>
              <a:t> </a:t>
            </a:r>
            <a:r>
              <a:rPr kumimoji="0" lang="en-GB" altLang="es-ES" sz="1800" b="0" i="0" u="none" strike="noStrike" kern="1200" cap="none" spc="0" normalizeH="0" baseline="0" noProof="0" dirty="0" err="1">
                <a:ln>
                  <a:noFill/>
                </a:ln>
                <a:solidFill>
                  <a:srgbClr val="70AD47">
                    <a:lumMod val="75000"/>
                  </a:srgbClr>
                </a:solidFill>
                <a:effectLst/>
                <a:uLnTx/>
                <a:uFillTx/>
                <a:latin typeface="Arial Rounded MT Bold" panose="020F0704030504030204" pitchFamily="34" charset="0"/>
                <a:ea typeface="+mn-ea"/>
                <a:cs typeface="+mn-cs"/>
              </a:rPr>
              <a:t>dimenzie</a:t>
            </a:r>
            <a:endPar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endParaRPr>
          </a:p>
        </p:txBody>
      </p:sp>
    </p:spTree>
    <p:extLst>
      <p:ext uri="{BB962C8B-B14F-4D97-AF65-F5344CB8AC3E}">
        <p14:creationId xmlns:p14="http://schemas.microsoft.com/office/powerpoint/2010/main" val="372368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asellaDiTesto 1">
            <a:extLst>
              <a:ext uri="{FF2B5EF4-FFF2-40B4-BE49-F238E27FC236}">
                <a16:creationId xmlns:a16="http://schemas.microsoft.com/office/drawing/2014/main" id="{4DFAED76-3A64-48C8-902E-78DB16A5E6E6}"/>
              </a:ext>
            </a:extLst>
          </p:cNvPr>
          <p:cNvSpPr txBox="1"/>
          <p:nvPr/>
        </p:nvSpPr>
        <p:spPr>
          <a:xfrm>
            <a:off x="2631874" y="1926176"/>
            <a:ext cx="9340254" cy="1477328"/>
          </a:xfrm>
          <a:prstGeom prst="rect">
            <a:avLst/>
          </a:prstGeom>
          <a:noFill/>
        </p:spPr>
        <p:txBody>
          <a:bodyPr wrap="square" rtlCol="0">
            <a:spAutoFit/>
          </a:bodyPr>
          <a:lstStyle/>
          <a:p>
            <a:r>
              <a:rPr lang="it-IT" dirty="0">
                <a:latin typeface="Arial "/>
              </a:rPr>
              <a:t>Zaujímavý nástroj umožňujúci porovnanie šiestich dimenzií v rôznych krajinách navrhnutý spoločnosťou Hofstede Insights nájdete </a:t>
            </a:r>
            <a:r>
              <a:rPr lang="sk-SK" dirty="0">
                <a:latin typeface="Arial "/>
                <a:hlinkClick r:id="rId5"/>
              </a:rPr>
              <a:t>tu</a:t>
            </a:r>
            <a:r>
              <a:rPr lang="it-IT" dirty="0">
                <a:latin typeface="Arial "/>
              </a:rPr>
              <a:t>.</a:t>
            </a:r>
          </a:p>
          <a:p>
            <a:endParaRPr lang="it-IT" dirty="0">
              <a:latin typeface="Arial "/>
            </a:endParaRPr>
          </a:p>
          <a:p>
            <a:endParaRPr lang="it-IT" dirty="0">
              <a:latin typeface="Arial "/>
            </a:endParaRPr>
          </a:p>
          <a:p>
            <a:endParaRPr lang="it-IT" dirty="0">
              <a:latin typeface="Arial "/>
            </a:endParaRPr>
          </a:p>
        </p:txBody>
      </p:sp>
      <p:sp>
        <p:nvSpPr>
          <p:cNvPr id="13" name="TextBox 2"/>
          <p:cNvSpPr txBox="1"/>
          <p:nvPr/>
        </p:nvSpPr>
        <p:spPr>
          <a:xfrm>
            <a:off x="2773276" y="395291"/>
            <a:ext cx="7338871" cy="1200329"/>
          </a:xfrm>
          <a:prstGeom prst="rect">
            <a:avLst/>
          </a:prstGeom>
          <a:noFill/>
        </p:spPr>
        <p:txBody>
          <a:bodyPr wrap="square" rtlCol="0">
            <a:spAutoFit/>
          </a:bodyPr>
          <a:lstStyle/>
          <a:p>
            <a:r>
              <a:rPr lang="en-GB" sz="3600" b="1" dirty="0" err="1">
                <a:solidFill>
                  <a:schemeClr val="accent1">
                    <a:lumMod val="75000"/>
                  </a:schemeClr>
                </a:solidFill>
                <a:latin typeface="Arial "/>
              </a:rPr>
              <a:t>Bariéry</a:t>
            </a:r>
            <a:r>
              <a:rPr lang="en-GB" sz="3600" b="1" dirty="0">
                <a:solidFill>
                  <a:schemeClr val="accent1">
                    <a:lumMod val="75000"/>
                  </a:schemeClr>
                </a:solidFill>
                <a:latin typeface="Arial "/>
              </a:rPr>
              <a:t> </a:t>
            </a:r>
            <a:r>
              <a:rPr lang="en-GB" sz="3600" b="1" dirty="0" err="1">
                <a:solidFill>
                  <a:schemeClr val="accent1">
                    <a:lumMod val="75000"/>
                  </a:schemeClr>
                </a:solidFill>
                <a:latin typeface="Arial "/>
              </a:rPr>
              <a:t>medzikultúrnej</a:t>
            </a:r>
            <a:r>
              <a:rPr lang="en-GB" sz="3600" b="1" dirty="0">
                <a:solidFill>
                  <a:schemeClr val="accent1">
                    <a:lumMod val="75000"/>
                  </a:schemeClr>
                </a:solidFill>
                <a:latin typeface="Arial "/>
              </a:rPr>
              <a:t> </a:t>
            </a:r>
            <a:r>
              <a:rPr lang="en-GB" sz="3600" b="1" dirty="0" err="1">
                <a:solidFill>
                  <a:schemeClr val="accent1">
                    <a:lumMod val="75000"/>
                  </a:schemeClr>
                </a:solidFill>
                <a:latin typeface="Arial "/>
              </a:rPr>
              <a:t>komunikácie</a:t>
            </a:r>
            <a:r>
              <a:rPr lang="en-GB" sz="3600" b="1" dirty="0">
                <a:solidFill>
                  <a:schemeClr val="accent1">
                    <a:lumMod val="75000"/>
                  </a:schemeClr>
                </a:solidFill>
                <a:latin typeface="Arial "/>
              </a:rPr>
              <a:t> </a:t>
            </a:r>
          </a:p>
        </p:txBody>
      </p:sp>
      <p:sp>
        <p:nvSpPr>
          <p:cNvPr id="14" name="TextBox 13">
            <a:extLst>
              <a:ext uri="{FF2B5EF4-FFF2-40B4-BE49-F238E27FC236}">
                <a16:creationId xmlns:a16="http://schemas.microsoft.com/office/drawing/2014/main" id="{B11B4C46-BFB7-4A00-9FE8-3ADC4A326968}"/>
              </a:ext>
            </a:extLst>
          </p:cNvPr>
          <p:cNvSpPr txBox="1"/>
          <p:nvPr/>
        </p:nvSpPr>
        <p:spPr>
          <a:xfrm>
            <a:off x="2631874" y="1573208"/>
            <a:ext cx="610856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rPr>
              <a:t>2. </a:t>
            </a:r>
            <a:r>
              <a:rPr kumimoji="0" lang="en-GB" altLang="es-ES" sz="1800" b="0" i="0" u="none" strike="noStrike" kern="1200" cap="none" spc="0" normalizeH="0" baseline="0" noProof="0" dirty="0" err="1">
                <a:ln>
                  <a:noFill/>
                </a:ln>
                <a:solidFill>
                  <a:srgbClr val="70AD47">
                    <a:lumMod val="75000"/>
                  </a:srgbClr>
                </a:solidFill>
                <a:effectLst/>
                <a:uLnTx/>
                <a:uFillTx/>
                <a:latin typeface="Arial Rounded MT Bold" panose="020F0704030504030204" pitchFamily="34" charset="0"/>
                <a:ea typeface="+mn-ea"/>
                <a:cs typeface="+mn-cs"/>
              </a:rPr>
              <a:t>Kultúrne</a:t>
            </a:r>
            <a:r>
              <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rPr>
              <a:t> </a:t>
            </a:r>
            <a:r>
              <a:rPr kumimoji="0" lang="en-GB" altLang="es-ES" sz="1800" b="0" i="0" u="none" strike="noStrike" kern="1200" cap="none" spc="0" normalizeH="0" baseline="0" noProof="0" dirty="0" err="1">
                <a:ln>
                  <a:noFill/>
                </a:ln>
                <a:solidFill>
                  <a:srgbClr val="70AD47">
                    <a:lumMod val="75000"/>
                  </a:srgbClr>
                </a:solidFill>
                <a:effectLst/>
                <a:uLnTx/>
                <a:uFillTx/>
                <a:latin typeface="Arial Rounded MT Bold" panose="020F0704030504030204" pitchFamily="34" charset="0"/>
                <a:ea typeface="+mn-ea"/>
                <a:cs typeface="+mn-cs"/>
              </a:rPr>
              <a:t>dimenzie</a:t>
            </a:r>
            <a:endPar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endParaRPr>
          </a:p>
        </p:txBody>
      </p:sp>
      <p:pic>
        <p:nvPicPr>
          <p:cNvPr id="6" name="Picture 5">
            <a:extLst>
              <a:ext uri="{FF2B5EF4-FFF2-40B4-BE49-F238E27FC236}">
                <a16:creationId xmlns:a16="http://schemas.microsoft.com/office/drawing/2014/main" id="{D4558831-7920-4C85-86C6-DC38F080B617}"/>
              </a:ext>
            </a:extLst>
          </p:cNvPr>
          <p:cNvPicPr>
            <a:picLocks noChangeAspect="1"/>
          </p:cNvPicPr>
          <p:nvPr/>
        </p:nvPicPr>
        <p:blipFill>
          <a:blip r:embed="rId6"/>
          <a:stretch>
            <a:fillRect/>
          </a:stretch>
        </p:blipFill>
        <p:spPr>
          <a:xfrm>
            <a:off x="3707000" y="2580411"/>
            <a:ext cx="5854421" cy="3419974"/>
          </a:xfrm>
          <a:prstGeom prst="rect">
            <a:avLst/>
          </a:prstGeom>
        </p:spPr>
      </p:pic>
    </p:spTree>
    <p:extLst>
      <p:ext uri="{BB962C8B-B14F-4D97-AF65-F5344CB8AC3E}">
        <p14:creationId xmlns:p14="http://schemas.microsoft.com/office/powerpoint/2010/main" val="319224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93CD764-443A-4093-9286-256B7829FEE3}"/>
              </a:ext>
            </a:extLst>
          </p:cNvPr>
          <p:cNvSpPr/>
          <p:nvPr/>
        </p:nvSpPr>
        <p:spPr>
          <a:xfrm>
            <a:off x="3329354" y="540129"/>
            <a:ext cx="6096000" cy="769441"/>
          </a:xfrm>
          <a:prstGeom prst="rect">
            <a:avLst/>
          </a:prstGeom>
        </p:spPr>
        <p:txBody>
          <a:bodyPr wrap="square">
            <a:spAutoFit/>
          </a:bodyPr>
          <a:lstStyle/>
          <a:p>
            <a:r>
              <a:rPr lang="sk-SK" sz="4400" b="1" dirty="0">
                <a:solidFill>
                  <a:schemeClr val="accent1">
                    <a:lumMod val="75000"/>
                  </a:schemeClr>
                </a:solidFill>
                <a:latin typeface="Arial" panose="020B0604020202020204" pitchFamily="34" charset="0"/>
                <a:cs typeface="Arial" panose="020B0604020202020204" pitchFamily="34" charset="0"/>
              </a:rPr>
              <a:t>Ciele</a:t>
            </a:r>
            <a:endParaRPr lang="en-GB" sz="4400" b="1" dirty="0">
              <a:solidFill>
                <a:schemeClr val="accent1">
                  <a:lumMod val="75000"/>
                </a:schemeClr>
              </a:solidFill>
              <a:latin typeface="Arial" panose="020B0604020202020204" pitchFamily="34" charset="0"/>
              <a:cs typeface="Arial" panose="020B0604020202020204" pitchFamily="34" charset="0"/>
            </a:endParaRPr>
          </a:p>
        </p:txBody>
      </p:sp>
      <p:sp>
        <p:nvSpPr>
          <p:cNvPr id="2" name="Rettangolo 1">
            <a:extLst>
              <a:ext uri="{FF2B5EF4-FFF2-40B4-BE49-F238E27FC236}">
                <a16:creationId xmlns:a16="http://schemas.microsoft.com/office/drawing/2014/main" id="{8579AF14-3BBD-42D5-95E5-D56A40E10958}"/>
              </a:ext>
            </a:extLst>
          </p:cNvPr>
          <p:cNvSpPr/>
          <p:nvPr/>
        </p:nvSpPr>
        <p:spPr>
          <a:xfrm>
            <a:off x="2673842" y="1694291"/>
            <a:ext cx="5911395" cy="3970318"/>
          </a:xfrm>
          <a:prstGeom prst="rect">
            <a:avLst/>
          </a:prstGeom>
        </p:spPr>
        <p:txBody>
          <a:bodyPr wrap="square">
            <a:spAutoFit/>
          </a:bodyPr>
          <a:lstStyle/>
          <a:p>
            <a:pPr marL="82296">
              <a:defRPr/>
            </a:pPr>
            <a:r>
              <a:rPr kumimoji="0" lang="pl-PL"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Po ukončení tohto modulu budete vedieť</a:t>
            </a:r>
            <a:r>
              <a:rPr kumimoji="0" lang="en-GB"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a:p>
            <a:pPr marL="82296" indent="0">
              <a:buFontTx/>
              <a:buNone/>
              <a:defRPr/>
            </a:pPr>
            <a:endParaRPr lang="en-GB" sz="2800" dirty="0">
              <a:latin typeface="Arial" panose="020B0604020202020204" pitchFamily="34" charset="0"/>
              <a:cs typeface="Arial" panose="020B0604020202020204" pitchFamily="34" charset="0"/>
            </a:endParaRPr>
          </a:p>
          <a:p>
            <a:pPr>
              <a:defRPr/>
            </a:pPr>
            <a:r>
              <a:rPr lang="en-GB" sz="2400" dirty="0">
                <a:latin typeface="Arial" panose="020B0604020202020204" pitchFamily="34" charset="0"/>
                <a:cs typeface="Arial" panose="020B0604020202020204" pitchFamily="34" charset="0"/>
              </a:rPr>
              <a:t>-</a:t>
            </a:r>
            <a:r>
              <a:rPr lang="sk-SK" sz="2400" dirty="0">
                <a:latin typeface="Arial" panose="020B0604020202020204" pitchFamily="34" charset="0"/>
                <a:cs typeface="Arial" panose="020B0604020202020204" pitchFamily="34" charset="0"/>
              </a:rPr>
              <a:t> Viesť pútavé virtuálne schôdze s rôznymi tímami</a:t>
            </a:r>
            <a:endParaRPr lang="en-GB" sz="2400" dirty="0">
              <a:latin typeface="Arial" panose="020B0604020202020204" pitchFamily="34" charset="0"/>
              <a:cs typeface="Arial" panose="020B0604020202020204" pitchFamily="34" charset="0"/>
            </a:endParaRPr>
          </a:p>
          <a:p>
            <a:pPr>
              <a:defRPr/>
            </a:pPr>
            <a:endParaRPr lang="en-GB" sz="24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sz="2400" dirty="0">
                <a:latin typeface="Arial" panose="020B0604020202020204" pitchFamily="34" charset="0"/>
                <a:cs typeface="Arial" panose="020B0604020202020204" pitchFamily="34" charset="0"/>
              </a:rPr>
              <a:t>-</a:t>
            </a:r>
            <a:r>
              <a:rPr lang="sk-SK" sz="2400" dirty="0">
                <a:latin typeface="Arial" panose="020B0604020202020204" pitchFamily="34" charset="0"/>
                <a:cs typeface="Arial" panose="020B0604020202020204" pitchFamily="34" charset="0"/>
              </a:rPr>
              <a:t> </a:t>
            </a:r>
            <a:r>
              <a:rPr kumimoji="0" lang="sk-SK" altLang="sk-SK" sz="2400" b="0" i="0" u="none" strike="noStrike" cap="none" normalizeH="0" baseline="0" dirty="0">
                <a:ln>
                  <a:noFill/>
                </a:ln>
                <a:solidFill>
                  <a:schemeClr val="tx1"/>
                </a:solidFill>
                <a:effectLst/>
                <a:latin typeface="Arial Unicode MS"/>
              </a:rPr>
              <a:t>Komunikovať jasne a otvorene a tým podporovať dôveru, zodpovednosť a efektívne rozhodovanie</a:t>
            </a:r>
            <a:r>
              <a:rPr kumimoji="0" lang="sk-SK" altLang="sk-SK" sz="1800" b="0" i="0" u="none" strike="noStrike" cap="none" normalizeH="0" baseline="0" dirty="0">
                <a:ln>
                  <a:noFill/>
                </a:ln>
                <a:solidFill>
                  <a:schemeClr val="tx1"/>
                </a:solidFill>
                <a:effectLst/>
              </a:rPr>
              <a:t> </a:t>
            </a:r>
            <a:endParaRPr kumimoji="0" lang="sk-SK" altLang="sk-SK" sz="4800" b="0" i="0" u="none" strike="noStrike" cap="none" normalizeH="0" baseline="0" dirty="0">
              <a:ln>
                <a:noFill/>
              </a:ln>
              <a:solidFill>
                <a:schemeClr val="tx1"/>
              </a:solidFill>
              <a:effectLst/>
              <a:latin typeface="Arial" panose="020B0604020202020204" pitchFamily="34" charset="0"/>
            </a:endParaRPr>
          </a:p>
          <a:p>
            <a:pPr>
              <a:defRPr/>
            </a:pPr>
            <a:endParaRPr lang="en-GB" sz="2400" dirty="0">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C3CD0222-F1B3-4E71-A0D2-7065990752E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p:blipFill>
        <p:spPr bwMode="auto">
          <a:xfrm>
            <a:off x="8389856" y="2276002"/>
            <a:ext cx="3802144" cy="3789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12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asellaDiTesto 1">
            <a:extLst>
              <a:ext uri="{FF2B5EF4-FFF2-40B4-BE49-F238E27FC236}">
                <a16:creationId xmlns:a16="http://schemas.microsoft.com/office/drawing/2014/main" id="{4DFAED76-3A64-48C8-902E-78DB16A5E6E6}"/>
              </a:ext>
            </a:extLst>
          </p:cNvPr>
          <p:cNvSpPr txBox="1"/>
          <p:nvPr/>
        </p:nvSpPr>
        <p:spPr>
          <a:xfrm>
            <a:off x="2631874" y="2137351"/>
            <a:ext cx="9491415" cy="5078313"/>
          </a:xfrm>
          <a:prstGeom prst="rect">
            <a:avLst/>
          </a:prstGeom>
          <a:noFill/>
        </p:spPr>
        <p:txBody>
          <a:bodyPr wrap="square" rtlCol="0">
            <a:spAutoFit/>
          </a:bodyPr>
          <a:lstStyle/>
          <a:p>
            <a:r>
              <a:rPr lang="sk-SK" dirty="0">
                <a:latin typeface="Arial "/>
              </a:rPr>
              <a:t>Z</a:t>
            </a:r>
            <a:r>
              <a:rPr lang="it-IT" dirty="0">
                <a:latin typeface="Arial "/>
              </a:rPr>
              <a:t>ohľadnenie </a:t>
            </a:r>
            <a:r>
              <a:rPr lang="sk-SK" dirty="0">
                <a:latin typeface="Arial "/>
              </a:rPr>
              <a:t>bariér </a:t>
            </a:r>
            <a:r>
              <a:rPr lang="it-IT" dirty="0">
                <a:latin typeface="Arial "/>
              </a:rPr>
              <a:t>pri stanovovaní základných pravidiel pre váš virtuálny tím môže byť veľ</a:t>
            </a:r>
            <a:r>
              <a:rPr lang="sk-SK" dirty="0">
                <a:latin typeface="Arial "/>
              </a:rPr>
              <a:t>mi prospešné.</a:t>
            </a:r>
          </a:p>
          <a:p>
            <a:endParaRPr lang="it-IT" dirty="0">
              <a:latin typeface="Arial "/>
            </a:endParaRPr>
          </a:p>
          <a:p>
            <a:r>
              <a:rPr lang="it-IT" dirty="0">
                <a:latin typeface="Arial "/>
              </a:rPr>
              <a:t>Nikdy však nemôžeme vedieť všetko a </a:t>
            </a:r>
            <a:r>
              <a:rPr lang="sk-SK" dirty="0">
                <a:latin typeface="Arial "/>
              </a:rPr>
              <a:t>ak budeme na </a:t>
            </a:r>
            <a:r>
              <a:rPr lang="it-IT" dirty="0">
                <a:latin typeface="Arial "/>
              </a:rPr>
              <a:t>teóri</a:t>
            </a:r>
            <a:r>
              <a:rPr lang="sk-SK" dirty="0">
                <a:latin typeface="Arial "/>
              </a:rPr>
              <a:t>u „príliš naviazaní“,</a:t>
            </a:r>
            <a:r>
              <a:rPr lang="it-IT" dirty="0">
                <a:latin typeface="Arial "/>
              </a:rPr>
              <a:t> môže </a:t>
            </a:r>
            <a:r>
              <a:rPr lang="sk-SK" dirty="0">
                <a:latin typeface="Arial "/>
              </a:rPr>
              <a:t>to </a:t>
            </a:r>
            <a:r>
              <a:rPr lang="it-IT" dirty="0">
                <a:latin typeface="Arial "/>
              </a:rPr>
              <a:t>viesť k ešte väčšiemu </a:t>
            </a:r>
            <a:r>
              <a:rPr lang="sk-SK" dirty="0">
                <a:latin typeface="Arial "/>
              </a:rPr>
              <a:t>zovšeobecňovaniu</a:t>
            </a:r>
            <a:r>
              <a:rPr lang="it-IT" dirty="0">
                <a:latin typeface="Arial "/>
              </a:rPr>
              <a:t> a stereotypizácii.</a:t>
            </a:r>
            <a:r>
              <a:rPr lang="sk-SK" dirty="0">
                <a:latin typeface="Arial "/>
              </a:rPr>
              <a:t> Navyše, m</a:t>
            </a:r>
            <a:r>
              <a:rPr lang="it-IT" dirty="0">
                <a:latin typeface="Arial "/>
              </a:rPr>
              <a:t>edziľudské rozdiely sa dajú zameniť za kultúrne rozdiely. V dnešnej dobe si ľudia pracujúci vo virtuálnych tímoch viac uvedomujú skutočnosť, že musia byť tolerantní. Zároveň je skvelé a motivujúce, keď sú všetci úctiví a zdvorilí k hodnotám druhých.</a:t>
            </a:r>
            <a:endParaRPr lang="sk-SK" dirty="0">
              <a:latin typeface="Arial "/>
            </a:endParaRPr>
          </a:p>
          <a:p>
            <a:endParaRPr lang="it-IT" dirty="0">
              <a:latin typeface="Arial "/>
            </a:endParaRPr>
          </a:p>
          <a:p>
            <a:r>
              <a:rPr lang="it-IT" dirty="0">
                <a:latin typeface="Arial "/>
              </a:rPr>
              <a:t>Preto je možno lepšie nechať ľudí vysvetliť si, čo je pre nich dobré a čo nie. Môžete to uskutočniť hneď po </a:t>
            </a:r>
            <a:r>
              <a:rPr lang="sk-SK" dirty="0">
                <a:latin typeface="Arial "/>
              </a:rPr>
              <a:t>založ</a:t>
            </a:r>
            <a:r>
              <a:rPr lang="it-IT" dirty="0">
                <a:latin typeface="Arial "/>
              </a:rPr>
              <a:t>ení tímu</a:t>
            </a:r>
            <a:r>
              <a:rPr lang="sk-SK" dirty="0">
                <a:latin typeface="Arial "/>
              </a:rPr>
              <a:t>,</a:t>
            </a:r>
            <a:r>
              <a:rPr lang="it-IT" dirty="0">
                <a:latin typeface="Arial "/>
              </a:rPr>
              <a:t> pri vytváraní základných pravidiel a vízie tímov. Ak je možné uskutočniť osobné stretnutie, je to ešte lepšie.</a:t>
            </a:r>
          </a:p>
          <a:p>
            <a:endParaRPr lang="it-IT" dirty="0">
              <a:latin typeface="Arial "/>
            </a:endParaRPr>
          </a:p>
          <a:p>
            <a:endParaRPr lang="it-IT" dirty="0">
              <a:latin typeface="Arial "/>
            </a:endParaRPr>
          </a:p>
          <a:p>
            <a:endParaRPr lang="it-IT" dirty="0">
              <a:latin typeface="Arial "/>
            </a:endParaRPr>
          </a:p>
          <a:p>
            <a:endParaRPr lang="it-IT" dirty="0">
              <a:latin typeface="Arial "/>
            </a:endParaRPr>
          </a:p>
          <a:p>
            <a:endParaRPr lang="it-IT" dirty="0">
              <a:latin typeface="Arial "/>
            </a:endParaRPr>
          </a:p>
          <a:p>
            <a:endParaRPr lang="it-IT" dirty="0">
              <a:latin typeface="Arial "/>
            </a:endParaRPr>
          </a:p>
        </p:txBody>
      </p:sp>
      <p:sp>
        <p:nvSpPr>
          <p:cNvPr id="13" name="TextBox 2"/>
          <p:cNvSpPr txBox="1"/>
          <p:nvPr/>
        </p:nvSpPr>
        <p:spPr>
          <a:xfrm>
            <a:off x="2773276" y="395291"/>
            <a:ext cx="7338871" cy="1200329"/>
          </a:xfrm>
          <a:prstGeom prst="rect">
            <a:avLst/>
          </a:prstGeom>
          <a:noFill/>
        </p:spPr>
        <p:txBody>
          <a:bodyPr wrap="square" rtlCol="0">
            <a:spAutoFit/>
          </a:bodyPr>
          <a:lstStyle/>
          <a:p>
            <a:r>
              <a:rPr lang="en-GB" sz="3600" b="1" dirty="0" err="1">
                <a:solidFill>
                  <a:schemeClr val="accent1">
                    <a:lumMod val="75000"/>
                  </a:schemeClr>
                </a:solidFill>
                <a:latin typeface="Arial "/>
              </a:rPr>
              <a:t>Bariéry</a:t>
            </a:r>
            <a:r>
              <a:rPr lang="en-GB" sz="3600" b="1" dirty="0">
                <a:solidFill>
                  <a:schemeClr val="accent1">
                    <a:lumMod val="75000"/>
                  </a:schemeClr>
                </a:solidFill>
                <a:latin typeface="Arial "/>
              </a:rPr>
              <a:t> </a:t>
            </a:r>
            <a:r>
              <a:rPr lang="en-GB" sz="3600" b="1" dirty="0" err="1">
                <a:solidFill>
                  <a:schemeClr val="accent1">
                    <a:lumMod val="75000"/>
                  </a:schemeClr>
                </a:solidFill>
                <a:latin typeface="Arial "/>
              </a:rPr>
              <a:t>medzikultúrnej</a:t>
            </a:r>
            <a:r>
              <a:rPr lang="en-GB" sz="3600" b="1" dirty="0">
                <a:solidFill>
                  <a:schemeClr val="accent1">
                    <a:lumMod val="75000"/>
                  </a:schemeClr>
                </a:solidFill>
                <a:latin typeface="Arial "/>
              </a:rPr>
              <a:t> </a:t>
            </a:r>
            <a:r>
              <a:rPr lang="en-GB" sz="3600" b="1" dirty="0" err="1">
                <a:solidFill>
                  <a:schemeClr val="accent1">
                    <a:lumMod val="75000"/>
                  </a:schemeClr>
                </a:solidFill>
                <a:latin typeface="Arial "/>
              </a:rPr>
              <a:t>komunikácie</a:t>
            </a:r>
            <a:r>
              <a:rPr lang="en-GB" sz="3600" b="1" dirty="0">
                <a:solidFill>
                  <a:schemeClr val="accent1">
                    <a:lumMod val="75000"/>
                  </a:schemeClr>
                </a:solidFill>
                <a:latin typeface="Arial "/>
              </a:rPr>
              <a:t> </a:t>
            </a:r>
          </a:p>
        </p:txBody>
      </p:sp>
      <p:sp>
        <p:nvSpPr>
          <p:cNvPr id="14" name="TextBox 13">
            <a:extLst>
              <a:ext uri="{FF2B5EF4-FFF2-40B4-BE49-F238E27FC236}">
                <a16:creationId xmlns:a16="http://schemas.microsoft.com/office/drawing/2014/main" id="{2D0B4378-5D3D-453F-BE24-D52D534C9126}"/>
              </a:ext>
            </a:extLst>
          </p:cNvPr>
          <p:cNvSpPr txBox="1"/>
          <p:nvPr/>
        </p:nvSpPr>
        <p:spPr>
          <a:xfrm>
            <a:off x="2631874" y="1681819"/>
            <a:ext cx="6108568" cy="369332"/>
          </a:xfrm>
          <a:prstGeom prst="rect">
            <a:avLst/>
          </a:prstGeom>
          <a:noFill/>
        </p:spPr>
        <p:txBody>
          <a:bodyPr wrap="square">
            <a:spAutoFit/>
          </a:bodyPr>
          <a:lstStyle/>
          <a:p>
            <a:pPr>
              <a:defRPr/>
            </a:pPr>
            <a:r>
              <a:rPr lang="en-GB" altLang="es-ES" dirty="0">
                <a:solidFill>
                  <a:schemeClr val="accent6">
                    <a:lumMod val="75000"/>
                  </a:schemeClr>
                </a:solidFill>
                <a:latin typeface="Arial Rounded MT Bold" panose="020F0704030504030204" pitchFamily="34" charset="0"/>
              </a:rPr>
              <a:t>3. </a:t>
            </a:r>
            <a:r>
              <a:rPr lang="en-GB" altLang="es-ES" dirty="0" err="1">
                <a:solidFill>
                  <a:schemeClr val="accent6">
                    <a:lumMod val="75000"/>
                  </a:schemeClr>
                </a:solidFill>
                <a:latin typeface="Arial Rounded MT Bold" panose="020F0704030504030204" pitchFamily="34" charset="0"/>
              </a:rPr>
              <a:t>Prekonávanie</a:t>
            </a:r>
            <a:r>
              <a:rPr lang="en-GB" altLang="es-ES" dirty="0">
                <a:solidFill>
                  <a:schemeClr val="accent6">
                    <a:lumMod val="75000"/>
                  </a:schemeClr>
                </a:solidFill>
                <a:latin typeface="Arial Rounded MT Bold" panose="020F0704030504030204" pitchFamily="34" charset="0"/>
              </a:rPr>
              <a:t> </a:t>
            </a:r>
            <a:r>
              <a:rPr lang="en-GB" altLang="es-ES" dirty="0" err="1">
                <a:solidFill>
                  <a:schemeClr val="accent6">
                    <a:lumMod val="75000"/>
                  </a:schemeClr>
                </a:solidFill>
                <a:latin typeface="Arial Rounded MT Bold" panose="020F0704030504030204" pitchFamily="34" charset="0"/>
              </a:rPr>
              <a:t>bariér</a:t>
            </a:r>
            <a:r>
              <a:rPr lang="en-GB" altLang="es-ES" dirty="0">
                <a:solidFill>
                  <a:schemeClr val="accent6">
                    <a:lumMod val="75000"/>
                  </a:schemeClr>
                </a:solidFill>
                <a:latin typeface="Arial Rounded MT Bold" panose="020F0704030504030204" pitchFamily="34" charset="0"/>
              </a:rPr>
              <a:t> </a:t>
            </a:r>
            <a:r>
              <a:rPr lang="en-GB" altLang="es-ES" dirty="0" err="1">
                <a:solidFill>
                  <a:schemeClr val="accent6">
                    <a:lumMod val="75000"/>
                  </a:schemeClr>
                </a:solidFill>
                <a:latin typeface="Arial Rounded MT Bold" panose="020F0704030504030204" pitchFamily="34" charset="0"/>
              </a:rPr>
              <a:t>medzikultúrnej</a:t>
            </a:r>
            <a:r>
              <a:rPr lang="en-GB" altLang="es-ES" dirty="0">
                <a:solidFill>
                  <a:schemeClr val="accent6">
                    <a:lumMod val="75000"/>
                  </a:schemeClr>
                </a:solidFill>
                <a:latin typeface="Arial Rounded MT Bold" panose="020F0704030504030204" pitchFamily="34" charset="0"/>
              </a:rPr>
              <a:t> </a:t>
            </a:r>
            <a:r>
              <a:rPr lang="en-GB" altLang="es-ES" dirty="0" err="1">
                <a:solidFill>
                  <a:schemeClr val="accent6">
                    <a:lumMod val="75000"/>
                  </a:schemeClr>
                </a:solidFill>
                <a:latin typeface="Arial Rounded MT Bold" panose="020F0704030504030204" pitchFamily="34" charset="0"/>
              </a:rPr>
              <a:t>komunikácie</a:t>
            </a:r>
            <a:r>
              <a:rPr lang="en-GB" altLang="es-ES" dirty="0">
                <a:solidFill>
                  <a:schemeClr val="accent6">
                    <a:lumMod val="75000"/>
                  </a:schemeClr>
                </a:solidFill>
                <a:latin typeface="Arial Rounded MT Bold" panose="020F0704030504030204" pitchFamily="34" charset="0"/>
              </a:rPr>
              <a:t> </a:t>
            </a:r>
          </a:p>
        </p:txBody>
      </p:sp>
    </p:spTree>
    <p:extLst>
      <p:ext uri="{BB962C8B-B14F-4D97-AF65-F5344CB8AC3E}">
        <p14:creationId xmlns:p14="http://schemas.microsoft.com/office/powerpoint/2010/main" val="423123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asellaDiTesto 1">
            <a:extLst>
              <a:ext uri="{FF2B5EF4-FFF2-40B4-BE49-F238E27FC236}">
                <a16:creationId xmlns:a16="http://schemas.microsoft.com/office/drawing/2014/main" id="{4DFAED76-3A64-48C8-902E-78DB16A5E6E6}"/>
              </a:ext>
            </a:extLst>
          </p:cNvPr>
          <p:cNvSpPr txBox="1"/>
          <p:nvPr/>
        </p:nvSpPr>
        <p:spPr>
          <a:xfrm>
            <a:off x="2652423" y="2066958"/>
            <a:ext cx="9491415" cy="5909310"/>
          </a:xfrm>
          <a:prstGeom prst="rect">
            <a:avLst/>
          </a:prstGeom>
          <a:noFill/>
        </p:spPr>
        <p:txBody>
          <a:bodyPr wrap="square" rtlCol="0">
            <a:spAutoFit/>
          </a:bodyPr>
          <a:lstStyle/>
          <a:p>
            <a:r>
              <a:rPr lang="en-US" dirty="0">
                <a:latin typeface="Arial "/>
              </a:rPr>
              <a:t>Na </a:t>
            </a:r>
            <a:r>
              <a:rPr lang="en-US" dirty="0" err="1">
                <a:latin typeface="Arial "/>
              </a:rPr>
              <a:t>úvod</a:t>
            </a:r>
            <a:r>
              <a:rPr lang="en-US" dirty="0">
                <a:latin typeface="Arial "/>
              </a:rPr>
              <a:t> by </a:t>
            </a:r>
            <a:r>
              <a:rPr lang="en-US" dirty="0" err="1">
                <a:latin typeface="Arial "/>
              </a:rPr>
              <a:t>ste</a:t>
            </a:r>
            <a:r>
              <a:rPr lang="en-US" dirty="0">
                <a:latin typeface="Arial "/>
              </a:rPr>
              <a:t> </a:t>
            </a:r>
            <a:r>
              <a:rPr lang="en-US" dirty="0" err="1">
                <a:latin typeface="Arial "/>
              </a:rPr>
              <a:t>mohli</a:t>
            </a:r>
            <a:r>
              <a:rPr lang="en-US" dirty="0">
                <a:latin typeface="Arial "/>
              </a:rPr>
              <a:t> </a:t>
            </a:r>
            <a:r>
              <a:rPr lang="en-US" dirty="0" err="1">
                <a:latin typeface="Arial "/>
              </a:rPr>
              <a:t>požiadať</a:t>
            </a:r>
            <a:r>
              <a:rPr lang="en-US" dirty="0">
                <a:latin typeface="Arial "/>
              </a:rPr>
              <a:t> </a:t>
            </a:r>
            <a:r>
              <a:rPr lang="en-US" dirty="0" err="1">
                <a:latin typeface="Arial "/>
              </a:rPr>
              <a:t>všetkých</a:t>
            </a:r>
            <a:r>
              <a:rPr lang="en-US" dirty="0">
                <a:latin typeface="Arial "/>
              </a:rPr>
              <a:t>, aby </a:t>
            </a:r>
            <a:r>
              <a:rPr lang="en-US" dirty="0" err="1">
                <a:latin typeface="Arial "/>
              </a:rPr>
              <a:t>poskytli</a:t>
            </a:r>
            <a:r>
              <a:rPr lang="en-US" dirty="0">
                <a:latin typeface="Arial "/>
              </a:rPr>
              <a:t> </a:t>
            </a:r>
            <a:r>
              <a:rPr lang="en-US" dirty="0" err="1">
                <a:latin typeface="Arial "/>
              </a:rPr>
              <a:t>informácie</a:t>
            </a:r>
            <a:r>
              <a:rPr lang="sk-SK" dirty="0">
                <a:latin typeface="Arial "/>
              </a:rPr>
              <a:t>:</a:t>
            </a:r>
          </a:p>
          <a:p>
            <a:endParaRPr lang="en-US" dirty="0">
              <a:latin typeface="Arial "/>
            </a:endParaRPr>
          </a:p>
          <a:p>
            <a:r>
              <a:rPr lang="en-US" dirty="0">
                <a:latin typeface="Arial "/>
              </a:rPr>
              <a:t>- </a:t>
            </a:r>
            <a:r>
              <a:rPr lang="en-US" dirty="0" err="1">
                <a:latin typeface="Arial "/>
              </a:rPr>
              <a:t>preferovaný</a:t>
            </a:r>
            <a:r>
              <a:rPr lang="en-US" dirty="0">
                <a:latin typeface="Arial "/>
              </a:rPr>
              <a:t> </a:t>
            </a:r>
            <a:r>
              <a:rPr lang="en-US" dirty="0" err="1">
                <a:latin typeface="Arial "/>
              </a:rPr>
              <a:t>komunikačný</a:t>
            </a:r>
            <a:r>
              <a:rPr lang="en-US" dirty="0">
                <a:latin typeface="Arial "/>
              </a:rPr>
              <a:t> </a:t>
            </a:r>
            <a:r>
              <a:rPr lang="en-US" dirty="0" err="1">
                <a:latin typeface="Arial "/>
              </a:rPr>
              <a:t>štýl</a:t>
            </a:r>
            <a:r>
              <a:rPr lang="en-US" dirty="0">
                <a:latin typeface="Arial "/>
              </a:rPr>
              <a:t> (</a:t>
            </a:r>
            <a:r>
              <a:rPr lang="en-US" dirty="0" err="1">
                <a:latin typeface="Arial "/>
              </a:rPr>
              <a:t>formálnejší</a:t>
            </a:r>
            <a:r>
              <a:rPr lang="en-US" dirty="0">
                <a:latin typeface="Arial "/>
              </a:rPr>
              <a:t> </a:t>
            </a:r>
            <a:r>
              <a:rPr lang="en-US" dirty="0" err="1">
                <a:latin typeface="Arial "/>
              </a:rPr>
              <a:t>alebo</a:t>
            </a:r>
            <a:r>
              <a:rPr lang="en-US" dirty="0">
                <a:latin typeface="Arial "/>
              </a:rPr>
              <a:t> </a:t>
            </a:r>
            <a:r>
              <a:rPr lang="en-US" dirty="0" err="1">
                <a:latin typeface="Arial "/>
              </a:rPr>
              <a:t>uvoľnenejší</a:t>
            </a:r>
            <a:r>
              <a:rPr lang="en-US" dirty="0">
                <a:latin typeface="Arial "/>
              </a:rPr>
              <a:t>)</a:t>
            </a:r>
          </a:p>
          <a:p>
            <a:r>
              <a:rPr lang="en-US" dirty="0">
                <a:latin typeface="Arial "/>
              </a:rPr>
              <a:t>- ich </a:t>
            </a:r>
            <a:r>
              <a:rPr lang="en-US" dirty="0" err="1">
                <a:latin typeface="Arial "/>
              </a:rPr>
              <a:t>pohľad</a:t>
            </a:r>
            <a:r>
              <a:rPr lang="en-US" dirty="0">
                <a:latin typeface="Arial "/>
              </a:rPr>
              <a:t> </a:t>
            </a:r>
            <a:r>
              <a:rPr lang="en-US" dirty="0" err="1">
                <a:latin typeface="Arial "/>
              </a:rPr>
              <a:t>na</a:t>
            </a:r>
            <a:r>
              <a:rPr lang="en-US" dirty="0">
                <a:latin typeface="Arial "/>
              </a:rPr>
              <a:t> </a:t>
            </a:r>
            <a:r>
              <a:rPr lang="en-US" dirty="0" err="1">
                <a:latin typeface="Arial "/>
              </a:rPr>
              <a:t>pracovný</a:t>
            </a:r>
            <a:r>
              <a:rPr lang="en-US" dirty="0">
                <a:latin typeface="Arial "/>
              </a:rPr>
              <a:t> </a:t>
            </a:r>
            <a:r>
              <a:rPr lang="en-US" dirty="0" err="1">
                <a:latin typeface="Arial "/>
              </a:rPr>
              <a:t>čas</a:t>
            </a:r>
            <a:r>
              <a:rPr lang="en-US" dirty="0">
                <a:latin typeface="Arial "/>
              </a:rPr>
              <a:t>, </a:t>
            </a:r>
            <a:r>
              <a:rPr lang="sk-SK" dirty="0">
                <a:latin typeface="Arial "/>
              </a:rPr>
              <a:t>nadčasy</a:t>
            </a:r>
            <a:r>
              <a:rPr lang="en-US" dirty="0">
                <a:latin typeface="Arial "/>
              </a:rPr>
              <a:t> </a:t>
            </a:r>
            <a:r>
              <a:rPr lang="en-US" dirty="0" err="1">
                <a:latin typeface="Arial "/>
              </a:rPr>
              <a:t>atď</a:t>
            </a:r>
            <a:r>
              <a:rPr lang="en-US" dirty="0">
                <a:latin typeface="Arial "/>
              </a:rPr>
              <a:t>.</a:t>
            </a:r>
          </a:p>
          <a:p>
            <a:r>
              <a:rPr lang="en-US" dirty="0">
                <a:latin typeface="Arial "/>
              </a:rPr>
              <a:t>- </a:t>
            </a:r>
            <a:r>
              <a:rPr lang="en-US" dirty="0" err="1">
                <a:latin typeface="Arial "/>
              </a:rPr>
              <a:t>sviatky</a:t>
            </a:r>
            <a:r>
              <a:rPr lang="en-US" dirty="0">
                <a:latin typeface="Arial "/>
              </a:rPr>
              <a:t>, </a:t>
            </a:r>
            <a:r>
              <a:rPr lang="en-US" dirty="0" err="1">
                <a:latin typeface="Arial "/>
              </a:rPr>
              <a:t>ktoré</a:t>
            </a:r>
            <a:r>
              <a:rPr lang="en-US" dirty="0">
                <a:latin typeface="Arial "/>
              </a:rPr>
              <a:t> by </a:t>
            </a:r>
            <a:r>
              <a:rPr lang="en-US" dirty="0" err="1">
                <a:latin typeface="Arial "/>
              </a:rPr>
              <a:t>nikdy</a:t>
            </a:r>
            <a:r>
              <a:rPr lang="en-US" dirty="0">
                <a:latin typeface="Arial "/>
              </a:rPr>
              <a:t> </a:t>
            </a:r>
            <a:r>
              <a:rPr lang="en-US" dirty="0" err="1">
                <a:latin typeface="Arial "/>
              </a:rPr>
              <a:t>nech</a:t>
            </a:r>
            <a:r>
              <a:rPr lang="sk-SK" dirty="0" err="1">
                <a:latin typeface="Arial "/>
              </a:rPr>
              <a:t>celi</a:t>
            </a:r>
            <a:r>
              <a:rPr lang="sk-SK" dirty="0">
                <a:latin typeface="Arial "/>
              </a:rPr>
              <a:t> zmeškať</a:t>
            </a:r>
            <a:r>
              <a:rPr lang="en-US" dirty="0">
                <a:latin typeface="Arial "/>
              </a:rPr>
              <a:t> (</a:t>
            </a:r>
            <a:r>
              <a:rPr lang="sk-SK" dirty="0">
                <a:latin typeface="Arial "/>
              </a:rPr>
              <a:t>štátne</a:t>
            </a:r>
            <a:r>
              <a:rPr lang="en-US" dirty="0">
                <a:latin typeface="Arial "/>
              </a:rPr>
              <a:t>/</a:t>
            </a:r>
            <a:r>
              <a:rPr lang="en-US" dirty="0" err="1">
                <a:latin typeface="Arial "/>
              </a:rPr>
              <a:t>náboženské</a:t>
            </a:r>
            <a:r>
              <a:rPr lang="en-US" dirty="0">
                <a:latin typeface="Arial "/>
              </a:rPr>
              <a:t>)</a:t>
            </a:r>
          </a:p>
          <a:p>
            <a:r>
              <a:rPr lang="en-US" dirty="0">
                <a:latin typeface="Arial "/>
              </a:rPr>
              <a:t>-</a:t>
            </a:r>
            <a:r>
              <a:rPr lang="sk-SK" dirty="0">
                <a:latin typeface="Arial "/>
              </a:rPr>
              <a:t> </a:t>
            </a:r>
            <a:r>
              <a:rPr lang="en-US" dirty="0" err="1">
                <a:latin typeface="Arial "/>
              </a:rPr>
              <a:t>tolerancia</a:t>
            </a:r>
            <a:r>
              <a:rPr lang="en-US" dirty="0">
                <a:latin typeface="Arial "/>
              </a:rPr>
              <a:t> </a:t>
            </a:r>
            <a:r>
              <a:rPr lang="en-US" dirty="0" err="1">
                <a:latin typeface="Arial "/>
              </a:rPr>
              <a:t>neistoty</a:t>
            </a:r>
            <a:endParaRPr lang="sk-SK" dirty="0">
              <a:latin typeface="Arial "/>
            </a:endParaRPr>
          </a:p>
          <a:p>
            <a:r>
              <a:rPr lang="sk-SK" dirty="0">
                <a:latin typeface="Arial "/>
              </a:rPr>
              <a:t>- ktoré </a:t>
            </a:r>
            <a:r>
              <a:rPr lang="en-US" dirty="0" err="1">
                <a:latin typeface="Arial "/>
              </a:rPr>
              <a:t>hodnoty</a:t>
            </a:r>
            <a:r>
              <a:rPr lang="en-US" dirty="0">
                <a:latin typeface="Arial "/>
              </a:rPr>
              <a:t> </a:t>
            </a:r>
            <a:r>
              <a:rPr lang="en-US" dirty="0" err="1">
                <a:latin typeface="Arial "/>
              </a:rPr>
              <a:t>súvisiace</a:t>
            </a:r>
            <a:r>
              <a:rPr lang="en-US" dirty="0">
                <a:latin typeface="Arial "/>
              </a:rPr>
              <a:t> s </a:t>
            </a:r>
            <a:r>
              <a:rPr lang="en-US" dirty="0" err="1">
                <a:latin typeface="Arial "/>
              </a:rPr>
              <a:t>prácou</a:t>
            </a:r>
            <a:r>
              <a:rPr lang="en-US" dirty="0">
                <a:latin typeface="Arial "/>
              </a:rPr>
              <a:t> </a:t>
            </a:r>
            <a:r>
              <a:rPr lang="en-US" dirty="0" err="1">
                <a:latin typeface="Arial "/>
              </a:rPr>
              <a:t>si</a:t>
            </a:r>
            <a:r>
              <a:rPr lang="en-US" dirty="0">
                <a:latin typeface="Arial "/>
              </a:rPr>
              <a:t> </a:t>
            </a:r>
            <a:r>
              <a:rPr lang="en-US" dirty="0" err="1">
                <a:latin typeface="Arial "/>
              </a:rPr>
              <a:t>cenia</a:t>
            </a:r>
            <a:r>
              <a:rPr lang="en-US" dirty="0">
                <a:latin typeface="Arial "/>
              </a:rPr>
              <a:t> </a:t>
            </a:r>
            <a:r>
              <a:rPr lang="en-US" dirty="0" err="1">
                <a:latin typeface="Arial "/>
              </a:rPr>
              <a:t>najviac</a:t>
            </a:r>
            <a:endParaRPr lang="sk-SK" dirty="0">
              <a:latin typeface="Arial "/>
            </a:endParaRPr>
          </a:p>
          <a:p>
            <a:pPr marL="285750" indent="-285750">
              <a:buFontTx/>
              <a:buChar char="-"/>
            </a:pPr>
            <a:endParaRPr lang="en-US" dirty="0">
              <a:latin typeface="Arial "/>
            </a:endParaRPr>
          </a:p>
          <a:p>
            <a:r>
              <a:rPr lang="sk-SK" dirty="0">
                <a:latin typeface="Arial "/>
              </a:rPr>
              <a:t>Ak je to ten prípad, tak ak</a:t>
            </a:r>
            <a:r>
              <a:rPr lang="en-US" dirty="0">
                <a:latin typeface="Arial "/>
              </a:rPr>
              <a:t>:</a:t>
            </a:r>
          </a:p>
          <a:p>
            <a:pPr marL="285750" indent="-285750">
              <a:buFontTx/>
              <a:buChar char="-"/>
            </a:pPr>
            <a:r>
              <a:rPr lang="sk-SK" dirty="0">
                <a:latin typeface="Arial "/>
              </a:rPr>
              <a:t>Zovšeobecnenia</a:t>
            </a:r>
            <a:r>
              <a:rPr lang="en-US" dirty="0">
                <a:latin typeface="Arial "/>
              </a:rPr>
              <a:t> a stereotypy/</a:t>
            </a:r>
            <a:r>
              <a:rPr lang="en-US" dirty="0" err="1">
                <a:latin typeface="Arial "/>
              </a:rPr>
              <a:t>poznámky</a:t>
            </a:r>
            <a:r>
              <a:rPr lang="en-US" dirty="0">
                <a:latin typeface="Arial "/>
              </a:rPr>
              <a:t>, </a:t>
            </a:r>
            <a:r>
              <a:rPr lang="en-US" dirty="0" err="1">
                <a:latin typeface="Arial "/>
              </a:rPr>
              <a:t>ktoré</a:t>
            </a:r>
            <a:r>
              <a:rPr lang="en-US" dirty="0">
                <a:latin typeface="Arial "/>
              </a:rPr>
              <a:t> ich </a:t>
            </a:r>
            <a:r>
              <a:rPr lang="en-US" dirty="0" err="1">
                <a:latin typeface="Arial "/>
              </a:rPr>
              <a:t>najviac</a:t>
            </a:r>
            <a:r>
              <a:rPr lang="en-US" dirty="0">
                <a:latin typeface="Arial "/>
              </a:rPr>
              <a:t> </a:t>
            </a:r>
            <a:r>
              <a:rPr lang="en-US" dirty="0" err="1">
                <a:latin typeface="Arial "/>
              </a:rPr>
              <a:t>otravujú</a:t>
            </a:r>
            <a:r>
              <a:rPr lang="en-US" dirty="0">
                <a:latin typeface="Arial "/>
              </a:rPr>
              <a:t> a n</a:t>
            </a:r>
            <a:r>
              <a:rPr lang="sk-SK" dirty="0" err="1">
                <a:latin typeface="Arial "/>
              </a:rPr>
              <a:t>emali</a:t>
            </a:r>
            <a:r>
              <a:rPr lang="sk-SK" dirty="0">
                <a:latin typeface="Arial "/>
              </a:rPr>
              <a:t> by byť použité</a:t>
            </a:r>
          </a:p>
          <a:p>
            <a:pPr marL="285750" indent="-285750">
              <a:buFontTx/>
              <a:buChar char="-"/>
            </a:pPr>
            <a:endParaRPr lang="en-US" dirty="0">
              <a:latin typeface="Arial "/>
            </a:endParaRPr>
          </a:p>
          <a:p>
            <a:r>
              <a:rPr lang="en-US" dirty="0">
                <a:latin typeface="Arial "/>
              </a:rPr>
              <a:t>Malo by </a:t>
            </a:r>
            <a:r>
              <a:rPr lang="en-US" dirty="0" err="1">
                <a:latin typeface="Arial "/>
              </a:rPr>
              <a:t>ísť</a:t>
            </a:r>
            <a:r>
              <a:rPr lang="en-US" dirty="0">
                <a:latin typeface="Arial "/>
              </a:rPr>
              <a:t> o 100% </a:t>
            </a:r>
            <a:r>
              <a:rPr lang="en-US" dirty="0" err="1">
                <a:latin typeface="Arial "/>
              </a:rPr>
              <a:t>dobrovoľné</a:t>
            </a:r>
            <a:r>
              <a:rPr lang="en-US" dirty="0">
                <a:latin typeface="Arial "/>
              </a:rPr>
              <a:t> </a:t>
            </a:r>
            <a:r>
              <a:rPr lang="en-US" dirty="0" err="1">
                <a:latin typeface="Arial "/>
              </a:rPr>
              <a:t>zdieľanie</a:t>
            </a:r>
            <a:r>
              <a:rPr lang="en-US" dirty="0">
                <a:latin typeface="Arial "/>
              </a:rPr>
              <a:t> - </a:t>
            </a:r>
            <a:r>
              <a:rPr lang="en-US" dirty="0" err="1">
                <a:latin typeface="Arial "/>
              </a:rPr>
              <a:t>nikto</a:t>
            </a:r>
            <a:r>
              <a:rPr lang="en-US" dirty="0">
                <a:latin typeface="Arial "/>
              </a:rPr>
              <a:t> by </a:t>
            </a:r>
            <a:r>
              <a:rPr lang="en-US" dirty="0" err="1">
                <a:latin typeface="Arial "/>
              </a:rPr>
              <a:t>nemal</a:t>
            </a:r>
            <a:r>
              <a:rPr lang="en-US" dirty="0">
                <a:latin typeface="Arial "/>
              </a:rPr>
              <a:t> </a:t>
            </a:r>
            <a:r>
              <a:rPr lang="en-US" dirty="0" err="1">
                <a:latin typeface="Arial "/>
              </a:rPr>
              <a:t>byť</a:t>
            </a:r>
            <a:r>
              <a:rPr lang="en-US" dirty="0">
                <a:latin typeface="Arial "/>
              </a:rPr>
              <a:t> </a:t>
            </a:r>
            <a:r>
              <a:rPr lang="en-US" dirty="0" err="1">
                <a:latin typeface="Arial "/>
              </a:rPr>
              <a:t>nútený</a:t>
            </a:r>
            <a:r>
              <a:rPr lang="en-US" dirty="0">
                <a:latin typeface="Arial "/>
              </a:rPr>
              <a:t> </a:t>
            </a:r>
            <a:r>
              <a:rPr lang="en-US" dirty="0" err="1">
                <a:latin typeface="Arial "/>
              </a:rPr>
              <a:t>zdieľať</a:t>
            </a:r>
            <a:r>
              <a:rPr lang="en-US" dirty="0">
                <a:latin typeface="Arial "/>
              </a:rPr>
              <a:t> </a:t>
            </a:r>
            <a:r>
              <a:rPr lang="en-US" dirty="0" err="1">
                <a:latin typeface="Arial "/>
              </a:rPr>
              <a:t>alebo</a:t>
            </a:r>
            <a:r>
              <a:rPr lang="en-US" dirty="0">
                <a:latin typeface="Arial "/>
              </a:rPr>
              <a:t> </a:t>
            </a:r>
            <a:r>
              <a:rPr lang="en-US" dirty="0" err="1">
                <a:latin typeface="Arial "/>
              </a:rPr>
              <a:t>hovoriť</a:t>
            </a:r>
            <a:r>
              <a:rPr lang="en-US" dirty="0">
                <a:latin typeface="Arial "/>
              </a:rPr>
              <a:t> o </a:t>
            </a:r>
            <a:r>
              <a:rPr lang="en-US" dirty="0" err="1">
                <a:latin typeface="Arial "/>
              </a:rPr>
              <a:t>veciach</a:t>
            </a:r>
            <a:r>
              <a:rPr lang="en-US" dirty="0">
                <a:latin typeface="Arial "/>
              </a:rPr>
              <a:t>,</a:t>
            </a:r>
            <a:r>
              <a:rPr lang="sk-SK" dirty="0">
                <a:latin typeface="Arial "/>
              </a:rPr>
              <a:t> o</a:t>
            </a:r>
            <a:r>
              <a:rPr lang="en-US" dirty="0">
                <a:latin typeface="Arial "/>
              </a:rPr>
              <a:t> </a:t>
            </a:r>
            <a:r>
              <a:rPr lang="en-US" dirty="0" err="1">
                <a:latin typeface="Arial "/>
              </a:rPr>
              <a:t>ktor</a:t>
            </a:r>
            <a:r>
              <a:rPr lang="sk-SK" dirty="0" err="1">
                <a:latin typeface="Arial "/>
              </a:rPr>
              <a:t>ých</a:t>
            </a:r>
            <a:r>
              <a:rPr lang="sk-SK" dirty="0">
                <a:latin typeface="Arial "/>
              </a:rPr>
              <a:t> </a:t>
            </a:r>
            <a:r>
              <a:rPr lang="en-US" dirty="0" err="1">
                <a:latin typeface="Arial "/>
              </a:rPr>
              <a:t>nechce</a:t>
            </a:r>
            <a:r>
              <a:rPr lang="en-US" dirty="0">
                <a:latin typeface="Arial "/>
              </a:rPr>
              <a:t>.</a:t>
            </a:r>
          </a:p>
          <a:p>
            <a:endParaRPr lang="en-US" dirty="0">
              <a:latin typeface="Arial "/>
            </a:endParaRPr>
          </a:p>
          <a:p>
            <a:endParaRPr lang="en-US" dirty="0">
              <a:latin typeface="Arial "/>
            </a:endParaRPr>
          </a:p>
          <a:p>
            <a:endParaRPr lang="it-IT" dirty="0">
              <a:latin typeface="Arial "/>
            </a:endParaRPr>
          </a:p>
          <a:p>
            <a:endParaRPr lang="it-IT" dirty="0">
              <a:latin typeface="Arial "/>
            </a:endParaRPr>
          </a:p>
          <a:p>
            <a:endParaRPr lang="it-IT" dirty="0">
              <a:latin typeface="Arial "/>
            </a:endParaRPr>
          </a:p>
          <a:p>
            <a:endParaRPr lang="it-IT" dirty="0">
              <a:latin typeface="Arial "/>
            </a:endParaRPr>
          </a:p>
          <a:p>
            <a:endParaRPr lang="it-IT" dirty="0">
              <a:latin typeface="Arial "/>
            </a:endParaRPr>
          </a:p>
        </p:txBody>
      </p:sp>
      <p:sp>
        <p:nvSpPr>
          <p:cNvPr id="13" name="TextBox 2"/>
          <p:cNvSpPr txBox="1"/>
          <p:nvPr/>
        </p:nvSpPr>
        <p:spPr>
          <a:xfrm>
            <a:off x="2773276" y="395291"/>
            <a:ext cx="7338871" cy="1200329"/>
          </a:xfrm>
          <a:prstGeom prst="rect">
            <a:avLst/>
          </a:prstGeom>
          <a:noFill/>
        </p:spPr>
        <p:txBody>
          <a:bodyPr wrap="square" rtlCol="0">
            <a:spAutoFit/>
          </a:bodyPr>
          <a:lstStyle/>
          <a:p>
            <a:r>
              <a:rPr lang="en-GB" sz="3600" b="1" dirty="0" err="1">
                <a:solidFill>
                  <a:schemeClr val="accent1">
                    <a:lumMod val="75000"/>
                  </a:schemeClr>
                </a:solidFill>
                <a:latin typeface="Arial "/>
              </a:rPr>
              <a:t>Bariéry</a:t>
            </a:r>
            <a:r>
              <a:rPr lang="en-GB" sz="3600" b="1" dirty="0">
                <a:solidFill>
                  <a:schemeClr val="accent1">
                    <a:lumMod val="75000"/>
                  </a:schemeClr>
                </a:solidFill>
                <a:latin typeface="Arial "/>
              </a:rPr>
              <a:t> </a:t>
            </a:r>
            <a:r>
              <a:rPr lang="en-GB" sz="3600" b="1" dirty="0" err="1">
                <a:solidFill>
                  <a:schemeClr val="accent1">
                    <a:lumMod val="75000"/>
                  </a:schemeClr>
                </a:solidFill>
                <a:latin typeface="Arial "/>
              </a:rPr>
              <a:t>medzikultúrnej</a:t>
            </a:r>
            <a:r>
              <a:rPr lang="en-GB" sz="3600" b="1" dirty="0">
                <a:solidFill>
                  <a:schemeClr val="accent1">
                    <a:lumMod val="75000"/>
                  </a:schemeClr>
                </a:solidFill>
                <a:latin typeface="Arial "/>
              </a:rPr>
              <a:t> </a:t>
            </a:r>
            <a:r>
              <a:rPr lang="en-GB" sz="3600" b="1" dirty="0" err="1">
                <a:solidFill>
                  <a:schemeClr val="accent1">
                    <a:lumMod val="75000"/>
                  </a:schemeClr>
                </a:solidFill>
                <a:latin typeface="Arial "/>
              </a:rPr>
              <a:t>komunikácie</a:t>
            </a:r>
            <a:r>
              <a:rPr lang="en-GB" sz="3600" b="1" dirty="0">
                <a:solidFill>
                  <a:schemeClr val="accent1">
                    <a:lumMod val="75000"/>
                  </a:schemeClr>
                </a:solidFill>
                <a:latin typeface="Arial "/>
              </a:rPr>
              <a:t> </a:t>
            </a:r>
          </a:p>
        </p:txBody>
      </p:sp>
      <p:sp>
        <p:nvSpPr>
          <p:cNvPr id="3" name="TextBox 2">
            <a:extLst>
              <a:ext uri="{FF2B5EF4-FFF2-40B4-BE49-F238E27FC236}">
                <a16:creationId xmlns:a16="http://schemas.microsoft.com/office/drawing/2014/main" id="{B5053787-8A49-454F-B3ED-7EA156B8C7D3}"/>
              </a:ext>
            </a:extLst>
          </p:cNvPr>
          <p:cNvSpPr txBox="1"/>
          <p:nvPr/>
        </p:nvSpPr>
        <p:spPr>
          <a:xfrm>
            <a:off x="2631874" y="1681819"/>
            <a:ext cx="6108568" cy="369332"/>
          </a:xfrm>
          <a:prstGeom prst="rect">
            <a:avLst/>
          </a:prstGeom>
          <a:noFill/>
        </p:spPr>
        <p:txBody>
          <a:bodyPr wrap="square">
            <a:spAutoFit/>
          </a:bodyPr>
          <a:lstStyle/>
          <a:p>
            <a:pPr>
              <a:defRPr/>
            </a:pPr>
            <a:r>
              <a:rPr lang="en-GB" altLang="es-ES" dirty="0">
                <a:solidFill>
                  <a:schemeClr val="accent6">
                    <a:lumMod val="75000"/>
                  </a:schemeClr>
                </a:solidFill>
                <a:latin typeface="Arial Rounded MT Bold" panose="020F0704030504030204" pitchFamily="34" charset="0"/>
              </a:rPr>
              <a:t>3. </a:t>
            </a:r>
            <a:r>
              <a:rPr lang="en-GB" altLang="es-ES" dirty="0" err="1">
                <a:solidFill>
                  <a:schemeClr val="accent6">
                    <a:lumMod val="75000"/>
                  </a:schemeClr>
                </a:solidFill>
                <a:latin typeface="Arial Rounded MT Bold" panose="020F0704030504030204" pitchFamily="34" charset="0"/>
              </a:rPr>
              <a:t>Prekonávanie</a:t>
            </a:r>
            <a:r>
              <a:rPr lang="en-GB" altLang="es-ES" dirty="0">
                <a:solidFill>
                  <a:schemeClr val="accent6">
                    <a:lumMod val="75000"/>
                  </a:schemeClr>
                </a:solidFill>
                <a:latin typeface="Arial Rounded MT Bold" panose="020F0704030504030204" pitchFamily="34" charset="0"/>
              </a:rPr>
              <a:t> </a:t>
            </a:r>
            <a:r>
              <a:rPr lang="en-GB" altLang="es-ES" dirty="0" err="1">
                <a:solidFill>
                  <a:schemeClr val="accent6">
                    <a:lumMod val="75000"/>
                  </a:schemeClr>
                </a:solidFill>
                <a:latin typeface="Arial Rounded MT Bold" panose="020F0704030504030204" pitchFamily="34" charset="0"/>
              </a:rPr>
              <a:t>bariér</a:t>
            </a:r>
            <a:r>
              <a:rPr lang="en-GB" altLang="es-ES" dirty="0">
                <a:solidFill>
                  <a:schemeClr val="accent6">
                    <a:lumMod val="75000"/>
                  </a:schemeClr>
                </a:solidFill>
                <a:latin typeface="Arial Rounded MT Bold" panose="020F0704030504030204" pitchFamily="34" charset="0"/>
              </a:rPr>
              <a:t> </a:t>
            </a:r>
            <a:r>
              <a:rPr lang="en-GB" altLang="es-ES" dirty="0" err="1">
                <a:solidFill>
                  <a:schemeClr val="accent6">
                    <a:lumMod val="75000"/>
                  </a:schemeClr>
                </a:solidFill>
                <a:latin typeface="Arial Rounded MT Bold" panose="020F0704030504030204" pitchFamily="34" charset="0"/>
              </a:rPr>
              <a:t>medzikultúrnej</a:t>
            </a:r>
            <a:r>
              <a:rPr lang="en-GB" altLang="es-ES" dirty="0">
                <a:solidFill>
                  <a:schemeClr val="accent6">
                    <a:lumMod val="75000"/>
                  </a:schemeClr>
                </a:solidFill>
                <a:latin typeface="Arial Rounded MT Bold" panose="020F0704030504030204" pitchFamily="34" charset="0"/>
              </a:rPr>
              <a:t> </a:t>
            </a:r>
            <a:r>
              <a:rPr lang="en-GB" altLang="es-ES" dirty="0" err="1">
                <a:solidFill>
                  <a:schemeClr val="accent6">
                    <a:lumMod val="75000"/>
                  </a:schemeClr>
                </a:solidFill>
                <a:latin typeface="Arial Rounded MT Bold" panose="020F0704030504030204" pitchFamily="34" charset="0"/>
              </a:rPr>
              <a:t>komunikácie</a:t>
            </a:r>
            <a:r>
              <a:rPr lang="en-GB" altLang="es-ES" dirty="0">
                <a:solidFill>
                  <a:schemeClr val="accent6">
                    <a:lumMod val="75000"/>
                  </a:schemeClr>
                </a:solidFill>
                <a:latin typeface="Arial Rounded MT Bold" panose="020F0704030504030204" pitchFamily="34" charset="0"/>
              </a:rPr>
              <a:t> </a:t>
            </a:r>
          </a:p>
        </p:txBody>
      </p:sp>
    </p:spTree>
    <p:extLst>
      <p:ext uri="{BB962C8B-B14F-4D97-AF65-F5344CB8AC3E}">
        <p14:creationId xmlns:p14="http://schemas.microsoft.com/office/powerpoint/2010/main" val="177920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asellaDiTesto 1">
            <a:extLst>
              <a:ext uri="{FF2B5EF4-FFF2-40B4-BE49-F238E27FC236}">
                <a16:creationId xmlns:a16="http://schemas.microsoft.com/office/drawing/2014/main" id="{4DFAED76-3A64-48C8-902E-78DB16A5E6E6}"/>
              </a:ext>
            </a:extLst>
          </p:cNvPr>
          <p:cNvSpPr txBox="1"/>
          <p:nvPr/>
        </p:nvSpPr>
        <p:spPr>
          <a:xfrm>
            <a:off x="2773276" y="1709790"/>
            <a:ext cx="87683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s-ES" dirty="0">
                <a:solidFill>
                  <a:srgbClr val="70AD47">
                    <a:lumMod val="75000"/>
                  </a:srgbClr>
                </a:solidFill>
                <a:latin typeface="Arial Rounded MT Bold" panose="020F0704030504030204" pitchFamily="34" charset="0"/>
              </a:rPr>
              <a:t>1</a:t>
            </a:r>
            <a:r>
              <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rPr>
              <a:t>. </a:t>
            </a:r>
            <a:r>
              <a:rPr kumimoji="0" lang="pl-PL"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rPr>
              <a:t>Nie všetky konflikty sú zlé</a:t>
            </a:r>
            <a:endPar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endParaRPr>
          </a:p>
        </p:txBody>
      </p:sp>
      <p:sp>
        <p:nvSpPr>
          <p:cNvPr id="6" name="CasellaDiTesto 5">
            <a:extLst>
              <a:ext uri="{FF2B5EF4-FFF2-40B4-BE49-F238E27FC236}">
                <a16:creationId xmlns:a16="http://schemas.microsoft.com/office/drawing/2014/main" id="{31D7F427-1898-42DA-A9A3-FFA774D73B23}"/>
              </a:ext>
            </a:extLst>
          </p:cNvPr>
          <p:cNvSpPr txBox="1"/>
          <p:nvPr/>
        </p:nvSpPr>
        <p:spPr>
          <a:xfrm>
            <a:off x="2773276" y="2263788"/>
            <a:ext cx="8328074" cy="3416320"/>
          </a:xfrm>
          <a:prstGeom prst="rect">
            <a:avLst/>
          </a:prstGeom>
          <a:noFill/>
        </p:spPr>
        <p:txBody>
          <a:bodyPr wrap="square" rtlCol="0">
            <a:spAutoFit/>
          </a:bodyPr>
          <a:lstStyle/>
          <a:p>
            <a:r>
              <a:rPr lang="en-US" dirty="0">
                <a:latin typeface="Arial "/>
              </a:rPr>
              <a:t>Bez </a:t>
            </a:r>
            <a:r>
              <a:rPr lang="en-US" dirty="0" err="1">
                <a:latin typeface="Arial "/>
              </a:rPr>
              <a:t>ohľadu</a:t>
            </a:r>
            <a:r>
              <a:rPr lang="en-US" dirty="0">
                <a:latin typeface="Arial "/>
              </a:rPr>
              <a:t> </a:t>
            </a:r>
            <a:r>
              <a:rPr lang="en-US" dirty="0" err="1">
                <a:latin typeface="Arial "/>
              </a:rPr>
              <a:t>na</a:t>
            </a:r>
            <a:r>
              <a:rPr lang="en-US" dirty="0">
                <a:latin typeface="Arial "/>
              </a:rPr>
              <a:t> to, </a:t>
            </a:r>
            <a:r>
              <a:rPr lang="en-US" dirty="0" err="1">
                <a:latin typeface="Arial "/>
              </a:rPr>
              <a:t>ako</a:t>
            </a:r>
            <a:r>
              <a:rPr lang="en-US" dirty="0">
                <a:latin typeface="Arial "/>
              </a:rPr>
              <a:t> </a:t>
            </a:r>
            <a:r>
              <a:rPr lang="en-US" dirty="0" err="1">
                <a:latin typeface="Arial "/>
              </a:rPr>
              <a:t>dobre</a:t>
            </a:r>
            <a:r>
              <a:rPr lang="en-US" dirty="0">
                <a:latin typeface="Arial "/>
              </a:rPr>
              <a:t> </a:t>
            </a:r>
            <a:r>
              <a:rPr lang="en-US" dirty="0" err="1">
                <a:latin typeface="Arial "/>
              </a:rPr>
              <a:t>nastavíte</a:t>
            </a:r>
            <a:r>
              <a:rPr lang="en-US" dirty="0">
                <a:latin typeface="Arial "/>
              </a:rPr>
              <a:t> </a:t>
            </a:r>
            <a:r>
              <a:rPr lang="en-US" dirty="0" err="1">
                <a:latin typeface="Arial "/>
              </a:rPr>
              <a:t>pravidlá</a:t>
            </a:r>
            <a:r>
              <a:rPr lang="en-US" dirty="0">
                <a:latin typeface="Arial "/>
              </a:rPr>
              <a:t> a </a:t>
            </a:r>
            <a:r>
              <a:rPr lang="en-US" dirty="0" err="1">
                <a:latin typeface="Arial "/>
              </a:rPr>
              <a:t>naplánujete</a:t>
            </a:r>
            <a:r>
              <a:rPr lang="en-US" dirty="0">
                <a:latin typeface="Arial "/>
              </a:rPr>
              <a:t> </a:t>
            </a:r>
            <a:r>
              <a:rPr lang="en-US" dirty="0" err="1">
                <a:latin typeface="Arial "/>
              </a:rPr>
              <a:t>si</a:t>
            </a:r>
            <a:r>
              <a:rPr lang="en-US" dirty="0">
                <a:latin typeface="Arial "/>
              </a:rPr>
              <a:t> </a:t>
            </a:r>
            <a:r>
              <a:rPr lang="en-US" dirty="0" err="1">
                <a:latin typeface="Arial "/>
              </a:rPr>
              <a:t>schôdzky</a:t>
            </a:r>
            <a:r>
              <a:rPr lang="en-US" dirty="0">
                <a:latin typeface="Arial "/>
              </a:rPr>
              <a:t>, </a:t>
            </a:r>
            <a:r>
              <a:rPr lang="en-US" dirty="0" err="1">
                <a:latin typeface="Arial "/>
              </a:rPr>
              <a:t>vo</a:t>
            </a:r>
            <a:r>
              <a:rPr lang="en-US" dirty="0">
                <a:latin typeface="Arial "/>
              </a:rPr>
              <a:t> </a:t>
            </a:r>
            <a:r>
              <a:rPr lang="en-US" dirty="0" err="1">
                <a:latin typeface="Arial "/>
              </a:rPr>
              <a:t>vašom</a:t>
            </a:r>
            <a:r>
              <a:rPr lang="en-US" dirty="0">
                <a:latin typeface="Arial "/>
              </a:rPr>
              <a:t> </a:t>
            </a:r>
            <a:r>
              <a:rPr lang="en-US" dirty="0" err="1">
                <a:latin typeface="Arial "/>
              </a:rPr>
              <a:t>tíme</a:t>
            </a:r>
            <a:r>
              <a:rPr lang="en-US" dirty="0">
                <a:latin typeface="Arial "/>
              </a:rPr>
              <a:t> </a:t>
            </a:r>
            <a:r>
              <a:rPr lang="en-US" dirty="0" err="1">
                <a:latin typeface="Arial "/>
              </a:rPr>
              <a:t>budete</a:t>
            </a:r>
            <a:r>
              <a:rPr lang="en-US" dirty="0">
                <a:latin typeface="Arial "/>
              </a:rPr>
              <a:t> </a:t>
            </a:r>
            <a:r>
              <a:rPr lang="en-US" dirty="0" err="1">
                <a:latin typeface="Arial "/>
              </a:rPr>
              <a:t>mať</a:t>
            </a:r>
            <a:r>
              <a:rPr lang="en-US" dirty="0">
                <a:latin typeface="Arial "/>
              </a:rPr>
              <a:t> </a:t>
            </a:r>
            <a:r>
              <a:rPr lang="en-US" dirty="0" err="1">
                <a:latin typeface="Arial "/>
              </a:rPr>
              <a:t>konflikty</a:t>
            </a:r>
            <a:r>
              <a:rPr lang="en-US" dirty="0">
                <a:latin typeface="Arial "/>
              </a:rPr>
              <a:t>.</a:t>
            </a:r>
            <a:endParaRPr lang="sk-SK" dirty="0">
              <a:latin typeface="Arial "/>
            </a:endParaRPr>
          </a:p>
          <a:p>
            <a:endParaRPr lang="en-US" dirty="0">
              <a:latin typeface="Arial "/>
            </a:endParaRPr>
          </a:p>
          <a:p>
            <a:r>
              <a:rPr lang="en-US" dirty="0" err="1">
                <a:latin typeface="Arial "/>
              </a:rPr>
              <a:t>Nie</a:t>
            </a:r>
            <a:r>
              <a:rPr lang="en-US" dirty="0">
                <a:latin typeface="Arial "/>
              </a:rPr>
              <a:t> </a:t>
            </a:r>
            <a:r>
              <a:rPr lang="en-US" dirty="0" err="1">
                <a:latin typeface="Arial "/>
              </a:rPr>
              <a:t>vždy</a:t>
            </a:r>
            <a:r>
              <a:rPr lang="en-US" dirty="0">
                <a:latin typeface="Arial "/>
              </a:rPr>
              <a:t> </a:t>
            </a:r>
            <a:r>
              <a:rPr lang="en-US" dirty="0" err="1">
                <a:latin typeface="Arial "/>
              </a:rPr>
              <a:t>však</a:t>
            </a:r>
            <a:r>
              <a:rPr lang="en-US" dirty="0">
                <a:latin typeface="Arial "/>
              </a:rPr>
              <a:t> </a:t>
            </a:r>
            <a:r>
              <a:rPr lang="en-US" dirty="0" err="1">
                <a:latin typeface="Arial "/>
              </a:rPr>
              <a:t>musia</a:t>
            </a:r>
            <a:r>
              <a:rPr lang="en-US" dirty="0">
                <a:latin typeface="Arial "/>
              </a:rPr>
              <a:t> </a:t>
            </a:r>
            <a:r>
              <a:rPr lang="sk-SK" dirty="0">
                <a:latin typeface="Arial "/>
              </a:rPr>
              <a:t>byť</a:t>
            </a:r>
            <a:r>
              <a:rPr lang="en-US" dirty="0">
                <a:latin typeface="Arial "/>
              </a:rPr>
              <a:t> </a:t>
            </a:r>
            <a:r>
              <a:rPr lang="en-US" dirty="0" err="1">
                <a:latin typeface="Arial "/>
              </a:rPr>
              <a:t>konflikty</a:t>
            </a:r>
            <a:r>
              <a:rPr lang="en-US" dirty="0">
                <a:latin typeface="Arial "/>
              </a:rPr>
              <a:t> </a:t>
            </a:r>
            <a:r>
              <a:rPr lang="sk-SK" dirty="0">
                <a:latin typeface="Arial "/>
              </a:rPr>
              <a:t>niečo negatívne</a:t>
            </a:r>
            <a:r>
              <a:rPr lang="en-US" dirty="0">
                <a:latin typeface="Arial "/>
              </a:rPr>
              <a:t>, v </a:t>
            </a:r>
            <a:r>
              <a:rPr lang="en-US" dirty="0" err="1">
                <a:latin typeface="Arial "/>
              </a:rPr>
              <a:t>skutočnosti</a:t>
            </a:r>
            <a:r>
              <a:rPr lang="en-US" dirty="0">
                <a:latin typeface="Arial "/>
              </a:rPr>
              <a:t>, </a:t>
            </a:r>
            <a:r>
              <a:rPr lang="en-US" dirty="0" err="1">
                <a:latin typeface="Arial "/>
              </a:rPr>
              <a:t>ak</a:t>
            </a:r>
            <a:r>
              <a:rPr lang="en-US" dirty="0">
                <a:latin typeface="Arial "/>
              </a:rPr>
              <a:t> </a:t>
            </a:r>
            <a:r>
              <a:rPr lang="en-US" dirty="0" err="1">
                <a:latin typeface="Arial "/>
              </a:rPr>
              <a:t>sú</a:t>
            </a:r>
            <a:r>
              <a:rPr lang="en-US" dirty="0">
                <a:latin typeface="Arial "/>
              </a:rPr>
              <a:t> </a:t>
            </a:r>
            <a:r>
              <a:rPr lang="en-US" dirty="0" err="1">
                <a:latin typeface="Arial "/>
              </a:rPr>
              <a:t>správne</a:t>
            </a:r>
            <a:r>
              <a:rPr lang="en-US" dirty="0">
                <a:latin typeface="Arial "/>
              </a:rPr>
              <a:t> </a:t>
            </a:r>
            <a:r>
              <a:rPr lang="en-US" dirty="0" err="1">
                <a:latin typeface="Arial "/>
              </a:rPr>
              <a:t>zvládnuté</a:t>
            </a:r>
            <a:r>
              <a:rPr lang="sk-SK" dirty="0">
                <a:latin typeface="Arial "/>
              </a:rPr>
              <a:t>,</a:t>
            </a:r>
            <a:r>
              <a:rPr lang="en-US" dirty="0">
                <a:latin typeface="Arial "/>
              </a:rPr>
              <a:t> </a:t>
            </a:r>
            <a:r>
              <a:rPr lang="en-US" dirty="0" err="1">
                <a:latin typeface="Arial "/>
              </a:rPr>
              <a:t>môžu</a:t>
            </a:r>
            <a:r>
              <a:rPr lang="en-US" dirty="0">
                <a:latin typeface="Arial "/>
              </a:rPr>
              <a:t> </a:t>
            </a:r>
            <a:r>
              <a:rPr lang="en-US" dirty="0" err="1">
                <a:latin typeface="Arial "/>
              </a:rPr>
              <a:t>viesť</a:t>
            </a:r>
            <a:r>
              <a:rPr lang="en-US" dirty="0">
                <a:latin typeface="Arial "/>
              </a:rPr>
              <a:t> k </a:t>
            </a:r>
            <a:r>
              <a:rPr lang="en-US" dirty="0" err="1">
                <a:latin typeface="Arial "/>
              </a:rPr>
              <a:t>lepšiemu</a:t>
            </a:r>
            <a:r>
              <a:rPr lang="en-US" dirty="0">
                <a:latin typeface="Arial "/>
              </a:rPr>
              <a:t> </a:t>
            </a:r>
            <a:r>
              <a:rPr lang="en-US" dirty="0" err="1">
                <a:latin typeface="Arial "/>
              </a:rPr>
              <a:t>riešeniu</a:t>
            </a:r>
            <a:r>
              <a:rPr lang="en-US" dirty="0">
                <a:latin typeface="Arial "/>
              </a:rPr>
              <a:t> </a:t>
            </a:r>
            <a:r>
              <a:rPr lang="en-US" dirty="0" err="1">
                <a:latin typeface="Arial "/>
              </a:rPr>
              <a:t>problémov</a:t>
            </a:r>
            <a:r>
              <a:rPr lang="en-US" dirty="0">
                <a:latin typeface="Arial "/>
              </a:rPr>
              <a:t> a </a:t>
            </a:r>
            <a:r>
              <a:rPr lang="en-US" dirty="0" err="1">
                <a:latin typeface="Arial "/>
              </a:rPr>
              <a:t>kreatívnejším</a:t>
            </a:r>
            <a:r>
              <a:rPr lang="en-US" dirty="0">
                <a:latin typeface="Arial "/>
              </a:rPr>
              <a:t> </a:t>
            </a:r>
            <a:r>
              <a:rPr lang="en-US" dirty="0" err="1">
                <a:latin typeface="Arial "/>
              </a:rPr>
              <a:t>riešeniam</a:t>
            </a:r>
            <a:r>
              <a:rPr lang="en-US" dirty="0">
                <a:latin typeface="Arial "/>
              </a:rPr>
              <a:t>.</a:t>
            </a:r>
            <a:endParaRPr lang="sk-SK" dirty="0">
              <a:latin typeface="Arial "/>
            </a:endParaRPr>
          </a:p>
          <a:p>
            <a:endParaRPr lang="en-US" dirty="0">
              <a:latin typeface="Arial "/>
            </a:endParaRPr>
          </a:p>
          <a:p>
            <a:r>
              <a:rPr lang="pl-PL" dirty="0">
                <a:latin typeface="Arial "/>
              </a:rPr>
              <a:t>Konflikty s pozitívnymi výsledkami sa týkajú </a:t>
            </a:r>
            <a:r>
              <a:rPr lang="pl-PL" b="1" dirty="0">
                <a:latin typeface="Arial "/>
              </a:rPr>
              <a:t>podstaty </a:t>
            </a:r>
            <a:r>
              <a:rPr lang="pl-PL" dirty="0">
                <a:latin typeface="Arial "/>
              </a:rPr>
              <a:t>(ako to máme urobiť?)</a:t>
            </a:r>
          </a:p>
          <a:p>
            <a:endParaRPr lang="en-US" b="1" dirty="0">
              <a:latin typeface="Arial "/>
            </a:endParaRPr>
          </a:p>
          <a:p>
            <a:r>
              <a:rPr lang="en-US" dirty="0" err="1">
                <a:latin typeface="Arial "/>
              </a:rPr>
              <a:t>Konflikty</a:t>
            </a:r>
            <a:r>
              <a:rPr lang="en-US" dirty="0">
                <a:latin typeface="Arial "/>
              </a:rPr>
              <a:t> s </a:t>
            </a:r>
            <a:r>
              <a:rPr lang="en-US" dirty="0" err="1">
                <a:latin typeface="Arial "/>
              </a:rPr>
              <a:t>negatívnymi</a:t>
            </a:r>
            <a:r>
              <a:rPr lang="en-US" dirty="0">
                <a:latin typeface="Arial "/>
              </a:rPr>
              <a:t> </a:t>
            </a:r>
            <a:r>
              <a:rPr lang="en-US" dirty="0" err="1">
                <a:latin typeface="Arial "/>
              </a:rPr>
              <a:t>výsledkami</a:t>
            </a:r>
            <a:r>
              <a:rPr lang="en-US" dirty="0">
                <a:latin typeface="Arial "/>
              </a:rPr>
              <a:t> s</a:t>
            </a:r>
            <a:r>
              <a:rPr lang="sk-SK" dirty="0">
                <a:latin typeface="Arial "/>
              </a:rPr>
              <a:t>a týkajú</a:t>
            </a:r>
            <a:r>
              <a:rPr lang="en-US" dirty="0">
                <a:latin typeface="Arial "/>
              </a:rPr>
              <a:t> </a:t>
            </a:r>
            <a:r>
              <a:rPr lang="en-US" b="1" dirty="0" err="1">
                <a:latin typeface="Arial "/>
              </a:rPr>
              <a:t>osobnosti</a:t>
            </a:r>
            <a:r>
              <a:rPr lang="en-US" dirty="0">
                <a:latin typeface="Arial "/>
              </a:rPr>
              <a:t> - </a:t>
            </a:r>
            <a:r>
              <a:rPr lang="en-US" dirty="0" err="1">
                <a:latin typeface="Arial "/>
              </a:rPr>
              <a:t>nevedú</a:t>
            </a:r>
            <a:r>
              <a:rPr lang="en-US" dirty="0">
                <a:latin typeface="Arial "/>
              </a:rPr>
              <a:t> k </a:t>
            </a:r>
            <a:r>
              <a:rPr lang="en-US" dirty="0" err="1">
                <a:latin typeface="Arial "/>
              </a:rPr>
              <a:t>riešeniu</a:t>
            </a:r>
            <a:r>
              <a:rPr lang="en-US" dirty="0">
                <a:latin typeface="Arial "/>
              </a:rPr>
              <a:t> („</a:t>
            </a:r>
            <a:r>
              <a:rPr lang="en-US" dirty="0" err="1">
                <a:latin typeface="Arial "/>
              </a:rPr>
              <a:t>vy</a:t>
            </a:r>
            <a:r>
              <a:rPr lang="en-US" dirty="0">
                <a:latin typeface="Arial "/>
              </a:rPr>
              <a:t> </a:t>
            </a:r>
            <a:r>
              <a:rPr lang="en-US" dirty="0" err="1">
                <a:latin typeface="Arial "/>
              </a:rPr>
              <a:t>vždy</a:t>
            </a:r>
            <a:r>
              <a:rPr lang="en-US" dirty="0">
                <a:latin typeface="Arial "/>
              </a:rPr>
              <a:t> ...“, „</a:t>
            </a:r>
            <a:r>
              <a:rPr lang="en-US" dirty="0" err="1">
                <a:latin typeface="Arial "/>
              </a:rPr>
              <a:t>nikdy</a:t>
            </a:r>
            <a:r>
              <a:rPr lang="en-US" dirty="0">
                <a:latin typeface="Arial "/>
              </a:rPr>
              <a:t>“).</a:t>
            </a:r>
          </a:p>
          <a:p>
            <a:endParaRPr lang="en-US" dirty="0">
              <a:latin typeface="Arial "/>
            </a:endParaRPr>
          </a:p>
          <a:p>
            <a:endParaRPr lang="it-IT" dirty="0">
              <a:latin typeface="Arial "/>
            </a:endParaRPr>
          </a:p>
        </p:txBody>
      </p:sp>
      <p:sp>
        <p:nvSpPr>
          <p:cNvPr id="13" name="TextBox 2"/>
          <p:cNvSpPr txBox="1"/>
          <p:nvPr/>
        </p:nvSpPr>
        <p:spPr>
          <a:xfrm>
            <a:off x="2773276" y="395291"/>
            <a:ext cx="7338871" cy="1200329"/>
          </a:xfrm>
          <a:prstGeom prst="rect">
            <a:avLst/>
          </a:prstGeom>
          <a:noFill/>
        </p:spPr>
        <p:txBody>
          <a:bodyPr wrap="square" rtlCol="0">
            <a:spAutoFit/>
          </a:bodyPr>
          <a:lstStyle/>
          <a:p>
            <a:r>
              <a:rPr lang="en-GB" sz="3600" b="1" dirty="0" err="1">
                <a:solidFill>
                  <a:schemeClr val="accent1">
                    <a:lumMod val="75000"/>
                  </a:schemeClr>
                </a:solidFill>
                <a:latin typeface="Arial "/>
              </a:rPr>
              <a:t>Riešenie</a:t>
            </a:r>
            <a:r>
              <a:rPr lang="en-GB" sz="3600" b="1" dirty="0">
                <a:solidFill>
                  <a:schemeClr val="accent1">
                    <a:lumMod val="75000"/>
                  </a:schemeClr>
                </a:solidFill>
                <a:latin typeface="Arial "/>
              </a:rPr>
              <a:t> </a:t>
            </a:r>
            <a:r>
              <a:rPr lang="en-GB" sz="3600" b="1" dirty="0" err="1">
                <a:solidFill>
                  <a:schemeClr val="accent1">
                    <a:lumMod val="75000"/>
                  </a:schemeClr>
                </a:solidFill>
                <a:latin typeface="Arial "/>
              </a:rPr>
              <a:t>konfliktov</a:t>
            </a:r>
            <a:r>
              <a:rPr lang="en-GB" sz="3600" b="1" dirty="0">
                <a:solidFill>
                  <a:schemeClr val="accent1">
                    <a:lumMod val="75000"/>
                  </a:schemeClr>
                </a:solidFill>
                <a:latin typeface="Arial "/>
              </a:rPr>
              <a:t> </a:t>
            </a:r>
            <a:r>
              <a:rPr lang="en-GB" sz="3600" b="1" dirty="0" err="1">
                <a:solidFill>
                  <a:schemeClr val="accent1">
                    <a:lumMod val="75000"/>
                  </a:schemeClr>
                </a:solidFill>
                <a:latin typeface="Arial "/>
              </a:rPr>
              <a:t>vo</a:t>
            </a:r>
            <a:r>
              <a:rPr lang="en-GB" sz="3600" b="1" dirty="0">
                <a:solidFill>
                  <a:schemeClr val="accent1">
                    <a:lumMod val="75000"/>
                  </a:schemeClr>
                </a:solidFill>
                <a:latin typeface="Arial "/>
              </a:rPr>
              <a:t> </a:t>
            </a:r>
            <a:r>
              <a:rPr lang="en-GB" sz="3600" b="1" dirty="0" err="1">
                <a:solidFill>
                  <a:schemeClr val="accent1">
                    <a:lumMod val="75000"/>
                  </a:schemeClr>
                </a:solidFill>
                <a:latin typeface="Arial "/>
              </a:rPr>
              <a:t>virtuálnom</a:t>
            </a:r>
            <a:r>
              <a:rPr lang="en-GB" sz="3600" b="1" dirty="0">
                <a:solidFill>
                  <a:schemeClr val="accent1">
                    <a:lumMod val="75000"/>
                  </a:schemeClr>
                </a:solidFill>
                <a:latin typeface="Arial "/>
              </a:rPr>
              <a:t> </a:t>
            </a:r>
            <a:r>
              <a:rPr lang="en-GB" sz="3600" b="1" dirty="0" err="1">
                <a:solidFill>
                  <a:schemeClr val="accent1">
                    <a:lumMod val="75000"/>
                  </a:schemeClr>
                </a:solidFill>
                <a:latin typeface="Arial "/>
              </a:rPr>
              <a:t>prostredí</a:t>
            </a:r>
            <a:endParaRPr lang="en-GB" sz="3600" b="1" dirty="0">
              <a:solidFill>
                <a:schemeClr val="accent1">
                  <a:lumMod val="75000"/>
                </a:schemeClr>
              </a:solidFill>
              <a:latin typeface="Arial "/>
            </a:endParaRPr>
          </a:p>
        </p:txBody>
      </p:sp>
    </p:spTree>
    <p:extLst>
      <p:ext uri="{BB962C8B-B14F-4D97-AF65-F5344CB8AC3E}">
        <p14:creationId xmlns:p14="http://schemas.microsoft.com/office/powerpoint/2010/main" val="153550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asellaDiTesto 1">
            <a:extLst>
              <a:ext uri="{FF2B5EF4-FFF2-40B4-BE49-F238E27FC236}">
                <a16:creationId xmlns:a16="http://schemas.microsoft.com/office/drawing/2014/main" id="{4DFAED76-3A64-48C8-902E-78DB16A5E6E6}"/>
              </a:ext>
            </a:extLst>
          </p:cNvPr>
          <p:cNvSpPr txBox="1"/>
          <p:nvPr/>
        </p:nvSpPr>
        <p:spPr>
          <a:xfrm>
            <a:off x="2773276" y="1709790"/>
            <a:ext cx="87683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s-ES" dirty="0">
                <a:solidFill>
                  <a:srgbClr val="70AD47">
                    <a:lumMod val="75000"/>
                  </a:srgbClr>
                </a:solidFill>
                <a:latin typeface="Arial Rounded MT Bold" panose="020F0704030504030204" pitchFamily="34" charset="0"/>
              </a:rPr>
              <a:t>2. </a:t>
            </a:r>
            <a:r>
              <a:rPr lang="en-GB" altLang="es-ES" dirty="0" err="1">
                <a:solidFill>
                  <a:srgbClr val="70AD47">
                    <a:lumMod val="75000"/>
                  </a:srgbClr>
                </a:solidFill>
                <a:latin typeface="Arial Rounded MT Bold" panose="020F0704030504030204" pitchFamily="34" charset="0"/>
              </a:rPr>
              <a:t>Hlavné</a:t>
            </a:r>
            <a:r>
              <a:rPr lang="en-GB" altLang="es-ES" dirty="0">
                <a:solidFill>
                  <a:srgbClr val="70AD47">
                    <a:lumMod val="75000"/>
                  </a:srgbClr>
                </a:solidFill>
                <a:latin typeface="Arial Rounded MT Bold" panose="020F0704030504030204" pitchFamily="34" charset="0"/>
              </a:rPr>
              <a:t> </a:t>
            </a:r>
            <a:r>
              <a:rPr lang="en-GB" altLang="es-ES" dirty="0" err="1">
                <a:solidFill>
                  <a:srgbClr val="70AD47">
                    <a:lumMod val="75000"/>
                  </a:srgbClr>
                </a:solidFill>
                <a:latin typeface="Arial Rounded MT Bold" panose="020F0704030504030204" pitchFamily="34" charset="0"/>
              </a:rPr>
              <a:t>príčiny</a:t>
            </a:r>
            <a:r>
              <a:rPr lang="en-GB" altLang="es-ES" dirty="0">
                <a:solidFill>
                  <a:srgbClr val="70AD47">
                    <a:lumMod val="75000"/>
                  </a:srgbClr>
                </a:solidFill>
                <a:latin typeface="Arial Rounded MT Bold" panose="020F0704030504030204" pitchFamily="34" charset="0"/>
              </a:rPr>
              <a:t> </a:t>
            </a:r>
            <a:r>
              <a:rPr lang="en-GB" altLang="es-ES" dirty="0" err="1">
                <a:solidFill>
                  <a:srgbClr val="70AD47">
                    <a:lumMod val="75000"/>
                  </a:srgbClr>
                </a:solidFill>
                <a:latin typeface="Arial Rounded MT Bold" panose="020F0704030504030204" pitchFamily="34" charset="0"/>
              </a:rPr>
              <a:t>konfliktov</a:t>
            </a:r>
            <a:endPar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endParaRPr>
          </a:p>
        </p:txBody>
      </p:sp>
      <p:sp>
        <p:nvSpPr>
          <p:cNvPr id="6" name="CasellaDiTesto 5">
            <a:extLst>
              <a:ext uri="{FF2B5EF4-FFF2-40B4-BE49-F238E27FC236}">
                <a16:creationId xmlns:a16="http://schemas.microsoft.com/office/drawing/2014/main" id="{31D7F427-1898-42DA-A9A3-FFA774D73B23}"/>
              </a:ext>
            </a:extLst>
          </p:cNvPr>
          <p:cNvSpPr txBox="1"/>
          <p:nvPr/>
        </p:nvSpPr>
        <p:spPr>
          <a:xfrm>
            <a:off x="2773276" y="2216286"/>
            <a:ext cx="8768335" cy="3970318"/>
          </a:xfrm>
          <a:prstGeom prst="rect">
            <a:avLst/>
          </a:prstGeom>
          <a:noFill/>
        </p:spPr>
        <p:txBody>
          <a:bodyPr wrap="square" rtlCol="0">
            <a:spAutoFit/>
          </a:bodyPr>
          <a:lstStyle/>
          <a:p>
            <a:r>
              <a:rPr lang="it-IT" dirty="0">
                <a:latin typeface="Arial "/>
              </a:rPr>
              <a:t>Vo virtuálnom prostredí je neverbálna komunikácia </a:t>
            </a:r>
            <a:r>
              <a:rPr lang="sk-SK" dirty="0">
                <a:latin typeface="Arial "/>
              </a:rPr>
              <a:t>výrazne eliminovaná</a:t>
            </a:r>
            <a:r>
              <a:rPr lang="it-IT" dirty="0">
                <a:latin typeface="Arial "/>
              </a:rPr>
              <a:t>. To </a:t>
            </a:r>
            <a:r>
              <a:rPr lang="sk-SK" dirty="0">
                <a:latin typeface="Arial "/>
              </a:rPr>
              <a:t>môže </a:t>
            </a:r>
            <a:r>
              <a:rPr lang="it-IT" dirty="0">
                <a:latin typeface="Arial "/>
              </a:rPr>
              <a:t>brániť ľuďom vo vytváraní spojení a budovaní vzťah</a:t>
            </a:r>
            <a:r>
              <a:rPr lang="sk-SK" dirty="0" err="1">
                <a:latin typeface="Arial "/>
              </a:rPr>
              <a:t>ov</a:t>
            </a:r>
            <a:r>
              <a:rPr lang="it-IT" dirty="0">
                <a:latin typeface="Arial "/>
              </a:rPr>
              <a:t>.</a:t>
            </a:r>
            <a:endParaRPr lang="sk-SK" dirty="0">
              <a:latin typeface="Arial "/>
            </a:endParaRPr>
          </a:p>
          <a:p>
            <a:endParaRPr lang="it-IT" dirty="0">
              <a:latin typeface="Arial "/>
            </a:endParaRPr>
          </a:p>
          <a:p>
            <a:r>
              <a:rPr lang="sk-SK" dirty="0">
                <a:latin typeface="Arial "/>
              </a:rPr>
              <a:t>Ku konfliktom môžu viesť napr. r</a:t>
            </a:r>
            <a:r>
              <a:rPr lang="it-IT" dirty="0">
                <a:latin typeface="Arial "/>
              </a:rPr>
              <a:t>ôzne štýly komunikácie</a:t>
            </a:r>
            <a:r>
              <a:rPr lang="sk-SK" dirty="0">
                <a:latin typeface="Arial "/>
              </a:rPr>
              <a:t>, fakt, že jazyk využívaný v rámci tímu/na schôdzi nie je </a:t>
            </a:r>
            <a:r>
              <a:rPr lang="it-IT" dirty="0">
                <a:latin typeface="Arial "/>
              </a:rPr>
              <a:t>rodným jazykom</a:t>
            </a:r>
            <a:r>
              <a:rPr lang="sk-SK" dirty="0">
                <a:latin typeface="Arial "/>
              </a:rPr>
              <a:t> členov tímu či nedostatočná zrozumiteľnosť. </a:t>
            </a:r>
          </a:p>
          <a:p>
            <a:endParaRPr lang="it-IT" dirty="0">
              <a:latin typeface="Arial "/>
            </a:endParaRPr>
          </a:p>
          <a:p>
            <a:r>
              <a:rPr lang="it-IT" dirty="0">
                <a:latin typeface="Arial "/>
              </a:rPr>
              <a:t>Písomné informácie môžu znieť chladnejšie a neosobnejšie. Nesprávna interpretácia pravidiel, zlá kvalita zvuku alebo iné technické problémy môžu viesť k ešte väčšej frustrácii vedúcej ku konfliktom. Niektorí ľudia, aj kvôli zlej kvalite osvetlenia alebo nastavenia fotoaparátu, budú na virtuálnych stretnutiach vyzerať inak ako zvyčajne.</a:t>
            </a:r>
            <a:endParaRPr lang="sk-SK" dirty="0">
              <a:latin typeface="Arial "/>
            </a:endParaRPr>
          </a:p>
          <a:p>
            <a:endParaRPr lang="it-IT" dirty="0">
              <a:latin typeface="Arial "/>
            </a:endParaRPr>
          </a:p>
          <a:p>
            <a:r>
              <a:rPr lang="it-IT" dirty="0">
                <a:latin typeface="Arial "/>
              </a:rPr>
              <a:t>Vy ako v</a:t>
            </a:r>
            <a:r>
              <a:rPr lang="sk-SK" dirty="0" err="1">
                <a:latin typeface="Arial "/>
              </a:rPr>
              <a:t>edúci</a:t>
            </a:r>
            <a:r>
              <a:rPr lang="it-IT" dirty="0">
                <a:latin typeface="Arial "/>
              </a:rPr>
              <a:t> virtuálneho tímu však musíte byť schopní tieto problémy </a:t>
            </a:r>
            <a:r>
              <a:rPr lang="sk-SK" dirty="0">
                <a:latin typeface="Arial "/>
              </a:rPr>
              <a:t>identifikovať</a:t>
            </a:r>
            <a:r>
              <a:rPr lang="it-IT" dirty="0">
                <a:latin typeface="Arial "/>
              </a:rPr>
              <a:t> a vyriešiť.</a:t>
            </a:r>
          </a:p>
        </p:txBody>
      </p:sp>
      <p:sp>
        <p:nvSpPr>
          <p:cNvPr id="13" name="TextBox 2"/>
          <p:cNvSpPr txBox="1"/>
          <p:nvPr/>
        </p:nvSpPr>
        <p:spPr>
          <a:xfrm>
            <a:off x="2773276" y="395291"/>
            <a:ext cx="7338871" cy="1200329"/>
          </a:xfrm>
          <a:prstGeom prst="rect">
            <a:avLst/>
          </a:prstGeom>
          <a:noFill/>
        </p:spPr>
        <p:txBody>
          <a:bodyPr wrap="square" rtlCol="0">
            <a:spAutoFit/>
          </a:bodyPr>
          <a:lstStyle/>
          <a:p>
            <a:r>
              <a:rPr lang="en-GB" sz="3600" b="1" dirty="0" err="1">
                <a:solidFill>
                  <a:schemeClr val="accent1">
                    <a:lumMod val="75000"/>
                  </a:schemeClr>
                </a:solidFill>
                <a:latin typeface="Arial "/>
              </a:rPr>
              <a:t>Riešenie</a:t>
            </a:r>
            <a:r>
              <a:rPr lang="en-GB" sz="3600" b="1" dirty="0">
                <a:solidFill>
                  <a:schemeClr val="accent1">
                    <a:lumMod val="75000"/>
                  </a:schemeClr>
                </a:solidFill>
                <a:latin typeface="Arial "/>
              </a:rPr>
              <a:t> </a:t>
            </a:r>
            <a:r>
              <a:rPr lang="en-GB" sz="3600" b="1" dirty="0" err="1">
                <a:solidFill>
                  <a:schemeClr val="accent1">
                    <a:lumMod val="75000"/>
                  </a:schemeClr>
                </a:solidFill>
                <a:latin typeface="Arial "/>
              </a:rPr>
              <a:t>konfliktov</a:t>
            </a:r>
            <a:r>
              <a:rPr lang="en-GB" sz="3600" b="1" dirty="0">
                <a:solidFill>
                  <a:schemeClr val="accent1">
                    <a:lumMod val="75000"/>
                  </a:schemeClr>
                </a:solidFill>
                <a:latin typeface="Arial "/>
              </a:rPr>
              <a:t> </a:t>
            </a:r>
            <a:r>
              <a:rPr lang="en-GB" sz="3600" b="1" dirty="0" err="1">
                <a:solidFill>
                  <a:schemeClr val="accent1">
                    <a:lumMod val="75000"/>
                  </a:schemeClr>
                </a:solidFill>
                <a:latin typeface="Arial "/>
              </a:rPr>
              <a:t>vo</a:t>
            </a:r>
            <a:r>
              <a:rPr lang="en-GB" sz="3600" b="1" dirty="0">
                <a:solidFill>
                  <a:schemeClr val="accent1">
                    <a:lumMod val="75000"/>
                  </a:schemeClr>
                </a:solidFill>
                <a:latin typeface="Arial "/>
              </a:rPr>
              <a:t> </a:t>
            </a:r>
            <a:r>
              <a:rPr lang="en-GB" sz="3600" b="1" dirty="0" err="1">
                <a:solidFill>
                  <a:schemeClr val="accent1">
                    <a:lumMod val="75000"/>
                  </a:schemeClr>
                </a:solidFill>
                <a:latin typeface="Arial "/>
              </a:rPr>
              <a:t>virtuálnom</a:t>
            </a:r>
            <a:r>
              <a:rPr lang="en-GB" sz="3600" b="1" dirty="0">
                <a:solidFill>
                  <a:schemeClr val="accent1">
                    <a:lumMod val="75000"/>
                  </a:schemeClr>
                </a:solidFill>
                <a:latin typeface="Arial "/>
              </a:rPr>
              <a:t> </a:t>
            </a:r>
            <a:r>
              <a:rPr lang="en-GB" sz="3600" b="1" dirty="0" err="1">
                <a:solidFill>
                  <a:schemeClr val="accent1">
                    <a:lumMod val="75000"/>
                  </a:schemeClr>
                </a:solidFill>
                <a:latin typeface="Arial "/>
              </a:rPr>
              <a:t>prostredí</a:t>
            </a:r>
            <a:endParaRPr lang="en-GB" sz="3600" b="1" dirty="0">
              <a:solidFill>
                <a:schemeClr val="accent1">
                  <a:lumMod val="75000"/>
                </a:schemeClr>
              </a:solidFill>
              <a:latin typeface="Arial "/>
            </a:endParaRPr>
          </a:p>
        </p:txBody>
      </p:sp>
    </p:spTree>
    <p:extLst>
      <p:ext uri="{BB962C8B-B14F-4D97-AF65-F5344CB8AC3E}">
        <p14:creationId xmlns:p14="http://schemas.microsoft.com/office/powerpoint/2010/main" val="59356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asellaDiTesto 1">
            <a:extLst>
              <a:ext uri="{FF2B5EF4-FFF2-40B4-BE49-F238E27FC236}">
                <a16:creationId xmlns:a16="http://schemas.microsoft.com/office/drawing/2014/main" id="{4DFAED76-3A64-48C8-902E-78DB16A5E6E6}"/>
              </a:ext>
            </a:extLst>
          </p:cNvPr>
          <p:cNvSpPr txBox="1"/>
          <p:nvPr/>
        </p:nvSpPr>
        <p:spPr>
          <a:xfrm>
            <a:off x="2773276" y="1709790"/>
            <a:ext cx="87683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s-ES" dirty="0">
                <a:solidFill>
                  <a:srgbClr val="70AD47">
                    <a:lumMod val="75000"/>
                  </a:srgbClr>
                </a:solidFill>
                <a:latin typeface="Arial Rounded MT Bold" panose="020F0704030504030204" pitchFamily="34" charset="0"/>
              </a:rPr>
              <a:t>3. </a:t>
            </a:r>
            <a:r>
              <a:rPr lang="en-GB" altLang="es-ES" dirty="0" err="1">
                <a:solidFill>
                  <a:srgbClr val="70AD47">
                    <a:lumMod val="75000"/>
                  </a:srgbClr>
                </a:solidFill>
                <a:latin typeface="Arial Rounded MT Bold" panose="020F0704030504030204" pitchFamily="34" charset="0"/>
              </a:rPr>
              <a:t>Pochopenie</a:t>
            </a:r>
            <a:r>
              <a:rPr lang="en-GB" altLang="es-ES" dirty="0">
                <a:solidFill>
                  <a:srgbClr val="70AD47">
                    <a:lumMod val="75000"/>
                  </a:srgbClr>
                </a:solidFill>
                <a:latin typeface="Arial Rounded MT Bold" panose="020F0704030504030204" pitchFamily="34" charset="0"/>
              </a:rPr>
              <a:t> </a:t>
            </a:r>
            <a:r>
              <a:rPr lang="en-GB" altLang="es-ES" dirty="0" err="1">
                <a:solidFill>
                  <a:srgbClr val="70AD47">
                    <a:lumMod val="75000"/>
                  </a:srgbClr>
                </a:solidFill>
                <a:latin typeface="Arial Rounded MT Bold" panose="020F0704030504030204" pitchFamily="34" charset="0"/>
              </a:rPr>
              <a:t>štýlov</a:t>
            </a:r>
            <a:r>
              <a:rPr lang="en-GB" altLang="es-ES" dirty="0">
                <a:solidFill>
                  <a:srgbClr val="70AD47">
                    <a:lumMod val="75000"/>
                  </a:srgbClr>
                </a:solidFill>
                <a:latin typeface="Arial Rounded MT Bold" panose="020F0704030504030204" pitchFamily="34" charset="0"/>
              </a:rPr>
              <a:t> </a:t>
            </a:r>
            <a:r>
              <a:rPr lang="en-GB" altLang="es-ES" dirty="0" err="1">
                <a:solidFill>
                  <a:srgbClr val="70AD47">
                    <a:lumMod val="75000"/>
                  </a:srgbClr>
                </a:solidFill>
                <a:latin typeface="Arial Rounded MT Bold" panose="020F0704030504030204" pitchFamily="34" charset="0"/>
              </a:rPr>
              <a:t>riadenia</a:t>
            </a:r>
            <a:r>
              <a:rPr lang="en-GB" altLang="es-ES" dirty="0">
                <a:solidFill>
                  <a:srgbClr val="70AD47">
                    <a:lumMod val="75000"/>
                  </a:srgbClr>
                </a:solidFill>
                <a:latin typeface="Arial Rounded MT Bold" panose="020F0704030504030204" pitchFamily="34" charset="0"/>
              </a:rPr>
              <a:t> </a:t>
            </a:r>
            <a:r>
              <a:rPr lang="en-GB" altLang="es-ES" dirty="0" err="1">
                <a:solidFill>
                  <a:srgbClr val="70AD47">
                    <a:lumMod val="75000"/>
                  </a:srgbClr>
                </a:solidFill>
                <a:latin typeface="Arial Rounded MT Bold" panose="020F0704030504030204" pitchFamily="34" charset="0"/>
              </a:rPr>
              <a:t>konfliktov</a:t>
            </a:r>
            <a:endPar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endParaRPr>
          </a:p>
        </p:txBody>
      </p:sp>
      <p:sp>
        <p:nvSpPr>
          <p:cNvPr id="6" name="CasellaDiTesto 5">
            <a:extLst>
              <a:ext uri="{FF2B5EF4-FFF2-40B4-BE49-F238E27FC236}">
                <a16:creationId xmlns:a16="http://schemas.microsoft.com/office/drawing/2014/main" id="{31D7F427-1898-42DA-A9A3-FFA774D73B23}"/>
              </a:ext>
            </a:extLst>
          </p:cNvPr>
          <p:cNvSpPr txBox="1"/>
          <p:nvPr/>
        </p:nvSpPr>
        <p:spPr>
          <a:xfrm>
            <a:off x="2773276" y="2216286"/>
            <a:ext cx="7615062" cy="5078313"/>
          </a:xfrm>
          <a:prstGeom prst="rect">
            <a:avLst/>
          </a:prstGeom>
          <a:noFill/>
        </p:spPr>
        <p:txBody>
          <a:bodyPr wrap="square" rtlCol="0">
            <a:spAutoFit/>
          </a:bodyPr>
          <a:lstStyle/>
          <a:p>
            <a:r>
              <a:rPr lang="it-IT" b="1" dirty="0">
                <a:latin typeface="Arial "/>
              </a:rPr>
              <a:t>Spolupráca</a:t>
            </a:r>
            <a:r>
              <a:rPr lang="it-IT" dirty="0">
                <a:latin typeface="Arial "/>
              </a:rPr>
              <a:t> - všetky strany sú zamerané na riešenie - všetky strany vyhrávajú</a:t>
            </a:r>
          </a:p>
          <a:p>
            <a:r>
              <a:rPr lang="it-IT" b="1" dirty="0">
                <a:latin typeface="Arial "/>
              </a:rPr>
              <a:t>Kompromis</a:t>
            </a:r>
            <a:r>
              <a:rPr lang="it-IT" dirty="0">
                <a:latin typeface="Arial "/>
              </a:rPr>
              <a:t> – </a:t>
            </a:r>
            <a:r>
              <a:rPr lang="en-US" dirty="0" err="1">
                <a:latin typeface="Arial "/>
              </a:rPr>
              <a:t>všetky</a:t>
            </a:r>
            <a:r>
              <a:rPr lang="en-US" dirty="0">
                <a:latin typeface="Arial "/>
              </a:rPr>
              <a:t> </a:t>
            </a:r>
            <a:r>
              <a:rPr lang="en-US" dirty="0" err="1">
                <a:latin typeface="Arial "/>
              </a:rPr>
              <a:t>strany</a:t>
            </a:r>
            <a:r>
              <a:rPr lang="en-US" dirty="0">
                <a:latin typeface="Arial "/>
              </a:rPr>
              <a:t> </a:t>
            </a:r>
            <a:r>
              <a:rPr lang="en-US" dirty="0" err="1">
                <a:latin typeface="Arial "/>
              </a:rPr>
              <a:t>vyhrávajú</a:t>
            </a:r>
            <a:r>
              <a:rPr lang="en-US" dirty="0">
                <a:latin typeface="Arial "/>
              </a:rPr>
              <a:t> a </a:t>
            </a:r>
            <a:r>
              <a:rPr lang="en-US" dirty="0" err="1">
                <a:latin typeface="Arial "/>
              </a:rPr>
              <a:t>niečo</a:t>
            </a:r>
            <a:r>
              <a:rPr lang="sk-SK" dirty="0">
                <a:latin typeface="Arial "/>
              </a:rPr>
              <a:t>ho sa </a:t>
            </a:r>
            <a:r>
              <a:rPr lang="sk-SK" dirty="0" err="1">
                <a:latin typeface="Arial "/>
              </a:rPr>
              <a:t>vz</a:t>
            </a:r>
            <a:r>
              <a:rPr lang="en-US" dirty="0" err="1">
                <a:latin typeface="Arial "/>
              </a:rPr>
              <a:t>dávajú</a:t>
            </a:r>
            <a:endParaRPr lang="en-US" dirty="0">
              <a:latin typeface="Arial "/>
            </a:endParaRPr>
          </a:p>
          <a:p>
            <a:r>
              <a:rPr lang="it-IT" b="1" dirty="0">
                <a:latin typeface="Arial "/>
              </a:rPr>
              <a:t>Vyhýbanie sa</a:t>
            </a:r>
            <a:r>
              <a:rPr lang="it-IT" dirty="0">
                <a:latin typeface="Arial "/>
              </a:rPr>
              <a:t> – konfliktu sa zabráni, potlačí sa, nepodniknú sa žiadne kroky k jeho vyriešeniu</a:t>
            </a:r>
          </a:p>
          <a:p>
            <a:r>
              <a:rPr lang="it-IT" b="1" dirty="0">
                <a:latin typeface="Arial "/>
              </a:rPr>
              <a:t>Súťaženie </a:t>
            </a:r>
            <a:r>
              <a:rPr lang="it-IT" dirty="0">
                <a:latin typeface="Arial "/>
              </a:rPr>
              <a:t>– win/lose </a:t>
            </a:r>
          </a:p>
          <a:p>
            <a:r>
              <a:rPr lang="it-IT" b="1" dirty="0">
                <a:latin typeface="Arial "/>
              </a:rPr>
              <a:t>Prispôsobenie sa </a:t>
            </a:r>
            <a:r>
              <a:rPr lang="it-IT" dirty="0">
                <a:latin typeface="Arial "/>
              </a:rPr>
              <a:t>–</a:t>
            </a:r>
            <a:r>
              <a:rPr lang="it-IT" b="1" dirty="0">
                <a:latin typeface="Arial "/>
              </a:rPr>
              <a:t> </a:t>
            </a:r>
            <a:r>
              <a:rPr lang="pl-PL" dirty="0">
                <a:latin typeface="Arial "/>
              </a:rPr>
              <a:t>jedna strana sa vzdá v prospech druhej</a:t>
            </a:r>
            <a:endParaRPr lang="it-IT" dirty="0">
              <a:latin typeface="Arial "/>
            </a:endParaRPr>
          </a:p>
          <a:p>
            <a:endParaRPr lang="it-IT" dirty="0">
              <a:latin typeface="Arial "/>
            </a:endParaRPr>
          </a:p>
          <a:p>
            <a:endParaRPr lang="it-IT" dirty="0">
              <a:latin typeface="Arial "/>
            </a:endParaRPr>
          </a:p>
          <a:p>
            <a:r>
              <a:rPr lang="it-IT" dirty="0">
                <a:latin typeface="Arial "/>
              </a:rPr>
              <a:t>Prvé 2 štýly sú najproduktívnejšie, pretože sú zamerané na riešenie.</a:t>
            </a:r>
            <a:endParaRPr lang="sk-SK" dirty="0">
              <a:latin typeface="Arial "/>
            </a:endParaRPr>
          </a:p>
          <a:p>
            <a:endParaRPr lang="it-IT" dirty="0">
              <a:latin typeface="Arial "/>
            </a:endParaRPr>
          </a:p>
          <a:p>
            <a:r>
              <a:rPr lang="it-IT" dirty="0">
                <a:latin typeface="Arial "/>
              </a:rPr>
              <a:t>Vyhýbavý štýl je najnebezpečnejší, pretože problém sa nikdy nedostane na svetlo, a preto sa nikdy nevyrieši.</a:t>
            </a:r>
          </a:p>
          <a:p>
            <a:endParaRPr lang="it-IT" dirty="0">
              <a:latin typeface="Arial "/>
            </a:endParaRPr>
          </a:p>
          <a:p>
            <a:endParaRPr lang="it-IT" dirty="0">
              <a:latin typeface="Arial "/>
            </a:endParaRPr>
          </a:p>
          <a:p>
            <a:endParaRPr lang="it-IT" dirty="0">
              <a:latin typeface="Arial "/>
            </a:endParaRPr>
          </a:p>
          <a:p>
            <a:endParaRPr lang="it-IT" dirty="0">
              <a:latin typeface="Arial "/>
            </a:endParaRPr>
          </a:p>
          <a:p>
            <a:endParaRPr lang="it-IT" dirty="0">
              <a:latin typeface="Arial "/>
            </a:endParaRPr>
          </a:p>
        </p:txBody>
      </p:sp>
      <p:sp>
        <p:nvSpPr>
          <p:cNvPr id="13" name="TextBox 2"/>
          <p:cNvSpPr txBox="1"/>
          <p:nvPr/>
        </p:nvSpPr>
        <p:spPr>
          <a:xfrm>
            <a:off x="2773276" y="395291"/>
            <a:ext cx="7338871" cy="1200329"/>
          </a:xfrm>
          <a:prstGeom prst="rect">
            <a:avLst/>
          </a:prstGeom>
          <a:noFill/>
        </p:spPr>
        <p:txBody>
          <a:bodyPr wrap="square" rtlCol="0">
            <a:spAutoFit/>
          </a:bodyPr>
          <a:lstStyle/>
          <a:p>
            <a:r>
              <a:rPr lang="en-GB" sz="3600" b="1" dirty="0" err="1">
                <a:solidFill>
                  <a:schemeClr val="accent1">
                    <a:lumMod val="75000"/>
                  </a:schemeClr>
                </a:solidFill>
                <a:latin typeface="Arial "/>
              </a:rPr>
              <a:t>Riešenie</a:t>
            </a:r>
            <a:r>
              <a:rPr lang="en-GB" sz="3600" b="1" dirty="0">
                <a:solidFill>
                  <a:schemeClr val="accent1">
                    <a:lumMod val="75000"/>
                  </a:schemeClr>
                </a:solidFill>
                <a:latin typeface="Arial "/>
              </a:rPr>
              <a:t> </a:t>
            </a:r>
            <a:r>
              <a:rPr lang="en-GB" sz="3600" b="1" dirty="0" err="1">
                <a:solidFill>
                  <a:schemeClr val="accent1">
                    <a:lumMod val="75000"/>
                  </a:schemeClr>
                </a:solidFill>
                <a:latin typeface="Arial "/>
              </a:rPr>
              <a:t>konfliktov</a:t>
            </a:r>
            <a:r>
              <a:rPr lang="en-GB" sz="3600" b="1" dirty="0">
                <a:solidFill>
                  <a:schemeClr val="accent1">
                    <a:lumMod val="75000"/>
                  </a:schemeClr>
                </a:solidFill>
                <a:latin typeface="Arial "/>
              </a:rPr>
              <a:t> </a:t>
            </a:r>
            <a:r>
              <a:rPr lang="en-GB" sz="3600" b="1" dirty="0" err="1">
                <a:solidFill>
                  <a:schemeClr val="accent1">
                    <a:lumMod val="75000"/>
                  </a:schemeClr>
                </a:solidFill>
                <a:latin typeface="Arial "/>
              </a:rPr>
              <a:t>vo</a:t>
            </a:r>
            <a:r>
              <a:rPr lang="en-GB" sz="3600" b="1" dirty="0">
                <a:solidFill>
                  <a:schemeClr val="accent1">
                    <a:lumMod val="75000"/>
                  </a:schemeClr>
                </a:solidFill>
                <a:latin typeface="Arial "/>
              </a:rPr>
              <a:t> </a:t>
            </a:r>
            <a:r>
              <a:rPr lang="en-GB" sz="3600" b="1" dirty="0" err="1">
                <a:solidFill>
                  <a:schemeClr val="accent1">
                    <a:lumMod val="75000"/>
                  </a:schemeClr>
                </a:solidFill>
                <a:latin typeface="Arial "/>
              </a:rPr>
              <a:t>virtuálnom</a:t>
            </a:r>
            <a:r>
              <a:rPr lang="en-GB" sz="3600" b="1" dirty="0">
                <a:solidFill>
                  <a:schemeClr val="accent1">
                    <a:lumMod val="75000"/>
                  </a:schemeClr>
                </a:solidFill>
                <a:latin typeface="Arial "/>
              </a:rPr>
              <a:t> </a:t>
            </a:r>
            <a:r>
              <a:rPr lang="en-GB" sz="3600" b="1" dirty="0" err="1">
                <a:solidFill>
                  <a:schemeClr val="accent1">
                    <a:lumMod val="75000"/>
                  </a:schemeClr>
                </a:solidFill>
                <a:latin typeface="Arial "/>
              </a:rPr>
              <a:t>prostredí</a:t>
            </a:r>
            <a:endParaRPr lang="en-GB" sz="3600" b="1" dirty="0">
              <a:solidFill>
                <a:schemeClr val="accent1">
                  <a:lumMod val="75000"/>
                </a:schemeClr>
              </a:solidFill>
              <a:latin typeface="Arial "/>
            </a:endParaRPr>
          </a:p>
        </p:txBody>
      </p:sp>
    </p:spTree>
    <p:extLst>
      <p:ext uri="{BB962C8B-B14F-4D97-AF65-F5344CB8AC3E}">
        <p14:creationId xmlns:p14="http://schemas.microsoft.com/office/powerpoint/2010/main" val="424672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F87B33-58E1-425E-87C0-9B8B61829378}"/>
              </a:ext>
            </a:extLst>
          </p:cNvPr>
          <p:cNvPicPr>
            <a:picLocks noChangeAspect="1"/>
          </p:cNvPicPr>
          <p:nvPr/>
        </p:nvPicPr>
        <p:blipFill>
          <a:blip r:embed="rId2"/>
          <a:stretch>
            <a:fillRect/>
          </a:stretch>
        </p:blipFill>
        <p:spPr>
          <a:xfrm>
            <a:off x="7695216" y="1752804"/>
            <a:ext cx="4496784" cy="4336330"/>
          </a:xfrm>
          <a:prstGeom prst="rect">
            <a:avLst/>
          </a:prstGeom>
        </p:spPr>
      </p:pic>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asellaDiTesto 1">
            <a:extLst>
              <a:ext uri="{FF2B5EF4-FFF2-40B4-BE49-F238E27FC236}">
                <a16:creationId xmlns:a16="http://schemas.microsoft.com/office/drawing/2014/main" id="{4DFAED76-3A64-48C8-902E-78DB16A5E6E6}"/>
              </a:ext>
            </a:extLst>
          </p:cNvPr>
          <p:cNvSpPr txBox="1"/>
          <p:nvPr/>
        </p:nvSpPr>
        <p:spPr>
          <a:xfrm>
            <a:off x="2773276" y="1709790"/>
            <a:ext cx="87683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k-SK" altLang="es-ES" dirty="0">
                <a:solidFill>
                  <a:srgbClr val="70AD47">
                    <a:lumMod val="75000"/>
                  </a:srgbClr>
                </a:solidFill>
                <a:latin typeface="Arial Rounded MT Bold" panose="020F0704030504030204" pitchFamily="34" charset="0"/>
              </a:rPr>
              <a:t>4</a:t>
            </a:r>
            <a:r>
              <a:rPr lang="en-GB" altLang="es-ES" dirty="0">
                <a:solidFill>
                  <a:srgbClr val="70AD47">
                    <a:lumMod val="75000"/>
                  </a:srgbClr>
                </a:solidFill>
                <a:latin typeface="Arial Rounded MT Bold" panose="020F0704030504030204" pitchFamily="34" charset="0"/>
              </a:rPr>
              <a:t>. </a:t>
            </a:r>
            <a:r>
              <a:rPr lang="en-GB" altLang="es-ES" dirty="0" err="1">
                <a:solidFill>
                  <a:srgbClr val="70AD47">
                    <a:lumMod val="75000"/>
                  </a:srgbClr>
                </a:solidFill>
                <a:latin typeface="Arial Rounded MT Bold" panose="020F0704030504030204" pitchFamily="34" charset="0"/>
              </a:rPr>
              <a:t>Kroky</a:t>
            </a:r>
            <a:r>
              <a:rPr lang="en-GB" altLang="es-ES" dirty="0">
                <a:solidFill>
                  <a:srgbClr val="70AD47">
                    <a:lumMod val="75000"/>
                  </a:srgbClr>
                </a:solidFill>
                <a:latin typeface="Arial Rounded MT Bold" panose="020F0704030504030204" pitchFamily="34" charset="0"/>
              </a:rPr>
              <a:t> </a:t>
            </a:r>
            <a:r>
              <a:rPr lang="en-GB" altLang="es-ES" dirty="0" err="1">
                <a:solidFill>
                  <a:srgbClr val="70AD47">
                    <a:lumMod val="75000"/>
                  </a:srgbClr>
                </a:solidFill>
                <a:latin typeface="Arial Rounded MT Bold" panose="020F0704030504030204" pitchFamily="34" charset="0"/>
              </a:rPr>
              <a:t>pri</a:t>
            </a:r>
            <a:r>
              <a:rPr lang="en-GB" altLang="es-ES" dirty="0">
                <a:solidFill>
                  <a:srgbClr val="70AD47">
                    <a:lumMod val="75000"/>
                  </a:srgbClr>
                </a:solidFill>
                <a:latin typeface="Arial Rounded MT Bold" panose="020F0704030504030204" pitchFamily="34" charset="0"/>
              </a:rPr>
              <a:t> </a:t>
            </a:r>
            <a:r>
              <a:rPr lang="en-GB" altLang="es-ES" dirty="0" err="1">
                <a:solidFill>
                  <a:srgbClr val="70AD47">
                    <a:lumMod val="75000"/>
                  </a:srgbClr>
                </a:solidFill>
                <a:latin typeface="Arial Rounded MT Bold" panose="020F0704030504030204" pitchFamily="34" charset="0"/>
              </a:rPr>
              <a:t>riešení</a:t>
            </a:r>
            <a:r>
              <a:rPr lang="en-GB" altLang="es-ES" dirty="0">
                <a:solidFill>
                  <a:srgbClr val="70AD47">
                    <a:lumMod val="75000"/>
                  </a:srgbClr>
                </a:solidFill>
                <a:latin typeface="Arial Rounded MT Bold" panose="020F0704030504030204" pitchFamily="34" charset="0"/>
              </a:rPr>
              <a:t> </a:t>
            </a:r>
            <a:r>
              <a:rPr lang="en-GB" altLang="es-ES" dirty="0" err="1">
                <a:solidFill>
                  <a:srgbClr val="70AD47">
                    <a:lumMod val="75000"/>
                  </a:srgbClr>
                </a:solidFill>
                <a:latin typeface="Arial Rounded MT Bold" panose="020F0704030504030204" pitchFamily="34" charset="0"/>
              </a:rPr>
              <a:t>konfliktov</a:t>
            </a:r>
            <a:endPar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endParaRPr>
          </a:p>
        </p:txBody>
      </p:sp>
      <p:sp>
        <p:nvSpPr>
          <p:cNvPr id="6" name="CasellaDiTesto 5">
            <a:extLst>
              <a:ext uri="{FF2B5EF4-FFF2-40B4-BE49-F238E27FC236}">
                <a16:creationId xmlns:a16="http://schemas.microsoft.com/office/drawing/2014/main" id="{31D7F427-1898-42DA-A9A3-FFA774D73B23}"/>
              </a:ext>
            </a:extLst>
          </p:cNvPr>
          <p:cNvSpPr txBox="1"/>
          <p:nvPr/>
        </p:nvSpPr>
        <p:spPr>
          <a:xfrm>
            <a:off x="2773276" y="2216286"/>
            <a:ext cx="5446897" cy="5355312"/>
          </a:xfrm>
          <a:prstGeom prst="rect">
            <a:avLst/>
          </a:prstGeom>
          <a:noFill/>
        </p:spPr>
        <p:txBody>
          <a:bodyPr wrap="square" rtlCol="0">
            <a:spAutoFit/>
          </a:bodyPr>
          <a:lstStyle/>
          <a:p>
            <a:r>
              <a:rPr lang="it-IT" dirty="0">
                <a:latin typeface="Arial "/>
              </a:rPr>
              <a:t>Krok 1. Oddeľte problém od osobnosti</a:t>
            </a:r>
          </a:p>
          <a:p>
            <a:r>
              <a:rPr lang="it-IT" dirty="0">
                <a:latin typeface="Arial "/>
              </a:rPr>
              <a:t>„Zdá sa, že problémom, s ktorým sa stretávame, je ...“</a:t>
            </a:r>
            <a:endParaRPr lang="sk-SK" dirty="0">
              <a:latin typeface="Arial "/>
            </a:endParaRPr>
          </a:p>
          <a:p>
            <a:endParaRPr lang="it-IT" dirty="0">
              <a:latin typeface="Arial "/>
            </a:endParaRPr>
          </a:p>
          <a:p>
            <a:r>
              <a:rPr lang="it-IT" dirty="0">
                <a:latin typeface="Arial "/>
              </a:rPr>
              <a:t>Krok 2. </a:t>
            </a:r>
            <a:r>
              <a:rPr lang="sk-SK" dirty="0">
                <a:latin typeface="Arial "/>
              </a:rPr>
              <a:t>Identifikujte zhodné názory.</a:t>
            </a:r>
            <a:endParaRPr lang="it-IT" dirty="0">
              <a:latin typeface="Arial "/>
            </a:endParaRPr>
          </a:p>
          <a:p>
            <a:r>
              <a:rPr lang="it-IT" dirty="0">
                <a:latin typeface="Arial "/>
              </a:rPr>
              <a:t>V </a:t>
            </a:r>
            <a:r>
              <a:rPr lang="sk-SK" dirty="0">
                <a:latin typeface="Arial "/>
              </a:rPr>
              <a:t>probléme</a:t>
            </a:r>
            <a:r>
              <a:rPr lang="it-IT" dirty="0">
                <a:latin typeface="Arial "/>
              </a:rPr>
              <a:t> musia byť určité body, na ktorých sa strany </a:t>
            </a:r>
            <a:r>
              <a:rPr lang="sk-SK" dirty="0">
                <a:latin typeface="Arial "/>
              </a:rPr>
              <a:t>z</a:t>
            </a:r>
            <a:r>
              <a:rPr lang="it-IT" dirty="0">
                <a:latin typeface="Arial "/>
              </a:rPr>
              <a:t>hodnú. Uveďte to jasne.</a:t>
            </a:r>
          </a:p>
          <a:p>
            <a:r>
              <a:rPr lang="it-IT" dirty="0">
                <a:latin typeface="Arial "/>
              </a:rPr>
              <a:t>„My / vy obaja / všetci súhlasíme s tým, že ...“</a:t>
            </a:r>
            <a:endParaRPr lang="sk-SK" dirty="0">
              <a:latin typeface="Arial "/>
            </a:endParaRPr>
          </a:p>
          <a:p>
            <a:endParaRPr lang="it-IT" dirty="0">
              <a:latin typeface="Arial "/>
            </a:endParaRPr>
          </a:p>
          <a:p>
            <a:r>
              <a:rPr lang="it-IT" dirty="0">
                <a:latin typeface="Arial "/>
              </a:rPr>
              <a:t>Krok 3. </a:t>
            </a:r>
            <a:r>
              <a:rPr lang="sk-SK" dirty="0">
                <a:latin typeface="Arial "/>
              </a:rPr>
              <a:t>Identifikujte rozdielne názory</a:t>
            </a:r>
            <a:r>
              <a:rPr lang="it-IT" dirty="0">
                <a:latin typeface="Arial "/>
              </a:rPr>
              <a:t> a dôvody</a:t>
            </a:r>
          </a:p>
          <a:p>
            <a:r>
              <a:rPr lang="it-IT" dirty="0">
                <a:latin typeface="Arial "/>
              </a:rPr>
              <a:t>„Rozdiel v našich názoroch je ..“</a:t>
            </a:r>
            <a:endParaRPr lang="sk-SK" dirty="0">
              <a:latin typeface="Arial "/>
            </a:endParaRPr>
          </a:p>
          <a:p>
            <a:endParaRPr lang="it-IT" dirty="0">
              <a:latin typeface="Arial "/>
            </a:endParaRPr>
          </a:p>
          <a:p>
            <a:r>
              <a:rPr lang="it-IT" dirty="0">
                <a:latin typeface="Arial "/>
              </a:rPr>
              <a:t>Krok 4. Prejavte empatiu a počúvajte všetky strany</a:t>
            </a:r>
          </a:p>
          <a:p>
            <a:r>
              <a:rPr lang="it-IT" dirty="0">
                <a:latin typeface="Arial "/>
              </a:rPr>
              <a:t>„Chápeme, že sa cítite ...“</a:t>
            </a:r>
          </a:p>
          <a:p>
            <a:endParaRPr lang="it-IT" dirty="0">
              <a:latin typeface="Arial "/>
            </a:endParaRPr>
          </a:p>
          <a:p>
            <a:endParaRPr lang="it-IT" dirty="0">
              <a:latin typeface="Arial "/>
            </a:endParaRPr>
          </a:p>
          <a:p>
            <a:endParaRPr lang="it-IT" dirty="0">
              <a:latin typeface="Arial "/>
            </a:endParaRPr>
          </a:p>
          <a:p>
            <a:endParaRPr lang="it-IT" dirty="0">
              <a:latin typeface="Arial "/>
            </a:endParaRPr>
          </a:p>
          <a:p>
            <a:endParaRPr lang="it-IT" dirty="0">
              <a:latin typeface="Arial "/>
            </a:endParaRPr>
          </a:p>
        </p:txBody>
      </p:sp>
      <p:sp>
        <p:nvSpPr>
          <p:cNvPr id="13" name="TextBox 2"/>
          <p:cNvSpPr txBox="1"/>
          <p:nvPr/>
        </p:nvSpPr>
        <p:spPr>
          <a:xfrm>
            <a:off x="2773276" y="395291"/>
            <a:ext cx="7338871" cy="1200329"/>
          </a:xfrm>
          <a:prstGeom prst="rect">
            <a:avLst/>
          </a:prstGeom>
          <a:noFill/>
        </p:spPr>
        <p:txBody>
          <a:bodyPr wrap="square" rtlCol="0">
            <a:spAutoFit/>
          </a:bodyPr>
          <a:lstStyle/>
          <a:p>
            <a:r>
              <a:rPr lang="en-GB" sz="3600" b="1" dirty="0" err="1">
                <a:solidFill>
                  <a:schemeClr val="accent1">
                    <a:lumMod val="75000"/>
                  </a:schemeClr>
                </a:solidFill>
                <a:latin typeface="Arial "/>
              </a:rPr>
              <a:t>Riešenie</a:t>
            </a:r>
            <a:r>
              <a:rPr lang="en-GB" sz="3600" b="1" dirty="0">
                <a:solidFill>
                  <a:schemeClr val="accent1">
                    <a:lumMod val="75000"/>
                  </a:schemeClr>
                </a:solidFill>
                <a:latin typeface="Arial "/>
              </a:rPr>
              <a:t> </a:t>
            </a:r>
            <a:r>
              <a:rPr lang="en-GB" sz="3600" b="1" dirty="0" err="1">
                <a:solidFill>
                  <a:schemeClr val="accent1">
                    <a:lumMod val="75000"/>
                  </a:schemeClr>
                </a:solidFill>
                <a:latin typeface="Arial "/>
              </a:rPr>
              <a:t>konfliktov</a:t>
            </a:r>
            <a:r>
              <a:rPr lang="en-GB" sz="3600" b="1" dirty="0">
                <a:solidFill>
                  <a:schemeClr val="accent1">
                    <a:lumMod val="75000"/>
                  </a:schemeClr>
                </a:solidFill>
                <a:latin typeface="Arial "/>
              </a:rPr>
              <a:t> </a:t>
            </a:r>
            <a:r>
              <a:rPr lang="en-GB" sz="3600" b="1" dirty="0" err="1">
                <a:solidFill>
                  <a:schemeClr val="accent1">
                    <a:lumMod val="75000"/>
                  </a:schemeClr>
                </a:solidFill>
                <a:latin typeface="Arial "/>
              </a:rPr>
              <a:t>vo</a:t>
            </a:r>
            <a:r>
              <a:rPr lang="en-GB" sz="3600" b="1" dirty="0">
                <a:solidFill>
                  <a:schemeClr val="accent1">
                    <a:lumMod val="75000"/>
                  </a:schemeClr>
                </a:solidFill>
                <a:latin typeface="Arial "/>
              </a:rPr>
              <a:t> </a:t>
            </a:r>
            <a:r>
              <a:rPr lang="en-GB" sz="3600" b="1" dirty="0" err="1">
                <a:solidFill>
                  <a:schemeClr val="accent1">
                    <a:lumMod val="75000"/>
                  </a:schemeClr>
                </a:solidFill>
                <a:latin typeface="Arial "/>
              </a:rPr>
              <a:t>virtuálnom</a:t>
            </a:r>
            <a:r>
              <a:rPr lang="en-GB" sz="3600" b="1" dirty="0">
                <a:solidFill>
                  <a:schemeClr val="accent1">
                    <a:lumMod val="75000"/>
                  </a:schemeClr>
                </a:solidFill>
                <a:latin typeface="Arial "/>
              </a:rPr>
              <a:t> </a:t>
            </a:r>
            <a:r>
              <a:rPr lang="en-GB" sz="3600" b="1" dirty="0" err="1">
                <a:solidFill>
                  <a:schemeClr val="accent1">
                    <a:lumMod val="75000"/>
                  </a:schemeClr>
                </a:solidFill>
                <a:latin typeface="Arial "/>
              </a:rPr>
              <a:t>prostredí</a:t>
            </a:r>
            <a:endParaRPr lang="en-GB" sz="3600" b="1" dirty="0">
              <a:solidFill>
                <a:schemeClr val="accent1">
                  <a:lumMod val="75000"/>
                </a:schemeClr>
              </a:solidFill>
              <a:latin typeface="Arial "/>
            </a:endParaRPr>
          </a:p>
        </p:txBody>
      </p:sp>
    </p:spTree>
    <p:extLst>
      <p:ext uri="{BB962C8B-B14F-4D97-AF65-F5344CB8AC3E}">
        <p14:creationId xmlns:p14="http://schemas.microsoft.com/office/powerpoint/2010/main" val="820199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posing for the camera&#10;&#10;Description automatically generated">
            <a:extLst>
              <a:ext uri="{FF2B5EF4-FFF2-40B4-BE49-F238E27FC236}">
                <a16:creationId xmlns:a16="http://schemas.microsoft.com/office/drawing/2014/main" id="{8EF2AFB1-EEB4-48DC-A818-097146BD7B3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469894" y="1942540"/>
            <a:ext cx="3916144" cy="3776409"/>
          </a:xfrm>
          <a:prstGeom prst="rect">
            <a:avLst/>
          </a:prstGeom>
        </p:spPr>
      </p:pic>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asellaDiTesto 1">
            <a:extLst>
              <a:ext uri="{FF2B5EF4-FFF2-40B4-BE49-F238E27FC236}">
                <a16:creationId xmlns:a16="http://schemas.microsoft.com/office/drawing/2014/main" id="{4DFAED76-3A64-48C8-902E-78DB16A5E6E6}"/>
              </a:ext>
            </a:extLst>
          </p:cNvPr>
          <p:cNvSpPr txBox="1"/>
          <p:nvPr/>
        </p:nvSpPr>
        <p:spPr>
          <a:xfrm>
            <a:off x="6447265" y="1701184"/>
            <a:ext cx="53426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s-ES" dirty="0">
                <a:solidFill>
                  <a:srgbClr val="70AD47">
                    <a:lumMod val="75000"/>
                  </a:srgbClr>
                </a:solidFill>
                <a:latin typeface="Arial Rounded MT Bold" panose="020F0704030504030204" pitchFamily="34" charset="0"/>
              </a:rPr>
              <a:t>4. </a:t>
            </a:r>
            <a:r>
              <a:rPr lang="en-GB" altLang="es-ES" dirty="0" err="1">
                <a:solidFill>
                  <a:srgbClr val="70AD47">
                    <a:lumMod val="75000"/>
                  </a:srgbClr>
                </a:solidFill>
                <a:latin typeface="Arial Rounded MT Bold" panose="020F0704030504030204" pitchFamily="34" charset="0"/>
              </a:rPr>
              <a:t>Kroky</a:t>
            </a:r>
            <a:r>
              <a:rPr lang="en-GB" altLang="es-ES" dirty="0">
                <a:solidFill>
                  <a:srgbClr val="70AD47">
                    <a:lumMod val="75000"/>
                  </a:srgbClr>
                </a:solidFill>
                <a:latin typeface="Arial Rounded MT Bold" panose="020F0704030504030204" pitchFamily="34" charset="0"/>
              </a:rPr>
              <a:t> </a:t>
            </a:r>
            <a:r>
              <a:rPr lang="en-GB" altLang="es-ES" dirty="0" err="1">
                <a:solidFill>
                  <a:srgbClr val="70AD47">
                    <a:lumMod val="75000"/>
                  </a:srgbClr>
                </a:solidFill>
                <a:latin typeface="Arial Rounded MT Bold" panose="020F0704030504030204" pitchFamily="34" charset="0"/>
              </a:rPr>
              <a:t>pri</a:t>
            </a:r>
            <a:r>
              <a:rPr lang="en-GB" altLang="es-ES" dirty="0">
                <a:solidFill>
                  <a:srgbClr val="70AD47">
                    <a:lumMod val="75000"/>
                  </a:srgbClr>
                </a:solidFill>
                <a:latin typeface="Arial Rounded MT Bold" panose="020F0704030504030204" pitchFamily="34" charset="0"/>
              </a:rPr>
              <a:t> </a:t>
            </a:r>
            <a:r>
              <a:rPr lang="en-GB" altLang="es-ES" dirty="0" err="1">
                <a:solidFill>
                  <a:srgbClr val="70AD47">
                    <a:lumMod val="75000"/>
                  </a:srgbClr>
                </a:solidFill>
                <a:latin typeface="Arial Rounded MT Bold" panose="020F0704030504030204" pitchFamily="34" charset="0"/>
              </a:rPr>
              <a:t>riešení</a:t>
            </a:r>
            <a:r>
              <a:rPr lang="en-GB" altLang="es-ES" dirty="0">
                <a:solidFill>
                  <a:srgbClr val="70AD47">
                    <a:lumMod val="75000"/>
                  </a:srgbClr>
                </a:solidFill>
                <a:latin typeface="Arial Rounded MT Bold" panose="020F0704030504030204" pitchFamily="34" charset="0"/>
              </a:rPr>
              <a:t> </a:t>
            </a:r>
            <a:r>
              <a:rPr lang="en-GB" altLang="es-ES" dirty="0" err="1">
                <a:solidFill>
                  <a:srgbClr val="70AD47">
                    <a:lumMod val="75000"/>
                  </a:srgbClr>
                </a:solidFill>
                <a:latin typeface="Arial Rounded MT Bold" panose="020F0704030504030204" pitchFamily="34" charset="0"/>
              </a:rPr>
              <a:t>konfliktov</a:t>
            </a:r>
            <a:endPar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endParaRPr>
          </a:p>
        </p:txBody>
      </p:sp>
      <p:sp>
        <p:nvSpPr>
          <p:cNvPr id="6" name="CasellaDiTesto 5">
            <a:extLst>
              <a:ext uri="{FF2B5EF4-FFF2-40B4-BE49-F238E27FC236}">
                <a16:creationId xmlns:a16="http://schemas.microsoft.com/office/drawing/2014/main" id="{31D7F427-1898-42DA-A9A3-FFA774D73B23}"/>
              </a:ext>
            </a:extLst>
          </p:cNvPr>
          <p:cNvSpPr txBox="1"/>
          <p:nvPr/>
        </p:nvSpPr>
        <p:spPr>
          <a:xfrm>
            <a:off x="6442711" y="2193292"/>
            <a:ext cx="5446897" cy="4524315"/>
          </a:xfrm>
          <a:prstGeom prst="rect">
            <a:avLst/>
          </a:prstGeom>
          <a:noFill/>
        </p:spPr>
        <p:txBody>
          <a:bodyPr wrap="square" rtlCol="0">
            <a:spAutoFit/>
          </a:bodyPr>
          <a:lstStyle/>
          <a:p>
            <a:r>
              <a:rPr lang="sk-SK" dirty="0">
                <a:latin typeface="Arial "/>
              </a:rPr>
              <a:t>Krok</a:t>
            </a:r>
            <a:r>
              <a:rPr lang="it-IT" dirty="0">
                <a:latin typeface="Arial "/>
              </a:rPr>
              <a:t> 5. Dis</a:t>
            </a:r>
            <a:r>
              <a:rPr lang="sk-SK" dirty="0" err="1">
                <a:latin typeface="Arial "/>
              </a:rPr>
              <a:t>kutujte</a:t>
            </a:r>
            <a:r>
              <a:rPr lang="sk-SK" dirty="0">
                <a:latin typeface="Arial "/>
              </a:rPr>
              <a:t> pre a proti, </a:t>
            </a:r>
            <a:r>
              <a:rPr lang="en-US" sz="1800" dirty="0">
                <a:effectLst/>
                <a:latin typeface="Arial "/>
                <a:ea typeface="Calibri" panose="020F0502020204030204" pitchFamily="34" charset="0"/>
                <a:cs typeface="Times New Roman" panose="02020603050405020304" pitchFamily="18" charset="0"/>
              </a:rPr>
              <a:t>Brainstorming </a:t>
            </a:r>
            <a:r>
              <a:rPr lang="en-US" sz="1800" dirty="0" err="1">
                <a:effectLst/>
                <a:latin typeface="Arial "/>
                <a:ea typeface="Calibri" panose="020F0502020204030204" pitchFamily="34" charset="0"/>
                <a:cs typeface="Times New Roman" panose="02020603050405020304" pitchFamily="18" charset="0"/>
              </a:rPr>
              <a:t>možných</a:t>
            </a:r>
            <a:r>
              <a:rPr lang="en-US" sz="1800" dirty="0">
                <a:effectLst/>
                <a:latin typeface="Arial "/>
                <a:ea typeface="Calibri" panose="020F0502020204030204" pitchFamily="34" charset="0"/>
                <a:cs typeface="Times New Roman" panose="02020603050405020304" pitchFamily="18" charset="0"/>
              </a:rPr>
              <a:t> </a:t>
            </a:r>
            <a:r>
              <a:rPr lang="en-US" sz="1800" dirty="0" err="1">
                <a:effectLst/>
                <a:latin typeface="Arial "/>
                <a:ea typeface="Calibri" panose="020F0502020204030204" pitchFamily="34" charset="0"/>
                <a:cs typeface="Times New Roman" panose="02020603050405020304" pitchFamily="18" charset="0"/>
              </a:rPr>
              <a:t>riešení</a:t>
            </a:r>
            <a:endParaRPr lang="sk-SK" sz="1800" dirty="0">
              <a:effectLst/>
              <a:latin typeface="Arial "/>
              <a:ea typeface="Calibri" panose="020F0502020204030204" pitchFamily="34" charset="0"/>
              <a:cs typeface="Times New Roman" panose="02020603050405020304" pitchFamily="18" charset="0"/>
            </a:endParaRPr>
          </a:p>
          <a:p>
            <a:endParaRPr lang="it-IT" dirty="0">
              <a:latin typeface="Arial "/>
            </a:endParaRPr>
          </a:p>
          <a:p>
            <a:r>
              <a:rPr lang="it-IT" dirty="0">
                <a:latin typeface="Arial "/>
              </a:rPr>
              <a:t>Krok 6. Spýtajte sa </a:t>
            </a:r>
            <a:r>
              <a:rPr lang="sk-SK" dirty="0">
                <a:latin typeface="Arial "/>
              </a:rPr>
              <a:t>tímu</a:t>
            </a:r>
            <a:r>
              <a:rPr lang="it-IT" dirty="0">
                <a:latin typeface="Arial "/>
              </a:rPr>
              <a:t>, </a:t>
            </a:r>
            <a:r>
              <a:rPr lang="sk-SK" dirty="0">
                <a:latin typeface="Arial "/>
              </a:rPr>
              <a:t>v čom vidí</a:t>
            </a:r>
            <a:r>
              <a:rPr lang="it-IT" dirty="0">
                <a:latin typeface="Arial "/>
              </a:rPr>
              <a:t> riešeni</a:t>
            </a:r>
            <a:r>
              <a:rPr lang="sk-SK" dirty="0">
                <a:latin typeface="Arial "/>
              </a:rPr>
              <a:t>e typu „</a:t>
            </a:r>
            <a:r>
              <a:rPr lang="sk-SK" dirty="0" err="1">
                <a:latin typeface="Arial "/>
              </a:rPr>
              <a:t>win-win</a:t>
            </a:r>
            <a:r>
              <a:rPr lang="sk-SK" dirty="0">
                <a:latin typeface="Arial "/>
              </a:rPr>
              <a:t>“</a:t>
            </a:r>
          </a:p>
          <a:p>
            <a:endParaRPr lang="it-IT" dirty="0">
              <a:latin typeface="Arial "/>
            </a:endParaRPr>
          </a:p>
          <a:p>
            <a:r>
              <a:rPr lang="it-IT" dirty="0">
                <a:latin typeface="Arial "/>
              </a:rPr>
              <a:t>Krok 7. Ak sa v predchádzajúcom kroku nedosiahne konsenzus, požiadajte skupinu, aby hlasovala za najlepšie riešenie</a:t>
            </a:r>
            <a:endParaRPr lang="sk-SK" dirty="0">
              <a:latin typeface="Arial "/>
            </a:endParaRPr>
          </a:p>
          <a:p>
            <a:endParaRPr lang="it-IT" dirty="0">
              <a:latin typeface="Arial "/>
            </a:endParaRPr>
          </a:p>
          <a:p>
            <a:r>
              <a:rPr lang="it-IT" dirty="0">
                <a:latin typeface="Arial "/>
              </a:rPr>
              <a:t>Krok 8. V prípade potreby privolajte tretiu stranu, neutrálnu osobu, ktorá môže prísť s riešením</a:t>
            </a:r>
          </a:p>
          <a:p>
            <a:endParaRPr lang="it-IT" dirty="0">
              <a:latin typeface="Arial "/>
            </a:endParaRPr>
          </a:p>
          <a:p>
            <a:endParaRPr lang="it-IT" dirty="0">
              <a:latin typeface="Arial "/>
            </a:endParaRPr>
          </a:p>
          <a:p>
            <a:endParaRPr lang="it-IT" dirty="0">
              <a:latin typeface="Arial "/>
            </a:endParaRPr>
          </a:p>
          <a:p>
            <a:endParaRPr lang="it-IT" dirty="0">
              <a:latin typeface="Arial "/>
            </a:endParaRPr>
          </a:p>
        </p:txBody>
      </p:sp>
      <p:sp>
        <p:nvSpPr>
          <p:cNvPr id="13" name="TextBox 2"/>
          <p:cNvSpPr txBox="1"/>
          <p:nvPr/>
        </p:nvSpPr>
        <p:spPr>
          <a:xfrm>
            <a:off x="2773276" y="395291"/>
            <a:ext cx="7338871" cy="1200329"/>
          </a:xfrm>
          <a:prstGeom prst="rect">
            <a:avLst/>
          </a:prstGeom>
          <a:noFill/>
        </p:spPr>
        <p:txBody>
          <a:bodyPr wrap="square" rtlCol="0">
            <a:spAutoFit/>
          </a:bodyPr>
          <a:lstStyle/>
          <a:p>
            <a:r>
              <a:rPr lang="en-GB" sz="3600" b="1" dirty="0" err="1">
                <a:solidFill>
                  <a:schemeClr val="accent1">
                    <a:lumMod val="75000"/>
                  </a:schemeClr>
                </a:solidFill>
                <a:latin typeface="Arial "/>
              </a:rPr>
              <a:t>Riešenie</a:t>
            </a:r>
            <a:r>
              <a:rPr lang="en-GB" sz="3600" b="1" dirty="0">
                <a:solidFill>
                  <a:schemeClr val="accent1">
                    <a:lumMod val="75000"/>
                  </a:schemeClr>
                </a:solidFill>
                <a:latin typeface="Arial "/>
              </a:rPr>
              <a:t> </a:t>
            </a:r>
            <a:r>
              <a:rPr lang="en-GB" sz="3600" b="1" dirty="0" err="1">
                <a:solidFill>
                  <a:schemeClr val="accent1">
                    <a:lumMod val="75000"/>
                  </a:schemeClr>
                </a:solidFill>
                <a:latin typeface="Arial "/>
              </a:rPr>
              <a:t>konfliktov</a:t>
            </a:r>
            <a:r>
              <a:rPr lang="en-GB" sz="3600" b="1" dirty="0">
                <a:solidFill>
                  <a:schemeClr val="accent1">
                    <a:lumMod val="75000"/>
                  </a:schemeClr>
                </a:solidFill>
                <a:latin typeface="Arial "/>
              </a:rPr>
              <a:t> </a:t>
            </a:r>
            <a:r>
              <a:rPr lang="en-GB" sz="3600" b="1" dirty="0" err="1">
                <a:solidFill>
                  <a:schemeClr val="accent1">
                    <a:lumMod val="75000"/>
                  </a:schemeClr>
                </a:solidFill>
                <a:latin typeface="Arial "/>
              </a:rPr>
              <a:t>vo</a:t>
            </a:r>
            <a:r>
              <a:rPr lang="en-GB" sz="3600" b="1" dirty="0">
                <a:solidFill>
                  <a:schemeClr val="accent1">
                    <a:lumMod val="75000"/>
                  </a:schemeClr>
                </a:solidFill>
                <a:latin typeface="Arial "/>
              </a:rPr>
              <a:t> </a:t>
            </a:r>
            <a:r>
              <a:rPr lang="en-GB" sz="3600" b="1" dirty="0" err="1">
                <a:solidFill>
                  <a:schemeClr val="accent1">
                    <a:lumMod val="75000"/>
                  </a:schemeClr>
                </a:solidFill>
                <a:latin typeface="Arial "/>
              </a:rPr>
              <a:t>virtuálnom</a:t>
            </a:r>
            <a:r>
              <a:rPr lang="en-GB" sz="3600" b="1" dirty="0">
                <a:solidFill>
                  <a:schemeClr val="accent1">
                    <a:lumMod val="75000"/>
                  </a:schemeClr>
                </a:solidFill>
                <a:latin typeface="Arial "/>
              </a:rPr>
              <a:t> </a:t>
            </a:r>
            <a:r>
              <a:rPr lang="en-GB" sz="3600" b="1" dirty="0" err="1">
                <a:solidFill>
                  <a:schemeClr val="accent1">
                    <a:lumMod val="75000"/>
                  </a:schemeClr>
                </a:solidFill>
                <a:latin typeface="Arial "/>
              </a:rPr>
              <a:t>prostredí</a:t>
            </a:r>
            <a:endParaRPr lang="en-GB" sz="3600" b="1" dirty="0">
              <a:solidFill>
                <a:schemeClr val="accent1">
                  <a:lumMod val="75000"/>
                </a:schemeClr>
              </a:solidFill>
              <a:latin typeface="Arial "/>
            </a:endParaRPr>
          </a:p>
        </p:txBody>
      </p:sp>
    </p:spTree>
    <p:extLst>
      <p:ext uri="{BB962C8B-B14F-4D97-AF65-F5344CB8AC3E}">
        <p14:creationId xmlns:p14="http://schemas.microsoft.com/office/powerpoint/2010/main" val="144355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drawing&#10;&#10;Description automatically generated">
            <a:extLst>
              <a:ext uri="{FF2B5EF4-FFF2-40B4-BE49-F238E27FC236}">
                <a16:creationId xmlns:a16="http://schemas.microsoft.com/office/drawing/2014/main" id="{166079B8-7E02-4687-B055-FBF5C5CBCA5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50382" y="4093960"/>
            <a:ext cx="5934789" cy="2573906"/>
          </a:xfrm>
          <a:prstGeom prst="rect">
            <a:avLst/>
          </a:prstGeom>
        </p:spPr>
      </p:pic>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asellaDiTesto 1">
            <a:extLst>
              <a:ext uri="{FF2B5EF4-FFF2-40B4-BE49-F238E27FC236}">
                <a16:creationId xmlns:a16="http://schemas.microsoft.com/office/drawing/2014/main" id="{4DFAED76-3A64-48C8-902E-78DB16A5E6E6}"/>
              </a:ext>
            </a:extLst>
          </p:cNvPr>
          <p:cNvSpPr txBox="1"/>
          <p:nvPr/>
        </p:nvSpPr>
        <p:spPr>
          <a:xfrm>
            <a:off x="2652423" y="1551782"/>
            <a:ext cx="53426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s-ES" dirty="0">
                <a:solidFill>
                  <a:srgbClr val="70AD47">
                    <a:lumMod val="75000"/>
                  </a:srgbClr>
                </a:solidFill>
                <a:latin typeface="Arial Rounded MT Bold" panose="020F0704030504030204" pitchFamily="34" charset="0"/>
              </a:rPr>
              <a:t>5. </a:t>
            </a:r>
            <a:r>
              <a:rPr lang="en-GB" altLang="es-ES" dirty="0" err="1">
                <a:solidFill>
                  <a:srgbClr val="70AD47">
                    <a:lumMod val="75000"/>
                  </a:srgbClr>
                </a:solidFill>
                <a:latin typeface="Arial Rounded MT Bold" panose="020F0704030504030204" pitchFamily="34" charset="0"/>
              </a:rPr>
              <a:t>Precvičovanie</a:t>
            </a:r>
            <a:r>
              <a:rPr lang="en-GB" altLang="es-ES" dirty="0">
                <a:solidFill>
                  <a:srgbClr val="70AD47">
                    <a:lumMod val="75000"/>
                  </a:srgbClr>
                </a:solidFill>
                <a:latin typeface="Arial Rounded MT Bold" panose="020F0704030504030204" pitchFamily="34" charset="0"/>
              </a:rPr>
              <a:t> </a:t>
            </a:r>
            <a:r>
              <a:rPr lang="en-GB" altLang="es-ES" dirty="0" err="1">
                <a:solidFill>
                  <a:srgbClr val="70AD47">
                    <a:lumMod val="75000"/>
                  </a:srgbClr>
                </a:solidFill>
                <a:latin typeface="Arial Rounded MT Bold" panose="020F0704030504030204" pitchFamily="34" charset="0"/>
              </a:rPr>
              <a:t>riešenia</a:t>
            </a:r>
            <a:r>
              <a:rPr lang="en-GB" altLang="es-ES" dirty="0">
                <a:solidFill>
                  <a:srgbClr val="70AD47">
                    <a:lumMod val="75000"/>
                  </a:srgbClr>
                </a:solidFill>
                <a:latin typeface="Arial Rounded MT Bold" panose="020F0704030504030204" pitchFamily="34" charset="0"/>
              </a:rPr>
              <a:t> </a:t>
            </a:r>
            <a:r>
              <a:rPr lang="en-GB" altLang="es-ES" dirty="0" err="1">
                <a:solidFill>
                  <a:srgbClr val="70AD47">
                    <a:lumMod val="75000"/>
                  </a:srgbClr>
                </a:solidFill>
                <a:latin typeface="Arial Rounded MT Bold" panose="020F0704030504030204" pitchFamily="34" charset="0"/>
              </a:rPr>
              <a:t>konfliktov</a:t>
            </a:r>
            <a:endPar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endParaRPr>
          </a:p>
        </p:txBody>
      </p:sp>
      <p:sp>
        <p:nvSpPr>
          <p:cNvPr id="6" name="CasellaDiTesto 5">
            <a:extLst>
              <a:ext uri="{FF2B5EF4-FFF2-40B4-BE49-F238E27FC236}">
                <a16:creationId xmlns:a16="http://schemas.microsoft.com/office/drawing/2014/main" id="{31D7F427-1898-42DA-A9A3-FFA774D73B23}"/>
              </a:ext>
            </a:extLst>
          </p:cNvPr>
          <p:cNvSpPr txBox="1"/>
          <p:nvPr/>
        </p:nvSpPr>
        <p:spPr>
          <a:xfrm>
            <a:off x="2652423" y="1911563"/>
            <a:ext cx="9237185" cy="3139321"/>
          </a:xfrm>
          <a:prstGeom prst="rect">
            <a:avLst/>
          </a:prstGeom>
          <a:noFill/>
        </p:spPr>
        <p:txBody>
          <a:bodyPr wrap="square" rtlCol="0">
            <a:spAutoFit/>
          </a:bodyPr>
          <a:lstStyle/>
          <a:p>
            <a:r>
              <a:rPr lang="it-IT" dirty="0">
                <a:latin typeface="Arial" panose="020B0604020202020204" pitchFamily="34" charset="0"/>
                <a:cs typeface="Arial" panose="020B0604020202020204" pitchFamily="34" charset="0"/>
              </a:rPr>
              <a:t>Vyčleňte </a:t>
            </a:r>
            <a:r>
              <a:rPr lang="sk-SK" dirty="0">
                <a:latin typeface="Arial" panose="020B0604020202020204" pitchFamily="34" charset="0"/>
                <a:cs typeface="Arial" panose="020B0604020202020204" pitchFamily="34" charset="0"/>
              </a:rPr>
              <a:t>si </a:t>
            </a:r>
            <a:r>
              <a:rPr lang="it-IT" dirty="0">
                <a:latin typeface="Arial" panose="020B0604020202020204" pitchFamily="34" charset="0"/>
                <a:cs typeface="Arial" panose="020B0604020202020204" pitchFamily="34" charset="0"/>
              </a:rPr>
              <a:t>čas na aktivity spojené s budovaním tímu nad rámec bežného pracovného času. Tím bude pripravený a bude vedieť, ako konať, keď dôjde k neočakávanej situácii.</a:t>
            </a:r>
            <a:endParaRPr lang="sk-SK" dirty="0">
              <a:latin typeface="Arial" panose="020B0604020202020204" pitchFamily="34" charset="0"/>
              <a:cs typeface="Arial" panose="020B0604020202020204" pitchFamily="34" charset="0"/>
            </a:endParaRPr>
          </a:p>
          <a:p>
            <a:endParaRPr lang="it-IT" dirty="0">
              <a:latin typeface="Arial" panose="020B0604020202020204" pitchFamily="34" charset="0"/>
              <a:cs typeface="Arial" panose="020B0604020202020204" pitchFamily="34" charset="0"/>
            </a:endParaRPr>
          </a:p>
          <a:p>
            <a:pPr algn="just"/>
            <a:r>
              <a:rPr lang="it-IT" dirty="0">
                <a:latin typeface="Arial" panose="020B0604020202020204" pitchFamily="34" charset="0"/>
                <a:cs typeface="Arial" panose="020B0604020202020204" pitchFamily="34" charset="0"/>
              </a:rPr>
              <a:t>Diskutujte o štýloch, krokoch a pravidlách riadenia konfliktov, aby ste zabránili rušivým konfliktom</a:t>
            </a:r>
            <a:r>
              <a:rPr lang="sk-SK" dirty="0">
                <a:latin typeface="Arial" panose="020B0604020202020204" pitchFamily="34" charset="0"/>
                <a:cs typeface="Arial" panose="020B0604020202020204" pitchFamily="34" charset="0"/>
              </a:rPr>
              <a:t> a</a:t>
            </a:r>
            <a:r>
              <a:rPr lang="it-IT" dirty="0">
                <a:latin typeface="Arial" panose="020B0604020202020204" pitchFamily="34" charset="0"/>
                <a:cs typeface="Arial" panose="020B0604020202020204" pitchFamily="34" charset="0"/>
              </a:rPr>
              <a:t> plytvan</a:t>
            </a:r>
            <a:r>
              <a:rPr lang="sk-SK" dirty="0" err="1">
                <a:latin typeface="Arial" panose="020B0604020202020204" pitchFamily="34" charset="0"/>
                <a:cs typeface="Arial" panose="020B0604020202020204" pitchFamily="34" charset="0"/>
              </a:rPr>
              <a:t>iu</a:t>
            </a:r>
            <a:r>
              <a:rPr lang="it-IT" dirty="0">
                <a:latin typeface="Arial" panose="020B0604020202020204" pitchFamily="34" charset="0"/>
                <a:cs typeface="Arial" panose="020B0604020202020204" pitchFamily="34" charset="0"/>
              </a:rPr>
              <a:t> energiou.</a:t>
            </a:r>
            <a:endParaRPr lang="sk-SK" dirty="0">
              <a:latin typeface="Arial" panose="020B0604020202020204" pitchFamily="34" charset="0"/>
              <a:cs typeface="Arial" panose="020B0604020202020204" pitchFamily="34" charset="0"/>
            </a:endParaRPr>
          </a:p>
          <a:p>
            <a:pPr algn="just"/>
            <a:endParaRPr lang="it-IT" dirty="0">
              <a:latin typeface="Arial" panose="020B0604020202020204" pitchFamily="34" charset="0"/>
              <a:cs typeface="Arial" panose="020B0604020202020204" pitchFamily="34" charset="0"/>
            </a:endParaRPr>
          </a:p>
          <a:p>
            <a:r>
              <a:rPr lang="it-IT" dirty="0">
                <a:latin typeface="Arial" panose="020B0604020202020204" pitchFamily="34" charset="0"/>
                <a:cs typeface="Arial" panose="020B0604020202020204" pitchFamily="34" charset="0"/>
              </a:rPr>
              <a:t>Zorganizujte cvičné stretnutia na riešenie „virtuálnych“ konfliktov (požiadajte členov tímu, aby si predstavili situáciu a ako by ju riešili).</a:t>
            </a:r>
          </a:p>
          <a:p>
            <a:endParaRPr lang="it-IT" dirty="0">
              <a:latin typeface="Arial" panose="020B0604020202020204" pitchFamily="34" charset="0"/>
              <a:cs typeface="Arial" panose="020B0604020202020204" pitchFamily="34" charset="0"/>
            </a:endParaRPr>
          </a:p>
          <a:p>
            <a:endParaRPr lang="it-IT" dirty="0">
              <a:latin typeface="Arial" panose="020B0604020202020204" pitchFamily="34" charset="0"/>
              <a:cs typeface="Arial" panose="020B0604020202020204" pitchFamily="34" charset="0"/>
            </a:endParaRPr>
          </a:p>
          <a:p>
            <a:endParaRPr lang="it-IT" dirty="0">
              <a:latin typeface="Arial" panose="020B0604020202020204" pitchFamily="34" charset="0"/>
              <a:cs typeface="Arial" panose="020B0604020202020204" pitchFamily="34" charset="0"/>
            </a:endParaRPr>
          </a:p>
        </p:txBody>
      </p:sp>
      <p:sp>
        <p:nvSpPr>
          <p:cNvPr id="13" name="TextBox 2"/>
          <p:cNvSpPr txBox="1"/>
          <p:nvPr/>
        </p:nvSpPr>
        <p:spPr>
          <a:xfrm>
            <a:off x="2773276" y="395291"/>
            <a:ext cx="7338871" cy="1200329"/>
          </a:xfrm>
          <a:prstGeom prst="rect">
            <a:avLst/>
          </a:prstGeom>
          <a:noFill/>
        </p:spPr>
        <p:txBody>
          <a:bodyPr wrap="square" rtlCol="0">
            <a:spAutoFit/>
          </a:bodyPr>
          <a:lstStyle/>
          <a:p>
            <a:r>
              <a:rPr lang="en-GB" sz="3600" b="1" dirty="0" err="1">
                <a:solidFill>
                  <a:schemeClr val="accent1">
                    <a:lumMod val="75000"/>
                  </a:schemeClr>
                </a:solidFill>
                <a:latin typeface="Arial "/>
              </a:rPr>
              <a:t>Riešenie</a:t>
            </a:r>
            <a:r>
              <a:rPr lang="en-GB" sz="3600" b="1" dirty="0">
                <a:solidFill>
                  <a:schemeClr val="accent1">
                    <a:lumMod val="75000"/>
                  </a:schemeClr>
                </a:solidFill>
                <a:latin typeface="Arial "/>
              </a:rPr>
              <a:t> </a:t>
            </a:r>
            <a:r>
              <a:rPr lang="en-GB" sz="3600" b="1" dirty="0" err="1">
                <a:solidFill>
                  <a:schemeClr val="accent1">
                    <a:lumMod val="75000"/>
                  </a:schemeClr>
                </a:solidFill>
                <a:latin typeface="Arial "/>
              </a:rPr>
              <a:t>konfliktov</a:t>
            </a:r>
            <a:r>
              <a:rPr lang="en-GB" sz="3600" b="1" dirty="0">
                <a:solidFill>
                  <a:schemeClr val="accent1">
                    <a:lumMod val="75000"/>
                  </a:schemeClr>
                </a:solidFill>
                <a:latin typeface="Arial "/>
              </a:rPr>
              <a:t> </a:t>
            </a:r>
            <a:r>
              <a:rPr lang="en-GB" sz="3600" b="1" dirty="0" err="1">
                <a:solidFill>
                  <a:schemeClr val="accent1">
                    <a:lumMod val="75000"/>
                  </a:schemeClr>
                </a:solidFill>
                <a:latin typeface="Arial "/>
              </a:rPr>
              <a:t>vo</a:t>
            </a:r>
            <a:r>
              <a:rPr lang="en-GB" sz="3600" b="1" dirty="0">
                <a:solidFill>
                  <a:schemeClr val="accent1">
                    <a:lumMod val="75000"/>
                  </a:schemeClr>
                </a:solidFill>
                <a:latin typeface="Arial "/>
              </a:rPr>
              <a:t> </a:t>
            </a:r>
            <a:r>
              <a:rPr lang="en-GB" sz="3600" b="1" dirty="0" err="1">
                <a:solidFill>
                  <a:schemeClr val="accent1">
                    <a:lumMod val="75000"/>
                  </a:schemeClr>
                </a:solidFill>
                <a:latin typeface="Arial "/>
              </a:rPr>
              <a:t>virtuálnom</a:t>
            </a:r>
            <a:r>
              <a:rPr lang="en-GB" sz="3600" b="1" dirty="0">
                <a:solidFill>
                  <a:schemeClr val="accent1">
                    <a:lumMod val="75000"/>
                  </a:schemeClr>
                </a:solidFill>
                <a:latin typeface="Arial "/>
              </a:rPr>
              <a:t> </a:t>
            </a:r>
            <a:r>
              <a:rPr lang="en-GB" sz="3600" b="1" dirty="0" err="1">
                <a:solidFill>
                  <a:schemeClr val="accent1">
                    <a:lumMod val="75000"/>
                  </a:schemeClr>
                </a:solidFill>
                <a:latin typeface="Arial "/>
              </a:rPr>
              <a:t>prostredí</a:t>
            </a:r>
            <a:endParaRPr lang="en-GB" sz="3600" b="1" dirty="0">
              <a:solidFill>
                <a:schemeClr val="accent1">
                  <a:lumMod val="75000"/>
                </a:schemeClr>
              </a:solidFill>
              <a:latin typeface="Arial "/>
            </a:endParaRPr>
          </a:p>
        </p:txBody>
      </p:sp>
    </p:spTree>
    <p:extLst>
      <p:ext uri="{BB962C8B-B14F-4D97-AF65-F5344CB8AC3E}">
        <p14:creationId xmlns:p14="http://schemas.microsoft.com/office/powerpoint/2010/main" val="390265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asellaDiTesto 1">
            <a:extLst>
              <a:ext uri="{FF2B5EF4-FFF2-40B4-BE49-F238E27FC236}">
                <a16:creationId xmlns:a16="http://schemas.microsoft.com/office/drawing/2014/main" id="{4DFAED76-3A64-48C8-902E-78DB16A5E6E6}"/>
              </a:ext>
            </a:extLst>
          </p:cNvPr>
          <p:cNvSpPr txBox="1"/>
          <p:nvPr/>
        </p:nvSpPr>
        <p:spPr>
          <a:xfrm>
            <a:off x="2521711" y="1900331"/>
            <a:ext cx="9088299" cy="3693319"/>
          </a:xfrm>
          <a:prstGeom prst="rect">
            <a:avLst/>
          </a:prstGeom>
          <a:noFill/>
        </p:spPr>
        <p:txBody>
          <a:bodyPr wrap="square" rtlCol="0">
            <a:spAutoFit/>
          </a:bodyPr>
          <a:lstStyle/>
          <a:p>
            <a:pPr algn="just"/>
            <a:r>
              <a:rPr lang="en-GB" b="1" dirty="0">
                <a:latin typeface="Arial" panose="020B0604020202020204" pitchFamily="34" charset="0"/>
                <a:cs typeface="Arial" panose="020B0604020202020204" pitchFamily="34" charset="0"/>
              </a:rPr>
              <a:t>E-</a:t>
            </a:r>
            <a:r>
              <a:rPr lang="en-GB" b="1" dirty="0" err="1">
                <a:latin typeface="Arial" panose="020B0604020202020204" pitchFamily="34" charset="0"/>
                <a:cs typeface="Arial" panose="020B0604020202020204" pitchFamily="34" charset="0"/>
              </a:rPr>
              <a:t>vyjednávanie</a:t>
            </a:r>
            <a:r>
              <a:rPr lang="en-GB" b="1"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alebo</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elektronické</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vyjednávanie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možno</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definovať</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ako</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proces</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vedenia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rokovaní</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medzi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obchodnými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partnermi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pomocou</a:t>
            </a:r>
            <a:r>
              <a:rPr lang="en-GB"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elektronických</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nástrojov</a:t>
            </a:r>
            <a:r>
              <a:rPr lang="en-GB" b="1" dirty="0">
                <a:latin typeface="Arial" panose="020B0604020202020204" pitchFamily="34" charset="0"/>
                <a:cs typeface="Arial" panose="020B0604020202020204" pitchFamily="34" charset="0"/>
              </a:rPr>
              <a:t>.“</a:t>
            </a:r>
            <a:endParaRPr lang="sk-SK" b="1" dirty="0">
              <a:latin typeface="Arial" panose="020B0604020202020204" pitchFamily="34" charset="0"/>
              <a:cs typeface="Arial" panose="020B0604020202020204" pitchFamily="34" charset="0"/>
            </a:endParaRPr>
          </a:p>
          <a:p>
            <a:pPr algn="just"/>
            <a:endParaRPr lang="en-US" dirty="0">
              <a:latin typeface="Arial" panose="020B0604020202020204" pitchFamily="34" charset="0"/>
              <a:cs typeface="Arial" panose="020B0604020202020204" pitchFamily="34" charset="0"/>
            </a:endParaRPr>
          </a:p>
          <a:p>
            <a:pPr algn="just"/>
            <a:r>
              <a:rPr lang="en-GB" sz="1800" dirty="0" err="1">
                <a:effectLst/>
                <a:latin typeface="Arial" panose="020B0604020202020204" pitchFamily="34" charset="0"/>
                <a:ea typeface="Calibri" panose="020F0502020204030204" pitchFamily="34" charset="0"/>
                <a:cs typeface="Arial" panose="020B0604020202020204" pitchFamily="34" charset="0"/>
              </a:rPr>
              <a:t>Týka</a:t>
            </a:r>
            <a:r>
              <a:rPr lang="en-GB" sz="1800" dirty="0">
                <a:effectLst/>
                <a:latin typeface="Arial" panose="020B0604020202020204" pitchFamily="34" charset="0"/>
                <a:ea typeface="Calibri" panose="020F0502020204030204" pitchFamily="34" charset="0"/>
                <a:cs typeface="Arial" panose="020B0604020202020204" pitchFamily="34" charset="0"/>
              </a:rPr>
              <a:t> </a:t>
            </a:r>
            <a:r>
              <a:rPr lang="en-GB" sz="1800" dirty="0" err="1">
                <a:effectLst/>
                <a:latin typeface="Arial" panose="020B0604020202020204" pitchFamily="34" charset="0"/>
                <a:ea typeface="Calibri" panose="020F0502020204030204" pitchFamily="34" charset="0"/>
                <a:cs typeface="Arial" panose="020B0604020202020204" pitchFamily="34" charset="0"/>
              </a:rPr>
              <a:t>sa</a:t>
            </a:r>
            <a:r>
              <a:rPr lang="en-GB" sz="1800" dirty="0">
                <a:effectLst/>
                <a:latin typeface="Arial" panose="020B0604020202020204" pitchFamily="34" charset="0"/>
                <a:ea typeface="Calibri" panose="020F0502020204030204" pitchFamily="34" charset="0"/>
                <a:cs typeface="Arial" panose="020B0604020202020204" pitchFamily="34" charset="0"/>
              </a:rPr>
              <a:t> to </a:t>
            </a:r>
            <a:r>
              <a:rPr lang="en-GB" sz="1800" dirty="0" err="1">
                <a:effectLst/>
                <a:latin typeface="Arial" panose="020B0604020202020204" pitchFamily="34" charset="0"/>
                <a:ea typeface="Calibri" panose="020F0502020204030204" pitchFamily="34" charset="0"/>
                <a:cs typeface="Arial" panose="020B0604020202020204" pitchFamily="34" charset="0"/>
              </a:rPr>
              <a:t>najmä</a:t>
            </a:r>
            <a:r>
              <a:rPr lang="en-GB" sz="1800" dirty="0">
                <a:effectLst/>
                <a:latin typeface="Arial" panose="020B0604020202020204" pitchFamily="34" charset="0"/>
                <a:ea typeface="Calibri" panose="020F0502020204030204" pitchFamily="34" charset="0"/>
                <a:cs typeface="Arial" panose="020B0604020202020204" pitchFamily="34" charset="0"/>
              </a:rPr>
              <a:t> </a:t>
            </a:r>
            <a:r>
              <a:rPr lang="en-GB" sz="1800" dirty="0" err="1">
                <a:effectLst/>
                <a:latin typeface="Arial" panose="020B0604020202020204" pitchFamily="34" charset="0"/>
                <a:ea typeface="Calibri" panose="020F0502020204030204" pitchFamily="34" charset="0"/>
                <a:cs typeface="Arial" panose="020B0604020202020204" pitchFamily="34" charset="0"/>
              </a:rPr>
              <a:t>rokovaní</a:t>
            </a:r>
            <a:r>
              <a:rPr lang="en-GB" sz="1800" dirty="0">
                <a:effectLst/>
                <a:latin typeface="Arial" panose="020B0604020202020204" pitchFamily="34" charset="0"/>
                <a:ea typeface="Calibri" panose="020F0502020204030204" pitchFamily="34" charset="0"/>
                <a:cs typeface="Arial" panose="020B0604020202020204" pitchFamily="34" charset="0"/>
              </a:rPr>
              <a:t> </a:t>
            </a:r>
            <a:r>
              <a:rPr lang="en-GB" sz="1800" dirty="0" err="1">
                <a:effectLst/>
                <a:latin typeface="Arial" panose="020B0604020202020204" pitchFamily="34" charset="0"/>
                <a:ea typeface="Calibri" panose="020F0502020204030204" pitchFamily="34" charset="0"/>
                <a:cs typeface="Arial" panose="020B0604020202020204" pitchFamily="34" charset="0"/>
              </a:rPr>
              <a:t>prostredníctvom</a:t>
            </a:r>
            <a:r>
              <a:rPr lang="en-GB" sz="1800" dirty="0">
                <a:effectLst/>
                <a:latin typeface="Arial" panose="020B0604020202020204" pitchFamily="34" charset="0"/>
                <a:ea typeface="Calibri" panose="020F0502020204030204" pitchFamily="34" charset="0"/>
                <a:cs typeface="Arial" panose="020B0604020202020204" pitchFamily="34" charset="0"/>
              </a:rPr>
              <a:t> </a:t>
            </a:r>
            <a:r>
              <a:rPr lang="en-GB" sz="1800" dirty="0" err="1">
                <a:effectLst/>
                <a:latin typeface="Arial" panose="020B0604020202020204" pitchFamily="34" charset="0"/>
                <a:ea typeface="Calibri" panose="020F0502020204030204" pitchFamily="34" charset="0"/>
                <a:cs typeface="Arial" panose="020B0604020202020204" pitchFamily="34" charset="0"/>
              </a:rPr>
              <a:t>telefónu</a:t>
            </a:r>
            <a:r>
              <a:rPr lang="en-GB" sz="1800" dirty="0">
                <a:effectLst/>
                <a:latin typeface="Arial" panose="020B0604020202020204" pitchFamily="34" charset="0"/>
                <a:ea typeface="Calibri" panose="020F0502020204030204" pitchFamily="34" charset="0"/>
                <a:cs typeface="Arial" panose="020B0604020202020204" pitchFamily="34" charset="0"/>
              </a:rPr>
              <a:t>, e-</a:t>
            </a:r>
            <a:r>
              <a:rPr lang="en-GB" sz="1800" dirty="0" err="1">
                <a:effectLst/>
                <a:latin typeface="Arial" panose="020B0604020202020204" pitchFamily="34" charset="0"/>
                <a:ea typeface="Calibri" panose="020F0502020204030204" pitchFamily="34" charset="0"/>
                <a:cs typeface="Arial" panose="020B0604020202020204" pitchFamily="34" charset="0"/>
              </a:rPr>
              <a:t>mailu</a:t>
            </a:r>
            <a:r>
              <a:rPr lang="en-GB" sz="1800" dirty="0">
                <a:effectLst/>
                <a:latin typeface="Arial" panose="020B0604020202020204" pitchFamily="34" charset="0"/>
                <a:ea typeface="Calibri" panose="020F0502020204030204" pitchFamily="34" charset="0"/>
                <a:cs typeface="Arial" panose="020B0604020202020204" pitchFamily="34" charset="0"/>
              </a:rPr>
              <a:t>, </a:t>
            </a:r>
            <a:r>
              <a:rPr lang="en-GB" sz="1800" dirty="0" err="1">
                <a:effectLst/>
                <a:latin typeface="Arial" panose="020B0604020202020204" pitchFamily="34" charset="0"/>
                <a:ea typeface="Calibri" panose="020F0502020204030204" pitchFamily="34" charset="0"/>
                <a:cs typeface="Arial" panose="020B0604020202020204" pitchFamily="34" charset="0"/>
              </a:rPr>
              <a:t>okamžitých</a:t>
            </a:r>
            <a:r>
              <a:rPr lang="en-GB" sz="1800" dirty="0">
                <a:effectLst/>
                <a:latin typeface="Arial" panose="020B0604020202020204" pitchFamily="34" charset="0"/>
                <a:ea typeface="Calibri" panose="020F0502020204030204" pitchFamily="34" charset="0"/>
                <a:cs typeface="Arial" panose="020B0604020202020204" pitchFamily="34" charset="0"/>
              </a:rPr>
              <a:t> </a:t>
            </a:r>
            <a:r>
              <a:rPr lang="en-GB" sz="1800" dirty="0" err="1">
                <a:effectLst/>
                <a:latin typeface="Arial" panose="020B0604020202020204" pitchFamily="34" charset="0"/>
                <a:ea typeface="Calibri" panose="020F0502020204030204" pitchFamily="34" charset="0"/>
                <a:cs typeface="Arial" panose="020B0604020202020204" pitchFamily="34" charset="0"/>
              </a:rPr>
              <a:t>správ</a:t>
            </a:r>
            <a:r>
              <a:rPr lang="en-GB" sz="1800" dirty="0">
                <a:effectLst/>
                <a:latin typeface="Arial" panose="020B0604020202020204" pitchFamily="34" charset="0"/>
                <a:ea typeface="Calibri" panose="020F0502020204030204" pitchFamily="34" charset="0"/>
                <a:cs typeface="Arial" panose="020B0604020202020204" pitchFamily="34" charset="0"/>
              </a:rPr>
              <a:t> </a:t>
            </a:r>
            <a:r>
              <a:rPr lang="en-GB" sz="1800" dirty="0" err="1">
                <a:effectLst/>
                <a:latin typeface="Arial" panose="020B0604020202020204" pitchFamily="34" charset="0"/>
                <a:ea typeface="Calibri" panose="020F0502020204030204" pitchFamily="34" charset="0"/>
                <a:cs typeface="Arial" panose="020B0604020202020204" pitchFamily="34" charset="0"/>
              </a:rPr>
              <a:t>či</a:t>
            </a:r>
            <a:r>
              <a:rPr lang="en-GB" sz="1800" dirty="0">
                <a:effectLst/>
                <a:latin typeface="Arial" panose="020B0604020202020204" pitchFamily="34" charset="0"/>
                <a:ea typeface="Calibri" panose="020F0502020204030204" pitchFamily="34" charset="0"/>
                <a:cs typeface="Arial" panose="020B0604020202020204" pitchFamily="34" charset="0"/>
              </a:rPr>
              <a:t> </a:t>
            </a:r>
            <a:r>
              <a:rPr lang="en-GB" sz="1800" dirty="0" err="1">
                <a:effectLst/>
                <a:latin typeface="Arial" panose="020B0604020202020204" pitchFamily="34" charset="0"/>
                <a:ea typeface="Calibri" panose="020F0502020204030204" pitchFamily="34" charset="0"/>
                <a:cs typeface="Arial" panose="020B0604020202020204" pitchFamily="34" charset="0"/>
              </a:rPr>
              <a:t>videokonferencií</a:t>
            </a:r>
            <a:r>
              <a:rPr lang="en-GB" sz="1800" dirty="0">
                <a:effectLst/>
                <a:latin typeface="Arial" panose="020B0604020202020204" pitchFamily="34" charset="0"/>
                <a:ea typeface="Calibri" panose="020F0502020204030204" pitchFamily="34" charset="0"/>
                <a:cs typeface="Arial" panose="020B0604020202020204" pitchFamily="34" charset="0"/>
              </a:rPr>
              <a:t>, ale </a:t>
            </a:r>
            <a:r>
              <a:rPr lang="en-GB" sz="1800" dirty="0" err="1">
                <a:effectLst/>
                <a:latin typeface="Arial" panose="020B0604020202020204" pitchFamily="34" charset="0"/>
                <a:ea typeface="Calibri" panose="020F0502020204030204" pitchFamily="34" charset="0"/>
                <a:cs typeface="Arial" panose="020B0604020202020204" pitchFamily="34" charset="0"/>
              </a:rPr>
              <a:t>aj</a:t>
            </a:r>
            <a:r>
              <a:rPr lang="en-GB" sz="1800" dirty="0">
                <a:effectLst/>
                <a:latin typeface="Arial" panose="020B0604020202020204" pitchFamily="34" charset="0"/>
                <a:ea typeface="Calibri" panose="020F0502020204030204" pitchFamily="34" charset="0"/>
                <a:cs typeface="Arial" panose="020B0604020202020204" pitchFamily="34" charset="0"/>
              </a:rPr>
              <a:t> </a:t>
            </a:r>
            <a:r>
              <a:rPr lang="en-GB" sz="1800" dirty="0" err="1">
                <a:effectLst/>
                <a:latin typeface="Arial" panose="020B0604020202020204" pitchFamily="34" charset="0"/>
                <a:ea typeface="Calibri" panose="020F0502020204030204" pitchFamily="34" charset="0"/>
                <a:cs typeface="Arial" panose="020B0604020202020204" pitchFamily="34" charset="0"/>
              </a:rPr>
              <a:t>automatických</a:t>
            </a:r>
            <a:r>
              <a:rPr lang="en-GB" sz="1800" dirty="0">
                <a:effectLst/>
                <a:latin typeface="Arial" panose="020B0604020202020204" pitchFamily="34" charset="0"/>
                <a:ea typeface="Calibri" panose="020F0502020204030204" pitchFamily="34" charset="0"/>
                <a:cs typeface="Arial" panose="020B0604020202020204" pitchFamily="34" charset="0"/>
              </a:rPr>
              <a:t> </a:t>
            </a:r>
            <a:r>
              <a:rPr lang="en-GB" sz="1800" dirty="0" err="1">
                <a:effectLst/>
                <a:latin typeface="Arial" panose="020B0604020202020204" pitchFamily="34" charset="0"/>
                <a:ea typeface="Calibri" panose="020F0502020204030204" pitchFamily="34" charset="0"/>
                <a:cs typeface="Arial" panose="020B0604020202020204" pitchFamily="34" charset="0"/>
              </a:rPr>
              <a:t>rokovaní</a:t>
            </a:r>
            <a:r>
              <a:rPr lang="en-GB" sz="1800" dirty="0">
                <a:effectLst/>
                <a:latin typeface="Arial" panose="020B0604020202020204" pitchFamily="34" charset="0"/>
                <a:ea typeface="Calibri" panose="020F0502020204030204" pitchFamily="34" charset="0"/>
                <a:cs typeface="Arial" panose="020B0604020202020204" pitchFamily="34" charset="0"/>
              </a:rPr>
              <a:t> a </a:t>
            </a:r>
            <a:r>
              <a:rPr lang="en-GB" sz="1800" dirty="0" err="1">
                <a:effectLst/>
                <a:latin typeface="Arial" panose="020B0604020202020204" pitchFamily="34" charset="0"/>
                <a:ea typeface="Calibri" panose="020F0502020204030204" pitchFamily="34" charset="0"/>
                <a:cs typeface="Arial" panose="020B0604020202020204" pitchFamily="34" charset="0"/>
              </a:rPr>
              <a:t>rozhodovania</a:t>
            </a:r>
            <a:r>
              <a:rPr lang="en-GB" sz="1800" dirty="0">
                <a:effectLst/>
                <a:latin typeface="Arial" panose="020B0604020202020204" pitchFamily="34" charset="0"/>
                <a:ea typeface="Calibri" panose="020F0502020204030204" pitchFamily="34" charset="0"/>
                <a:cs typeface="Arial" panose="020B0604020202020204" pitchFamily="34" charset="0"/>
              </a:rPr>
              <a:t> </a:t>
            </a:r>
            <a:r>
              <a:rPr lang="en-GB" sz="1800" dirty="0" err="1">
                <a:effectLst/>
                <a:latin typeface="Arial" panose="020B0604020202020204" pitchFamily="34" charset="0"/>
                <a:ea typeface="Calibri" panose="020F0502020204030204" pitchFamily="34" charset="0"/>
                <a:cs typeface="Arial" panose="020B0604020202020204" pitchFamily="34" charset="0"/>
              </a:rPr>
              <a:t>na</a:t>
            </a:r>
            <a:r>
              <a:rPr lang="en-GB" sz="1800" dirty="0">
                <a:effectLst/>
                <a:latin typeface="Arial" panose="020B0604020202020204" pitchFamily="34" charset="0"/>
                <a:ea typeface="Calibri" panose="020F0502020204030204" pitchFamily="34" charset="0"/>
                <a:cs typeface="Arial" panose="020B0604020202020204" pitchFamily="34" charset="0"/>
              </a:rPr>
              <a:t> </a:t>
            </a:r>
            <a:r>
              <a:rPr lang="en-GB" sz="1800" dirty="0" err="1">
                <a:effectLst/>
                <a:latin typeface="Arial" panose="020B0604020202020204" pitchFamily="34" charset="0"/>
                <a:ea typeface="Calibri" panose="020F0502020204030204" pitchFamily="34" charset="0"/>
                <a:cs typeface="Arial" panose="020B0604020202020204" pitchFamily="34" charset="0"/>
              </a:rPr>
              <a:t>základe</a:t>
            </a:r>
            <a:r>
              <a:rPr lang="en-GB" sz="1800" dirty="0">
                <a:effectLst/>
                <a:latin typeface="Arial" panose="020B0604020202020204" pitchFamily="34" charset="0"/>
                <a:ea typeface="Calibri" panose="020F0502020204030204" pitchFamily="34" charset="0"/>
                <a:cs typeface="Arial" panose="020B0604020202020204" pitchFamily="34" charset="0"/>
              </a:rPr>
              <a:t> </a:t>
            </a:r>
            <a:r>
              <a:rPr lang="en-GB" sz="1800" dirty="0" err="1">
                <a:effectLst/>
                <a:latin typeface="Arial" panose="020B0604020202020204" pitchFamily="34" charset="0"/>
                <a:ea typeface="Calibri" panose="020F0502020204030204" pitchFamily="34" charset="0"/>
                <a:cs typeface="Arial" panose="020B0604020202020204" pitchFamily="34" charset="0"/>
              </a:rPr>
              <a:t>umelej</a:t>
            </a:r>
            <a:r>
              <a:rPr lang="en-GB" sz="1800" dirty="0">
                <a:effectLst/>
                <a:latin typeface="Arial" panose="020B0604020202020204" pitchFamily="34" charset="0"/>
                <a:ea typeface="Calibri" panose="020F0502020204030204" pitchFamily="34" charset="0"/>
                <a:cs typeface="Arial" panose="020B0604020202020204" pitchFamily="34" charset="0"/>
              </a:rPr>
              <a:t> </a:t>
            </a:r>
            <a:r>
              <a:rPr lang="en-GB" sz="1800" dirty="0" err="1">
                <a:effectLst/>
                <a:latin typeface="Arial" panose="020B0604020202020204" pitchFamily="34" charset="0"/>
                <a:ea typeface="Calibri" panose="020F0502020204030204" pitchFamily="34" charset="0"/>
                <a:cs typeface="Arial" panose="020B0604020202020204" pitchFamily="34" charset="0"/>
              </a:rPr>
              <a:t>inteligencie</a:t>
            </a:r>
            <a:r>
              <a:rPr lang="en-GB" sz="1800" dirty="0">
                <a:effectLst/>
                <a:latin typeface="Arial" panose="020B0604020202020204" pitchFamily="34" charset="0"/>
                <a:ea typeface="Calibri" panose="020F0502020204030204" pitchFamily="34" charset="0"/>
                <a:cs typeface="Arial" panose="020B0604020202020204" pitchFamily="34" charset="0"/>
              </a:rPr>
              <a:t> (</a:t>
            </a:r>
            <a:r>
              <a:rPr lang="en-GB" sz="1800" dirty="0" err="1">
                <a:effectLst/>
                <a:latin typeface="Arial" panose="020B0604020202020204" pitchFamily="34" charset="0"/>
                <a:ea typeface="Calibri" panose="020F0502020204030204" pitchFamily="34" charset="0"/>
                <a:cs typeface="Arial" panose="020B0604020202020204" pitchFamily="34" charset="0"/>
              </a:rPr>
              <a:t>napr</a:t>
            </a:r>
            <a:r>
              <a:rPr lang="en-GB" sz="1800" dirty="0">
                <a:effectLst/>
                <a:latin typeface="Arial" panose="020B0604020202020204" pitchFamily="34" charset="0"/>
                <a:ea typeface="Calibri" panose="020F0502020204030204" pitchFamily="34" charset="0"/>
                <a:cs typeface="Arial" panose="020B0604020202020204" pitchFamily="34" charset="0"/>
              </a:rPr>
              <a:t>. </a:t>
            </a:r>
            <a:r>
              <a:rPr lang="en-GB" sz="1800" dirty="0" err="1">
                <a:effectLst/>
                <a:latin typeface="Arial" panose="020B0604020202020204" pitchFamily="34" charset="0"/>
                <a:ea typeface="Calibri" panose="020F0502020204030204" pitchFamily="34" charset="0"/>
                <a:cs typeface="Arial" panose="020B0604020202020204" pitchFamily="34" charset="0"/>
              </a:rPr>
              <a:t>rokovania</a:t>
            </a:r>
            <a:r>
              <a:rPr lang="en-GB" sz="1800" dirty="0">
                <a:effectLst/>
                <a:latin typeface="Arial" panose="020B0604020202020204" pitchFamily="34" charset="0"/>
                <a:ea typeface="Calibri" panose="020F0502020204030204" pitchFamily="34" charset="0"/>
                <a:cs typeface="Arial" panose="020B0604020202020204" pitchFamily="34" charset="0"/>
              </a:rPr>
              <a:t> bot-</a:t>
            </a:r>
            <a:r>
              <a:rPr lang="en-GB" sz="1800" dirty="0" err="1">
                <a:effectLst/>
                <a:latin typeface="Arial" panose="020B0604020202020204" pitchFamily="34" charset="0"/>
                <a:ea typeface="Calibri" panose="020F0502020204030204" pitchFamily="34" charset="0"/>
                <a:cs typeface="Arial" panose="020B0604020202020204" pitchFamily="34" charset="0"/>
              </a:rPr>
              <a:t>človek</a:t>
            </a:r>
            <a:r>
              <a:rPr lang="en-GB" sz="1800" dirty="0">
                <a:effectLst/>
                <a:latin typeface="Arial" panose="020B0604020202020204" pitchFamily="34" charset="0"/>
                <a:ea typeface="Calibri" panose="020F0502020204030204" pitchFamily="34" charset="0"/>
                <a:cs typeface="Arial" panose="020B0604020202020204" pitchFamily="34" charset="0"/>
              </a:rPr>
              <a:t> </a:t>
            </a:r>
            <a:r>
              <a:rPr lang="en-GB" sz="1800" dirty="0" err="1">
                <a:effectLst/>
                <a:latin typeface="Arial" panose="020B0604020202020204" pitchFamily="34" charset="0"/>
                <a:ea typeface="Calibri" panose="020F0502020204030204" pitchFamily="34" charset="0"/>
                <a:cs typeface="Arial" panose="020B0604020202020204" pitchFamily="34" charset="0"/>
              </a:rPr>
              <a:t>alebo</a:t>
            </a:r>
            <a:r>
              <a:rPr lang="en-GB" sz="1800" dirty="0">
                <a:effectLst/>
                <a:latin typeface="Arial" panose="020B0604020202020204" pitchFamily="34" charset="0"/>
                <a:ea typeface="Calibri" panose="020F0502020204030204" pitchFamily="34" charset="0"/>
                <a:cs typeface="Arial" panose="020B0604020202020204" pitchFamily="34" charset="0"/>
              </a:rPr>
              <a:t> bot-bot, </a:t>
            </a:r>
            <a:r>
              <a:rPr lang="en-GB" sz="1800" dirty="0" err="1">
                <a:effectLst/>
                <a:latin typeface="Arial" panose="020B0604020202020204" pitchFamily="34" charset="0"/>
                <a:ea typeface="Calibri" panose="020F0502020204030204" pitchFamily="34" charset="0"/>
                <a:cs typeface="Arial" panose="020B0604020202020204" pitchFamily="34" charset="0"/>
              </a:rPr>
              <a:t>dražby</a:t>
            </a:r>
            <a:r>
              <a:rPr lang="en-GB" sz="1800" dirty="0">
                <a:effectLst/>
                <a:latin typeface="Arial" panose="020B0604020202020204" pitchFamily="34" charset="0"/>
                <a:ea typeface="Calibri" panose="020F0502020204030204" pitchFamily="34" charset="0"/>
                <a:cs typeface="Arial" panose="020B0604020202020204" pitchFamily="34" charset="0"/>
              </a:rPr>
              <a:t>, </a:t>
            </a:r>
            <a:r>
              <a:rPr lang="en-GB" sz="1800" dirty="0" err="1">
                <a:effectLst/>
                <a:latin typeface="Arial" panose="020B0604020202020204" pitchFamily="34" charset="0"/>
                <a:ea typeface="Calibri" panose="020F0502020204030204" pitchFamily="34" charset="0"/>
                <a:cs typeface="Arial" panose="020B0604020202020204" pitchFamily="34" charset="0"/>
              </a:rPr>
              <a:t>zjednávanie</a:t>
            </a:r>
            <a:r>
              <a:rPr lang="en-GB" sz="1800" dirty="0">
                <a:effectLst/>
                <a:latin typeface="Arial" panose="020B0604020202020204" pitchFamily="34" charset="0"/>
                <a:ea typeface="Calibri" panose="020F0502020204030204" pitchFamily="34" charset="0"/>
                <a:cs typeface="Arial" panose="020B0604020202020204" pitchFamily="34" charset="0"/>
              </a:rPr>
              <a:t>).</a:t>
            </a:r>
            <a:endParaRPr lang="sk-SK" sz="1800" dirty="0">
              <a:effectLst/>
              <a:latin typeface="Arial" panose="020B0604020202020204" pitchFamily="34" charset="0"/>
              <a:ea typeface="Calibri" panose="020F0502020204030204" pitchFamily="34" charset="0"/>
              <a:cs typeface="Arial" panose="020B0604020202020204" pitchFamily="34" charset="0"/>
            </a:endParaRPr>
          </a:p>
          <a:p>
            <a:pPr algn="just"/>
            <a:endParaRPr lang="en-GB" dirty="0">
              <a:latin typeface="Arial" panose="020B0604020202020204" pitchFamily="34" charset="0"/>
              <a:cs typeface="Arial" panose="020B0604020202020204" pitchFamily="34" charset="0"/>
            </a:endParaRPr>
          </a:p>
          <a:p>
            <a:pPr algn="just"/>
            <a:r>
              <a:rPr lang="en-GB" dirty="0" err="1">
                <a:latin typeface="Arial" panose="020B0604020202020204" pitchFamily="34" charset="0"/>
                <a:cs typeface="Arial" panose="020B0604020202020204" pitchFamily="34" charset="0"/>
              </a:rPr>
              <a:t>Potreba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rokovať</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na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diaľku</a:t>
            </a:r>
            <a:r>
              <a:rPr lang="en-GB" dirty="0">
                <a:latin typeface="Arial" panose="020B0604020202020204" pitchFamily="34" charset="0"/>
                <a:cs typeface="Arial" panose="020B0604020202020204" pitchFamily="34" charset="0"/>
              </a:rPr>
              <a:t> „bez stola“ </a:t>
            </a:r>
            <a:r>
              <a:rPr lang="en-GB" dirty="0" err="1">
                <a:latin typeface="Arial" panose="020B0604020202020204" pitchFamily="34" charset="0"/>
                <a:cs typeface="Arial" panose="020B0604020202020204" pitchFamily="34" charset="0"/>
              </a:rPr>
              <a:t>sa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počas</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krízy</a:t>
            </a:r>
            <a:r>
              <a:rPr lang="en-GB" dirty="0">
                <a:latin typeface="Arial" panose="020B0604020202020204" pitchFamily="34" charset="0"/>
                <a:cs typeface="Arial" panose="020B0604020202020204" pitchFamily="34" charset="0"/>
              </a:rPr>
              <a:t> COVID</a:t>
            </a:r>
            <a:r>
              <a:rPr lang="sk-SK" dirty="0">
                <a:latin typeface="Arial" panose="020B0604020202020204" pitchFamily="34" charset="0"/>
                <a:cs typeface="Arial" panose="020B0604020202020204" pitchFamily="34" charset="0"/>
              </a:rPr>
              <a:t>-</a:t>
            </a:r>
            <a:r>
              <a:rPr lang="en-GB" dirty="0">
                <a:latin typeface="Arial" panose="020B0604020202020204" pitchFamily="34" charset="0"/>
                <a:cs typeface="Arial" panose="020B0604020202020204" pitchFamily="34" charset="0"/>
              </a:rPr>
              <a:t>19 </a:t>
            </a:r>
            <a:r>
              <a:rPr lang="en-GB" dirty="0" err="1">
                <a:latin typeface="Arial" panose="020B0604020202020204" pitchFamily="34" charset="0"/>
                <a:cs typeface="Arial" panose="020B0604020202020204" pitchFamily="34" charset="0"/>
              </a:rPr>
              <a:t>významne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zvýšila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kvôli</a:t>
            </a:r>
            <a:r>
              <a:rPr lang="en-GB" dirty="0">
                <a:latin typeface="Arial" panose="020B0604020202020204" pitchFamily="34" charset="0"/>
                <a:cs typeface="Arial" panose="020B0604020202020204" pitchFamily="34" charset="0"/>
              </a:rPr>
              <a:t> </a:t>
            </a:r>
            <a:r>
              <a:rPr lang="sk-SK" dirty="0">
                <a:latin typeface="Arial" panose="020B0604020202020204" pitchFamily="34" charset="0"/>
                <a:cs typeface="Arial" panose="020B0604020202020204" pitchFamily="34" charset="0"/>
              </a:rPr>
              <a:t>sociálnym </a:t>
            </a:r>
            <a:r>
              <a:rPr lang="en-GB" dirty="0">
                <a:latin typeface="Arial" panose="020B0604020202020204" pitchFamily="34" charset="0"/>
                <a:cs typeface="Arial" panose="020B0604020202020204" pitchFamily="34" charset="0"/>
              </a:rPr>
              <a:t>a </a:t>
            </a:r>
            <a:r>
              <a:rPr lang="en-GB" dirty="0" err="1">
                <a:latin typeface="Arial" panose="020B0604020202020204" pitchFamily="34" charset="0"/>
                <a:cs typeface="Arial" panose="020B0604020202020204" pitchFamily="34" charset="0"/>
              </a:rPr>
              <a:t>cest</a:t>
            </a:r>
            <a:r>
              <a:rPr lang="sk-SK" dirty="0" err="1">
                <a:latin typeface="Arial" panose="020B0604020202020204" pitchFamily="34" charset="0"/>
                <a:cs typeface="Arial" panose="020B0604020202020204" pitchFamily="34" charset="0"/>
              </a:rPr>
              <a:t>ovný</a:t>
            </a:r>
            <a:r>
              <a:rPr lang="en-GB" dirty="0">
                <a:latin typeface="Arial" panose="020B0604020202020204" pitchFamily="34" charset="0"/>
                <a:cs typeface="Arial" panose="020B0604020202020204" pitchFamily="34" charset="0"/>
              </a:rPr>
              <a:t>m </a:t>
            </a:r>
            <a:r>
              <a:rPr lang="en-GB" dirty="0" err="1">
                <a:latin typeface="Arial" panose="020B0604020202020204" pitchFamily="34" charset="0"/>
                <a:cs typeface="Arial" panose="020B0604020202020204" pitchFamily="34" charset="0"/>
              </a:rPr>
              <a:t>obmedzeniam</a:t>
            </a:r>
            <a:r>
              <a:rPr lang="en-GB" dirty="0">
                <a:latin typeface="Arial" panose="020B0604020202020204" pitchFamily="34" charset="0"/>
                <a:cs typeface="Arial" panose="020B0604020202020204" pitchFamily="34" charset="0"/>
              </a:rPr>
              <a:t>.</a:t>
            </a:r>
            <a:endParaRPr lang="sk-SK" dirty="0">
              <a:latin typeface="Arial" panose="020B0604020202020204" pitchFamily="34" charset="0"/>
              <a:cs typeface="Arial" panose="020B0604020202020204" pitchFamily="34" charset="0"/>
            </a:endParaRPr>
          </a:p>
          <a:p>
            <a:pPr algn="just"/>
            <a:endParaRPr lang="en-GB" dirty="0">
              <a:latin typeface="Arial" panose="020B0604020202020204" pitchFamily="34" charset="0"/>
              <a:cs typeface="Arial" panose="020B0604020202020204" pitchFamily="34" charset="0"/>
            </a:endParaRPr>
          </a:p>
          <a:p>
            <a:pPr algn="just"/>
            <a:r>
              <a:rPr lang="en-GB" dirty="0" err="1">
                <a:latin typeface="Arial" panose="020B0604020202020204" pitchFamily="34" charset="0"/>
                <a:cs typeface="Arial" panose="020B0604020202020204" pitchFamily="34" charset="0"/>
              </a:rPr>
              <a:t>Zatiaľ</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čo</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rokovania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založené</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na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umelej</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inteligencii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sa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stále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vyvíjajú</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elektronické</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rokovania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medzi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ľuďmi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nie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sú</a:t>
            </a:r>
            <a:r>
              <a:rPr lang="en-GB" dirty="0">
                <a:latin typeface="Arial" panose="020B0604020202020204" pitchFamily="34" charset="0"/>
                <a:cs typeface="Arial" panose="020B0604020202020204" pitchFamily="34" charset="0"/>
              </a:rPr>
              <a:t> ani </a:t>
            </a:r>
            <a:r>
              <a:rPr lang="en-GB" dirty="0" err="1">
                <a:latin typeface="Arial" panose="020B0604020202020204" pitchFamily="34" charset="0"/>
                <a:cs typeface="Arial" panose="020B0604020202020204" pitchFamily="34" charset="0"/>
              </a:rPr>
              <a:t>lepšie</a:t>
            </a:r>
            <a:r>
              <a:rPr lang="en-GB" dirty="0">
                <a:latin typeface="Arial" panose="020B0604020202020204" pitchFamily="34" charset="0"/>
                <a:cs typeface="Arial" panose="020B0604020202020204" pitchFamily="34" charset="0"/>
              </a:rPr>
              <a:t>, ani </a:t>
            </a:r>
            <a:r>
              <a:rPr lang="en-GB" dirty="0" err="1">
                <a:latin typeface="Arial" panose="020B0604020202020204" pitchFamily="34" charset="0"/>
                <a:cs typeface="Arial" panose="020B0604020202020204" pitchFamily="34" charset="0"/>
              </a:rPr>
              <a:t>horšie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iba</a:t>
            </a:r>
            <a:r>
              <a:rPr lang="en-GB" dirty="0">
                <a:latin typeface="Arial" panose="020B0604020202020204" pitchFamily="34" charset="0"/>
                <a:cs typeface="Arial" panose="020B0604020202020204" pitchFamily="34" charset="0"/>
              </a:rPr>
              <a:t> </a:t>
            </a:r>
            <a:r>
              <a:rPr lang="sk-SK" dirty="0">
                <a:latin typeface="Arial" panose="020B0604020202020204" pitchFamily="34" charset="0"/>
                <a:cs typeface="Arial" panose="020B0604020202020204" pitchFamily="34" charset="0"/>
              </a:rPr>
              <a:t>iné ako</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tradičn</a:t>
            </a:r>
            <a:r>
              <a:rPr lang="sk-SK" dirty="0">
                <a:latin typeface="Arial" panose="020B0604020202020204" pitchFamily="34" charset="0"/>
                <a:cs typeface="Arial" panose="020B0604020202020204" pitchFamily="34" charset="0"/>
              </a:rPr>
              <a:t>é</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osobn</a:t>
            </a:r>
            <a:r>
              <a:rPr lang="sk-SK" dirty="0">
                <a:latin typeface="Arial" panose="020B0604020202020204" pitchFamily="34" charset="0"/>
                <a:cs typeface="Arial" panose="020B0604020202020204" pitchFamily="34" charset="0"/>
              </a:rPr>
              <a:t>é</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rokovan</a:t>
            </a:r>
            <a:r>
              <a:rPr lang="sk-SK" dirty="0" err="1">
                <a:latin typeface="Arial" panose="020B0604020202020204" pitchFamily="34" charset="0"/>
                <a:cs typeface="Arial" panose="020B0604020202020204" pitchFamily="34" charset="0"/>
              </a:rPr>
              <a:t>ia</a:t>
            </a:r>
            <a:r>
              <a:rPr lang="en-GB" dirty="0">
                <a:latin typeface="Arial" panose="020B0604020202020204" pitchFamily="34" charset="0"/>
                <a:cs typeface="Arial" panose="020B0604020202020204" pitchFamily="34" charset="0"/>
              </a:rPr>
              <a:t>.</a:t>
            </a:r>
          </a:p>
        </p:txBody>
      </p:sp>
      <p:sp>
        <p:nvSpPr>
          <p:cNvPr id="11" name="TextBox 2"/>
          <p:cNvSpPr txBox="1"/>
          <p:nvPr/>
        </p:nvSpPr>
        <p:spPr>
          <a:xfrm>
            <a:off x="2773276" y="395291"/>
            <a:ext cx="7338871" cy="646331"/>
          </a:xfrm>
          <a:prstGeom prst="rect">
            <a:avLst/>
          </a:prstGeom>
          <a:noFill/>
        </p:spPr>
        <p:txBody>
          <a:bodyPr wrap="square" rtlCol="0">
            <a:spAutoFit/>
          </a:bodyPr>
          <a:lstStyle/>
          <a:p>
            <a:r>
              <a:rPr lang="en-GB" sz="3600" b="1" dirty="0">
                <a:solidFill>
                  <a:schemeClr val="accent1">
                    <a:lumMod val="75000"/>
                  </a:schemeClr>
                </a:solidFill>
                <a:latin typeface="Arial Rounded MT Bold" panose="020F0704030504030204" pitchFamily="34" charset="0"/>
              </a:rPr>
              <a:t>E-</a:t>
            </a:r>
            <a:r>
              <a:rPr lang="en-GB" sz="3600" b="1" dirty="0" err="1">
                <a:solidFill>
                  <a:schemeClr val="accent1">
                    <a:lumMod val="75000"/>
                  </a:schemeClr>
                </a:solidFill>
                <a:latin typeface="Arial Rounded MT Bold" panose="020F0704030504030204" pitchFamily="34" charset="0"/>
              </a:rPr>
              <a:t>vyjednávanie</a:t>
            </a:r>
            <a:endParaRPr lang="en-GB" sz="3600" b="1" dirty="0">
              <a:solidFill>
                <a:schemeClr val="accent1">
                  <a:lumMod val="75000"/>
                </a:schemeClr>
              </a:solidFill>
            </a:endParaRPr>
          </a:p>
        </p:txBody>
      </p:sp>
      <p:sp>
        <p:nvSpPr>
          <p:cNvPr id="10" name="CasellaDiTesto 1">
            <a:extLst>
              <a:ext uri="{FF2B5EF4-FFF2-40B4-BE49-F238E27FC236}">
                <a16:creationId xmlns:a16="http://schemas.microsoft.com/office/drawing/2014/main" id="{06F79B47-BDD6-46B4-991B-B89327DE0BDD}"/>
              </a:ext>
            </a:extLst>
          </p:cNvPr>
          <p:cNvSpPr txBox="1"/>
          <p:nvPr/>
        </p:nvSpPr>
        <p:spPr>
          <a:xfrm>
            <a:off x="2455457" y="1346333"/>
            <a:ext cx="53426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rPr>
              <a:t>1. </a:t>
            </a:r>
            <a:r>
              <a:rPr kumimoji="0" lang="en-GB" altLang="es-ES" sz="1800" b="0" i="0" u="none" strike="noStrike" kern="1200" cap="none" spc="0" normalizeH="0" baseline="0" noProof="0" dirty="0" err="1">
                <a:ln>
                  <a:noFill/>
                </a:ln>
                <a:solidFill>
                  <a:srgbClr val="70AD47">
                    <a:lumMod val="75000"/>
                  </a:srgbClr>
                </a:solidFill>
                <a:effectLst/>
                <a:uLnTx/>
                <a:uFillTx/>
                <a:latin typeface="Arial Rounded MT Bold" panose="020F0704030504030204" pitchFamily="34" charset="0"/>
                <a:ea typeface="+mn-ea"/>
                <a:cs typeface="+mn-cs"/>
              </a:rPr>
              <a:t>Pozadie</a:t>
            </a:r>
            <a:endPar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endParaRPr>
          </a:p>
        </p:txBody>
      </p:sp>
    </p:spTree>
    <p:extLst>
      <p:ext uri="{BB962C8B-B14F-4D97-AF65-F5344CB8AC3E}">
        <p14:creationId xmlns:p14="http://schemas.microsoft.com/office/powerpoint/2010/main" val="320100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oy&#10;&#10;Description automatically generated">
            <a:extLst>
              <a:ext uri="{FF2B5EF4-FFF2-40B4-BE49-F238E27FC236}">
                <a16:creationId xmlns:a16="http://schemas.microsoft.com/office/drawing/2014/main" id="{3759CADC-AD72-4324-89DC-A249F05F567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136525" y="2026134"/>
            <a:ext cx="4055475" cy="4124688"/>
          </a:xfrm>
          <a:prstGeom prst="rect">
            <a:avLst/>
          </a:prstGeom>
        </p:spPr>
      </p:pic>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asellaDiTesto 1">
            <a:extLst>
              <a:ext uri="{FF2B5EF4-FFF2-40B4-BE49-F238E27FC236}">
                <a16:creationId xmlns:a16="http://schemas.microsoft.com/office/drawing/2014/main" id="{4DFAED76-3A64-48C8-902E-78DB16A5E6E6}"/>
              </a:ext>
            </a:extLst>
          </p:cNvPr>
          <p:cNvSpPr txBox="1"/>
          <p:nvPr/>
        </p:nvSpPr>
        <p:spPr>
          <a:xfrm>
            <a:off x="2214972" y="1316870"/>
            <a:ext cx="53426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rPr>
              <a:t>2</a:t>
            </a:r>
            <a:r>
              <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rPr>
              <a:t>. </a:t>
            </a:r>
            <a:r>
              <a:rPr kumimoji="0" lang="en-GB" altLang="es-ES" sz="1800" b="0" i="0" u="none" strike="noStrike" kern="1200" cap="none" spc="0" normalizeH="0" baseline="0" noProof="0" dirty="0" err="1">
                <a:ln>
                  <a:noFill/>
                </a:ln>
                <a:solidFill>
                  <a:srgbClr val="70AD47">
                    <a:lumMod val="75000"/>
                  </a:srgbClr>
                </a:solidFill>
                <a:effectLst/>
                <a:uLnTx/>
                <a:uFillTx/>
                <a:latin typeface="Arial Rounded MT Bold" panose="020F0704030504030204" pitchFamily="34" charset="0"/>
                <a:ea typeface="+mn-ea"/>
                <a:cs typeface="+mn-cs"/>
              </a:rPr>
              <a:t>Výhody</a:t>
            </a:r>
            <a:r>
              <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rPr>
              <a:t> e-</a:t>
            </a:r>
            <a:r>
              <a:rPr kumimoji="0" lang="en-GB" altLang="es-ES" sz="1800" b="0" i="0" u="none" strike="noStrike" kern="1200" cap="none" spc="0" normalizeH="0" baseline="0" noProof="0" dirty="0" err="1">
                <a:ln>
                  <a:noFill/>
                </a:ln>
                <a:solidFill>
                  <a:srgbClr val="70AD47">
                    <a:lumMod val="75000"/>
                  </a:srgbClr>
                </a:solidFill>
                <a:effectLst/>
                <a:uLnTx/>
                <a:uFillTx/>
                <a:latin typeface="Arial Rounded MT Bold" panose="020F0704030504030204" pitchFamily="34" charset="0"/>
                <a:ea typeface="+mn-ea"/>
                <a:cs typeface="+mn-cs"/>
              </a:rPr>
              <a:t>vyjednávania</a:t>
            </a:r>
            <a:endPar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endParaRPr>
          </a:p>
        </p:txBody>
      </p:sp>
      <p:sp>
        <p:nvSpPr>
          <p:cNvPr id="6" name="CasellaDiTesto 5">
            <a:extLst>
              <a:ext uri="{FF2B5EF4-FFF2-40B4-BE49-F238E27FC236}">
                <a16:creationId xmlns:a16="http://schemas.microsoft.com/office/drawing/2014/main" id="{31D7F427-1898-42DA-A9A3-FFA774D73B23}"/>
              </a:ext>
            </a:extLst>
          </p:cNvPr>
          <p:cNvSpPr txBox="1"/>
          <p:nvPr/>
        </p:nvSpPr>
        <p:spPr>
          <a:xfrm>
            <a:off x="2214973" y="1789789"/>
            <a:ext cx="5855221" cy="4801314"/>
          </a:xfrm>
          <a:prstGeom prst="rect">
            <a:avLst/>
          </a:prstGeom>
          <a:noFill/>
        </p:spPr>
        <p:txBody>
          <a:bodyPr wrap="square" rtlCol="0">
            <a:spAutoFit/>
          </a:bodyPr>
          <a:lstStyle/>
          <a:p>
            <a:r>
              <a:rPr lang="it-IT" dirty="0">
                <a:latin typeface="Arial" panose="020B0604020202020204" pitchFamily="34" charset="0"/>
                <a:cs typeface="Arial" panose="020B0604020202020204" pitchFamily="34" charset="0"/>
              </a:rPr>
              <a:t>Psychologick</a:t>
            </a:r>
            <a:r>
              <a:rPr lang="sk-SK" dirty="0">
                <a:latin typeface="Arial" panose="020B0604020202020204" pitchFamily="34" charset="0"/>
                <a:cs typeface="Arial" panose="020B0604020202020204" pitchFamily="34" charset="0"/>
              </a:rPr>
              <a:t>á vzdialenosť</a:t>
            </a:r>
            <a:r>
              <a:rPr lang="it-IT" dirty="0">
                <a:latin typeface="Arial" panose="020B0604020202020204" pitchFamily="34" charset="0"/>
                <a:cs typeface="Arial" panose="020B0604020202020204" pitchFamily="34" charset="0"/>
              </a:rPr>
              <a:t> dištanc, špecifick</a:t>
            </a:r>
            <a:r>
              <a:rPr lang="sk-SK" dirty="0">
                <a:latin typeface="Arial" panose="020B0604020202020204" pitchFamily="34" charset="0"/>
                <a:cs typeface="Arial" panose="020B0604020202020204" pitchFamily="34" charset="0"/>
              </a:rPr>
              <a:t>á</a:t>
            </a:r>
            <a:r>
              <a:rPr lang="it-IT" dirty="0">
                <a:latin typeface="Arial" panose="020B0604020202020204" pitchFamily="34" charset="0"/>
                <a:cs typeface="Arial" panose="020B0604020202020204" pitchFamily="34" charset="0"/>
              </a:rPr>
              <a:t> pre vyjednávanie pomocou elektronických prostriedkov, môže byť prospešn</a:t>
            </a:r>
            <a:r>
              <a:rPr lang="sk-SK" dirty="0">
                <a:latin typeface="Arial" panose="020B0604020202020204" pitchFamily="34" charset="0"/>
                <a:cs typeface="Arial" panose="020B0604020202020204" pitchFamily="34" charset="0"/>
              </a:rPr>
              <a:t>á</a:t>
            </a:r>
            <a:r>
              <a:rPr lang="it-IT" dirty="0">
                <a:latin typeface="Arial" panose="020B0604020202020204" pitchFamily="34" charset="0"/>
                <a:cs typeface="Arial" panose="020B0604020202020204" pitchFamily="34" charset="0"/>
              </a:rPr>
              <a:t> pre kreativitu a riešenie problémov, pretože poskytuje čas na zamyslenie (najmä v prípade asynchrónnej komunikácie, </a:t>
            </a:r>
            <a:r>
              <a:rPr lang="sk-SK" dirty="0">
                <a:latin typeface="Arial" panose="020B0604020202020204" pitchFamily="34" charset="0"/>
                <a:cs typeface="Arial" panose="020B0604020202020204" pitchFamily="34" charset="0"/>
              </a:rPr>
              <a:t>napr.</a:t>
            </a:r>
            <a:r>
              <a:rPr lang="it-IT" dirty="0">
                <a:latin typeface="Arial" panose="020B0604020202020204" pitchFamily="34" charset="0"/>
                <a:cs typeface="Arial" panose="020B0604020202020204" pitchFamily="34" charset="0"/>
              </a:rPr>
              <a:t> e-mail).</a:t>
            </a:r>
            <a:endParaRPr lang="sk-SK" dirty="0">
              <a:latin typeface="Arial" panose="020B0604020202020204" pitchFamily="34" charset="0"/>
              <a:cs typeface="Arial" panose="020B0604020202020204" pitchFamily="34" charset="0"/>
            </a:endParaRPr>
          </a:p>
          <a:p>
            <a:endParaRPr lang="it-IT" dirty="0">
              <a:latin typeface="Arial" panose="020B0604020202020204" pitchFamily="34" charset="0"/>
              <a:cs typeface="Arial" panose="020B0604020202020204" pitchFamily="34" charset="0"/>
            </a:endParaRPr>
          </a:p>
          <a:p>
            <a:pPr algn="just"/>
            <a:r>
              <a:rPr lang="it-IT" dirty="0">
                <a:latin typeface="Arial" panose="020B0604020202020204" pitchFamily="34" charset="0"/>
                <a:cs typeface="Arial" panose="020B0604020202020204" pitchFamily="34" charset="0"/>
              </a:rPr>
              <a:t>Niektorí jedinci, ktorí sú zvyčajne v </a:t>
            </a:r>
            <a:r>
              <a:rPr lang="sk-SK" dirty="0">
                <a:latin typeface="Arial" panose="020B0604020202020204" pitchFamily="34" charset="0"/>
                <a:cs typeface="Arial" panose="020B0604020202020204" pitchFamily="34" charset="0"/>
              </a:rPr>
              <a:t>spoločnosti iných</a:t>
            </a:r>
            <a:r>
              <a:rPr lang="it-IT" dirty="0">
                <a:latin typeface="Arial" panose="020B0604020202020204" pitchFamily="34" charset="0"/>
                <a:cs typeface="Arial" panose="020B0604020202020204" pitchFamily="34" charset="0"/>
              </a:rPr>
              <a:t> ne</a:t>
            </a:r>
            <a:r>
              <a:rPr lang="sk-SK" dirty="0">
                <a:latin typeface="Arial" panose="020B0604020202020204" pitchFamily="34" charset="0"/>
                <a:cs typeface="Arial" panose="020B0604020202020204" pitchFamily="34" charset="0"/>
              </a:rPr>
              <a:t>komfortnejší</a:t>
            </a:r>
            <a:r>
              <a:rPr lang="it-IT" dirty="0">
                <a:latin typeface="Arial" panose="020B0604020202020204" pitchFamily="34" charset="0"/>
                <a:cs typeface="Arial" panose="020B0604020202020204" pitchFamily="34" charset="0"/>
              </a:rPr>
              <a:t>,</a:t>
            </a:r>
            <a:r>
              <a:rPr lang="sk-SK" dirty="0">
                <a:latin typeface="Arial" panose="020B0604020202020204" pitchFamily="34" charset="0"/>
                <a:cs typeface="Arial" panose="020B0604020202020204" pitchFamily="34" charset="0"/>
              </a:rPr>
              <a:t> sa</a:t>
            </a:r>
            <a:r>
              <a:rPr lang="it-IT" dirty="0">
                <a:latin typeface="Arial" panose="020B0604020202020204" pitchFamily="34" charset="0"/>
                <a:cs typeface="Arial" panose="020B0604020202020204" pitchFamily="34" charset="0"/>
              </a:rPr>
              <a:t> môžu cítiť </a:t>
            </a:r>
            <a:r>
              <a:rPr lang="sk-SK" dirty="0">
                <a:latin typeface="Arial" panose="020B0604020202020204" pitchFamily="34" charset="0"/>
                <a:cs typeface="Arial" panose="020B0604020202020204" pitchFamily="34" charset="0"/>
              </a:rPr>
              <a:t>lepšie</a:t>
            </a:r>
            <a:r>
              <a:rPr lang="it-IT" dirty="0">
                <a:latin typeface="Arial" panose="020B0604020202020204" pitchFamily="34" charset="0"/>
                <a:cs typeface="Arial" panose="020B0604020202020204" pitchFamily="34" charset="0"/>
              </a:rPr>
              <a:t> a </a:t>
            </a:r>
            <a:r>
              <a:rPr lang="sk-SK" dirty="0">
                <a:latin typeface="Arial" panose="020B0604020202020204" pitchFamily="34" charset="0"/>
                <a:cs typeface="Arial" panose="020B0604020202020204" pitchFamily="34" charset="0"/>
              </a:rPr>
              <a:t>prispieť</a:t>
            </a:r>
            <a:r>
              <a:rPr lang="it-IT" dirty="0">
                <a:latin typeface="Arial" panose="020B0604020202020204" pitchFamily="34" charset="0"/>
                <a:cs typeface="Arial" panose="020B0604020202020204" pitchFamily="34" charset="0"/>
              </a:rPr>
              <a:t> viac vo virtuáln</a:t>
            </a:r>
            <a:r>
              <a:rPr lang="sk-SK" dirty="0" err="1">
                <a:latin typeface="Arial" panose="020B0604020202020204" pitchFamily="34" charset="0"/>
                <a:cs typeface="Arial" panose="020B0604020202020204" pitchFamily="34" charset="0"/>
              </a:rPr>
              <a:t>om</a:t>
            </a:r>
            <a:r>
              <a:rPr lang="sk-SK" dirty="0">
                <a:latin typeface="Arial" panose="020B0604020202020204" pitchFamily="34" charset="0"/>
                <a:cs typeface="Arial" panose="020B0604020202020204" pitchFamily="34" charset="0"/>
              </a:rPr>
              <a:t> prostredí</a:t>
            </a:r>
            <a:r>
              <a:rPr lang="it-IT" dirty="0">
                <a:latin typeface="Arial" panose="020B0604020202020204" pitchFamily="34" charset="0"/>
                <a:cs typeface="Arial" panose="020B0604020202020204" pitchFamily="34" charset="0"/>
              </a:rPr>
              <a:t>, čo vedie k efektívnejšiemu riešeniu problémov a kreatívnym riešeniam.</a:t>
            </a:r>
            <a:endParaRPr lang="sk-SK" dirty="0">
              <a:latin typeface="Arial" panose="020B0604020202020204" pitchFamily="34" charset="0"/>
              <a:cs typeface="Arial" panose="020B0604020202020204" pitchFamily="34" charset="0"/>
            </a:endParaRPr>
          </a:p>
          <a:p>
            <a:pPr algn="just"/>
            <a:endParaRPr lang="it-IT" dirty="0">
              <a:latin typeface="Arial" panose="020B0604020202020204" pitchFamily="34" charset="0"/>
              <a:cs typeface="Arial" panose="020B0604020202020204" pitchFamily="34" charset="0"/>
            </a:endParaRPr>
          </a:p>
          <a:p>
            <a:r>
              <a:rPr lang="it-IT" dirty="0">
                <a:latin typeface="Arial" panose="020B0604020202020204" pitchFamily="34" charset="0"/>
                <a:cs typeface="Arial" panose="020B0604020202020204" pitchFamily="34" charset="0"/>
              </a:rPr>
              <a:t>E</a:t>
            </a:r>
            <a:r>
              <a:rPr lang="sk-SK" dirty="0">
                <a:latin typeface="Arial" panose="020B0604020202020204" pitchFamily="34" charset="0"/>
                <a:cs typeface="Arial" panose="020B0604020202020204" pitchFamily="34" charset="0"/>
              </a:rPr>
              <a:t>-</a:t>
            </a:r>
            <a:r>
              <a:rPr lang="it-IT" dirty="0">
                <a:latin typeface="Arial" panose="020B0604020202020204" pitchFamily="34" charset="0"/>
                <a:cs typeface="Arial" panose="020B0604020202020204" pitchFamily="34" charset="0"/>
              </a:rPr>
              <a:t>vyjednávanie je nákladovo a časovo efektívne, najmä pre vyjednávačov na dlhé vzdialenosti. Znížením cestovných nákladov si strany môžu dovoliť viac stretnutí a viac účastníkov.</a:t>
            </a:r>
          </a:p>
          <a:p>
            <a:endParaRPr lang="it-IT" dirty="0">
              <a:latin typeface="Arial" panose="020B0604020202020204" pitchFamily="34" charset="0"/>
              <a:cs typeface="Arial" panose="020B0604020202020204" pitchFamily="34" charset="0"/>
            </a:endParaRPr>
          </a:p>
        </p:txBody>
      </p:sp>
      <p:sp>
        <p:nvSpPr>
          <p:cNvPr id="13" name="TextBox 2"/>
          <p:cNvSpPr txBox="1"/>
          <p:nvPr/>
        </p:nvSpPr>
        <p:spPr>
          <a:xfrm>
            <a:off x="2773276" y="395291"/>
            <a:ext cx="7338871" cy="646331"/>
          </a:xfrm>
          <a:prstGeom prst="rect">
            <a:avLst/>
          </a:prstGeom>
          <a:noFill/>
        </p:spPr>
        <p:txBody>
          <a:bodyPr wrap="square" rtlCol="0">
            <a:spAutoFit/>
          </a:bodyPr>
          <a:lstStyle/>
          <a:p>
            <a:r>
              <a:rPr lang="en-GB" sz="3600" b="1" dirty="0">
                <a:solidFill>
                  <a:schemeClr val="accent1">
                    <a:lumMod val="75000"/>
                  </a:schemeClr>
                </a:solidFill>
                <a:latin typeface="Arial Rounded MT Bold" panose="020F0704030504030204" pitchFamily="34" charset="0"/>
              </a:rPr>
              <a:t>E-</a:t>
            </a:r>
            <a:r>
              <a:rPr lang="en-GB" sz="3600" b="1" dirty="0" err="1">
                <a:solidFill>
                  <a:schemeClr val="accent1">
                    <a:lumMod val="75000"/>
                  </a:schemeClr>
                </a:solidFill>
                <a:latin typeface="Arial Rounded MT Bold" panose="020F0704030504030204" pitchFamily="34" charset="0"/>
              </a:rPr>
              <a:t>vyjednávanie</a:t>
            </a:r>
            <a:endParaRPr lang="en-GB" sz="3600" b="1" dirty="0">
              <a:solidFill>
                <a:schemeClr val="accent1">
                  <a:lumMod val="75000"/>
                </a:schemeClr>
              </a:solidFill>
            </a:endParaRPr>
          </a:p>
        </p:txBody>
      </p:sp>
    </p:spTree>
    <p:extLst>
      <p:ext uri="{BB962C8B-B14F-4D97-AF65-F5344CB8AC3E}">
        <p14:creationId xmlns:p14="http://schemas.microsoft.com/office/powerpoint/2010/main" val="5241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93CD764-443A-4093-9286-256B7829FEE3}"/>
              </a:ext>
            </a:extLst>
          </p:cNvPr>
          <p:cNvSpPr/>
          <p:nvPr/>
        </p:nvSpPr>
        <p:spPr>
          <a:xfrm>
            <a:off x="3329354" y="540129"/>
            <a:ext cx="6096000" cy="769441"/>
          </a:xfrm>
          <a:prstGeom prst="rect">
            <a:avLst/>
          </a:prstGeom>
        </p:spPr>
        <p:txBody>
          <a:bodyPr wrap="square">
            <a:spAutoFit/>
          </a:bodyPr>
          <a:lstStyle/>
          <a:p>
            <a:r>
              <a:rPr lang="sk-SK" sz="4400" b="1" dirty="0">
                <a:solidFill>
                  <a:schemeClr val="accent1">
                    <a:lumMod val="75000"/>
                  </a:schemeClr>
                </a:solidFill>
                <a:latin typeface="Arial" panose="020B0604020202020204" pitchFamily="34" charset="0"/>
                <a:cs typeface="Arial" panose="020B0604020202020204" pitchFamily="34" charset="0"/>
              </a:rPr>
              <a:t>Ciele</a:t>
            </a:r>
            <a:endParaRPr lang="en-GB" sz="4400" b="1" dirty="0">
              <a:solidFill>
                <a:schemeClr val="accent1">
                  <a:lumMod val="75000"/>
                </a:schemeClr>
              </a:solidFill>
              <a:latin typeface="Arial" panose="020B0604020202020204" pitchFamily="34" charset="0"/>
              <a:cs typeface="Arial" panose="020B0604020202020204" pitchFamily="34" charset="0"/>
            </a:endParaRPr>
          </a:p>
        </p:txBody>
      </p:sp>
      <p:sp>
        <p:nvSpPr>
          <p:cNvPr id="2" name="Rettangolo 1">
            <a:extLst>
              <a:ext uri="{FF2B5EF4-FFF2-40B4-BE49-F238E27FC236}">
                <a16:creationId xmlns:a16="http://schemas.microsoft.com/office/drawing/2014/main" id="{8579AF14-3BBD-42D5-95E5-D56A40E10958}"/>
              </a:ext>
            </a:extLst>
          </p:cNvPr>
          <p:cNvSpPr/>
          <p:nvPr/>
        </p:nvSpPr>
        <p:spPr>
          <a:xfrm>
            <a:off x="2673842" y="1694291"/>
            <a:ext cx="5911395" cy="3539430"/>
          </a:xfrm>
          <a:prstGeom prst="rect">
            <a:avLst/>
          </a:prstGeom>
        </p:spPr>
        <p:txBody>
          <a:bodyPr wrap="square">
            <a:spAutoFit/>
          </a:bodyPr>
          <a:lstStyle/>
          <a:p>
            <a:pPr marL="82296" indent="0">
              <a:buFontTx/>
              <a:buNone/>
              <a:defRPr/>
            </a:pPr>
            <a:endParaRPr lang="en-GB" sz="2800" dirty="0">
              <a:latin typeface="Arial" panose="020B0604020202020204" pitchFamily="34" charset="0"/>
              <a:cs typeface="Arial" panose="020B0604020202020204" pitchFamily="34" charset="0"/>
            </a:endParaRPr>
          </a:p>
          <a:p>
            <a:pPr>
              <a:defRPr/>
            </a:pPr>
            <a:r>
              <a:rPr lang="sk-SK"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Vyprac</a:t>
            </a:r>
            <a:r>
              <a:rPr lang="sk-SK" sz="2400" dirty="0" err="1">
                <a:latin typeface="Arial" panose="020B0604020202020204" pitchFamily="34" charset="0"/>
                <a:cs typeface="Arial" panose="020B0604020202020204" pitchFamily="34" charset="0"/>
              </a:rPr>
              <a:t>ovať</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efektívne</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agendy</a:t>
            </a:r>
            <a:r>
              <a:rPr lang="en-GB" sz="2400" dirty="0">
                <a:latin typeface="Arial" panose="020B0604020202020204" pitchFamily="34" charset="0"/>
                <a:cs typeface="Arial" panose="020B0604020202020204" pitchFamily="34" charset="0"/>
              </a:rPr>
              <a:t> a </a:t>
            </a:r>
            <a:r>
              <a:rPr lang="en-GB" sz="2400" dirty="0" err="1">
                <a:latin typeface="Arial" panose="020B0604020202020204" pitchFamily="34" charset="0"/>
                <a:cs typeface="Arial" panose="020B0604020202020204" pitchFamily="34" charset="0"/>
              </a:rPr>
              <a:t>ďalšie</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nástroje</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na</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zvýšenie</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kvality</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vašich</a:t>
            </a:r>
            <a:r>
              <a:rPr lang="en-GB" sz="2400" dirty="0">
                <a:latin typeface="Arial" panose="020B0604020202020204" pitchFamily="34" charset="0"/>
                <a:cs typeface="Arial" panose="020B0604020202020204" pitchFamily="34" charset="0"/>
              </a:rPr>
              <a:t> online </a:t>
            </a:r>
            <a:r>
              <a:rPr lang="en-GB" sz="2400" dirty="0" err="1">
                <a:latin typeface="Arial" panose="020B0604020202020204" pitchFamily="34" charset="0"/>
                <a:cs typeface="Arial" panose="020B0604020202020204" pitchFamily="34" charset="0"/>
              </a:rPr>
              <a:t>schôdzí</a:t>
            </a:r>
            <a:endParaRPr lang="en-GB" sz="2400" dirty="0">
              <a:latin typeface="Arial" panose="020B0604020202020204" pitchFamily="34" charset="0"/>
              <a:cs typeface="Arial" panose="020B0604020202020204" pitchFamily="34" charset="0"/>
            </a:endParaRPr>
          </a:p>
          <a:p>
            <a:pPr>
              <a:defRPr/>
            </a:pPr>
            <a:r>
              <a:rPr lang="sk-SK"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Rieš</a:t>
            </a:r>
            <a:r>
              <a:rPr lang="sk-SK" sz="2400" dirty="0" err="1">
                <a:latin typeface="Arial" panose="020B0604020202020204" pitchFamily="34" charset="0"/>
                <a:cs typeface="Arial" panose="020B0604020202020204" pitchFamily="34" charset="0"/>
              </a:rPr>
              <a:t>iť</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konflikty</a:t>
            </a:r>
            <a:r>
              <a:rPr lang="en-GB" sz="2400" dirty="0">
                <a:latin typeface="Arial" panose="020B0604020202020204" pitchFamily="34" charset="0"/>
                <a:cs typeface="Arial" panose="020B0604020202020204" pitchFamily="34" charset="0"/>
              </a:rPr>
              <a:t> a </a:t>
            </a:r>
            <a:r>
              <a:rPr lang="en-GB" sz="2400" dirty="0" err="1">
                <a:latin typeface="Arial" panose="020B0604020202020204" pitchFamily="34" charset="0"/>
                <a:cs typeface="Arial" panose="020B0604020202020204" pitchFamily="34" charset="0"/>
              </a:rPr>
              <a:t>medzikultúrne</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komunikačné</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bariéry</a:t>
            </a:r>
            <a:endParaRPr lang="en-GB" sz="2400" dirty="0">
              <a:latin typeface="Arial" panose="020B0604020202020204" pitchFamily="34" charset="0"/>
              <a:cs typeface="Arial" panose="020B0604020202020204" pitchFamily="34" charset="0"/>
            </a:endParaRPr>
          </a:p>
          <a:p>
            <a:pPr>
              <a:defRPr/>
            </a:pPr>
            <a:r>
              <a:rPr lang="sk-SK"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Vyskúša</a:t>
            </a:r>
            <a:r>
              <a:rPr lang="sk-SK" sz="2400" dirty="0" err="1">
                <a:latin typeface="Arial" panose="020B0604020202020204" pitchFamily="34" charset="0"/>
                <a:cs typeface="Arial" panose="020B0604020202020204" pitchFamily="34" charset="0"/>
              </a:rPr>
              <a:t>te</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si</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úspešné</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rokovania</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využitím</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elektronických</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prostriedkov</a:t>
            </a:r>
            <a:endParaRPr lang="en-GB" sz="2400" dirty="0">
              <a:latin typeface="Arial" panose="020B0604020202020204" pitchFamily="34" charset="0"/>
              <a:cs typeface="Arial" panose="020B0604020202020204" pitchFamily="34" charset="0"/>
            </a:endParaRPr>
          </a:p>
          <a:p>
            <a:pPr>
              <a:defRPr/>
            </a:pPr>
            <a:endParaRPr lang="en-GB" sz="28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A513350-D88E-486C-9E63-27608CC6769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p:blipFill>
        <p:spPr bwMode="auto">
          <a:xfrm>
            <a:off x="8423751" y="2264235"/>
            <a:ext cx="3802144" cy="3789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93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asellaDiTesto 1">
            <a:extLst>
              <a:ext uri="{FF2B5EF4-FFF2-40B4-BE49-F238E27FC236}">
                <a16:creationId xmlns:a16="http://schemas.microsoft.com/office/drawing/2014/main" id="{4DFAED76-3A64-48C8-902E-78DB16A5E6E6}"/>
              </a:ext>
            </a:extLst>
          </p:cNvPr>
          <p:cNvSpPr txBox="1"/>
          <p:nvPr/>
        </p:nvSpPr>
        <p:spPr>
          <a:xfrm>
            <a:off x="2320394" y="1639294"/>
            <a:ext cx="53426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k-SK" altLang="es-ES" dirty="0">
                <a:solidFill>
                  <a:srgbClr val="70AD47">
                    <a:lumMod val="75000"/>
                  </a:srgbClr>
                </a:solidFill>
                <a:latin typeface="Arial Rounded MT Bold" panose="020F0704030504030204" pitchFamily="34" charset="0"/>
              </a:rPr>
              <a:t>3</a:t>
            </a:r>
            <a:r>
              <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rPr>
              <a:t>. </a:t>
            </a:r>
            <a:r>
              <a:rPr kumimoji="0" lang="en-GB" altLang="es-ES" sz="1800" b="0" i="0" u="none" strike="noStrike" kern="1200" cap="none" spc="0" normalizeH="0" baseline="0" noProof="0" dirty="0" err="1">
                <a:ln>
                  <a:noFill/>
                </a:ln>
                <a:solidFill>
                  <a:srgbClr val="70AD47">
                    <a:lumMod val="75000"/>
                  </a:srgbClr>
                </a:solidFill>
                <a:effectLst/>
                <a:uLnTx/>
                <a:uFillTx/>
                <a:latin typeface="Arial Rounded MT Bold" panose="020F0704030504030204" pitchFamily="34" charset="0"/>
                <a:ea typeface="+mn-ea"/>
                <a:cs typeface="+mn-cs"/>
              </a:rPr>
              <a:t>Nevýhody</a:t>
            </a:r>
            <a:r>
              <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rPr>
              <a:t> e-</a:t>
            </a:r>
            <a:r>
              <a:rPr kumimoji="0" lang="en-GB" altLang="es-ES" sz="1800" b="0" i="0" u="none" strike="noStrike" kern="1200" cap="none" spc="0" normalizeH="0" baseline="0" noProof="0" dirty="0" err="1">
                <a:ln>
                  <a:noFill/>
                </a:ln>
                <a:solidFill>
                  <a:srgbClr val="70AD47">
                    <a:lumMod val="75000"/>
                  </a:srgbClr>
                </a:solidFill>
                <a:effectLst/>
                <a:uLnTx/>
                <a:uFillTx/>
                <a:latin typeface="Arial Rounded MT Bold" panose="020F0704030504030204" pitchFamily="34" charset="0"/>
                <a:ea typeface="+mn-ea"/>
                <a:cs typeface="+mn-cs"/>
              </a:rPr>
              <a:t>vyjednávania</a:t>
            </a:r>
            <a:endPar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endParaRPr>
          </a:p>
        </p:txBody>
      </p:sp>
      <p:sp>
        <p:nvSpPr>
          <p:cNvPr id="6" name="CasellaDiTesto 5">
            <a:extLst>
              <a:ext uri="{FF2B5EF4-FFF2-40B4-BE49-F238E27FC236}">
                <a16:creationId xmlns:a16="http://schemas.microsoft.com/office/drawing/2014/main" id="{31D7F427-1898-42DA-A9A3-FFA774D73B23}"/>
              </a:ext>
            </a:extLst>
          </p:cNvPr>
          <p:cNvSpPr txBox="1"/>
          <p:nvPr/>
        </p:nvSpPr>
        <p:spPr>
          <a:xfrm>
            <a:off x="2214973" y="2193292"/>
            <a:ext cx="9674636" cy="3139321"/>
          </a:xfrm>
          <a:prstGeom prst="rect">
            <a:avLst/>
          </a:prstGeom>
          <a:noFill/>
        </p:spPr>
        <p:txBody>
          <a:bodyPr wrap="square" rtlCol="0">
            <a:spAutoFit/>
          </a:bodyPr>
          <a:lstStyle/>
          <a:p>
            <a:pPr algn="just"/>
            <a:r>
              <a:rPr lang="it-IT" dirty="0">
                <a:latin typeface="Arial" panose="020B0604020202020204" pitchFamily="34" charset="0"/>
                <a:cs typeface="Arial" panose="020B0604020202020204" pitchFamily="34" charset="0"/>
              </a:rPr>
              <a:t>Počas elektronických rokovaní je ťažšie vytvoriť vzťah, najmä ak sa ľudia nikdy predtým nestretli zoči-voči.</a:t>
            </a:r>
            <a:endParaRPr lang="sk-SK" dirty="0">
              <a:latin typeface="Arial" panose="020B0604020202020204" pitchFamily="34" charset="0"/>
              <a:cs typeface="Arial" panose="020B0604020202020204" pitchFamily="34" charset="0"/>
            </a:endParaRPr>
          </a:p>
          <a:p>
            <a:pPr algn="just"/>
            <a:endParaRPr lang="it-IT" dirty="0">
              <a:latin typeface="Arial" panose="020B0604020202020204" pitchFamily="34" charset="0"/>
              <a:cs typeface="Arial" panose="020B0604020202020204" pitchFamily="34" charset="0"/>
            </a:endParaRPr>
          </a:p>
          <a:p>
            <a:pPr algn="just"/>
            <a:r>
              <a:rPr lang="it-IT" dirty="0">
                <a:latin typeface="Arial" panose="020B0604020202020204" pitchFamily="34" charset="0"/>
                <a:cs typeface="Arial" panose="020B0604020202020204" pitchFamily="34" charset="0"/>
              </a:rPr>
              <a:t>Neverbálna komunikácia je menej efektívna a niektoré výskumy ukazujú, že vysoké percento e-mailov je nesprávne interpretovaných a môže byť vnímaných chladne alebo agresívne.</a:t>
            </a:r>
            <a:endParaRPr lang="sk-SK" dirty="0">
              <a:latin typeface="Arial" panose="020B0604020202020204" pitchFamily="34" charset="0"/>
              <a:cs typeface="Arial" panose="020B0604020202020204" pitchFamily="34" charset="0"/>
            </a:endParaRPr>
          </a:p>
          <a:p>
            <a:pPr algn="just"/>
            <a:endParaRPr lang="it-IT" dirty="0">
              <a:latin typeface="Arial" panose="020B0604020202020204" pitchFamily="34" charset="0"/>
              <a:cs typeface="Arial" panose="020B0604020202020204" pitchFamily="34" charset="0"/>
            </a:endParaRPr>
          </a:p>
          <a:p>
            <a:pPr algn="just"/>
            <a:r>
              <a:rPr lang="it-IT" dirty="0">
                <a:latin typeface="Arial" panose="020B0604020202020204" pitchFamily="34" charset="0"/>
                <a:cs typeface="Arial" panose="020B0604020202020204" pitchFamily="34" charset="0"/>
              </a:rPr>
              <a:t>Ak nebudú správne vyriešené, môžu byť technické problémy frustrujúce a viesť k neuspokojivým výsledkom rokovania.</a:t>
            </a:r>
          </a:p>
          <a:p>
            <a:endParaRPr lang="it-IT" dirty="0">
              <a:latin typeface="Arial" panose="020B0604020202020204" pitchFamily="34" charset="0"/>
              <a:cs typeface="Arial" panose="020B0604020202020204" pitchFamily="34" charset="0"/>
            </a:endParaRPr>
          </a:p>
          <a:p>
            <a:endParaRPr lang="it-IT" dirty="0">
              <a:latin typeface="Arial" panose="020B0604020202020204" pitchFamily="34" charset="0"/>
              <a:cs typeface="Arial" panose="020B0604020202020204" pitchFamily="34" charset="0"/>
            </a:endParaRPr>
          </a:p>
          <a:p>
            <a:endParaRPr lang="it-IT" dirty="0">
              <a:latin typeface="Arial" panose="020B0604020202020204" pitchFamily="34" charset="0"/>
              <a:cs typeface="Arial" panose="020B0604020202020204" pitchFamily="34" charset="0"/>
            </a:endParaRPr>
          </a:p>
        </p:txBody>
      </p:sp>
      <p:sp>
        <p:nvSpPr>
          <p:cNvPr id="13" name="TextBox 2"/>
          <p:cNvSpPr txBox="1"/>
          <p:nvPr/>
        </p:nvSpPr>
        <p:spPr>
          <a:xfrm>
            <a:off x="2773276" y="395291"/>
            <a:ext cx="7338871" cy="646331"/>
          </a:xfrm>
          <a:prstGeom prst="rect">
            <a:avLst/>
          </a:prstGeom>
          <a:noFill/>
        </p:spPr>
        <p:txBody>
          <a:bodyPr wrap="square" rtlCol="0">
            <a:spAutoFit/>
          </a:bodyPr>
          <a:lstStyle/>
          <a:p>
            <a:r>
              <a:rPr lang="en-GB" sz="3600" b="1" dirty="0">
                <a:solidFill>
                  <a:schemeClr val="accent1">
                    <a:lumMod val="75000"/>
                  </a:schemeClr>
                </a:solidFill>
                <a:latin typeface="Arial Rounded MT Bold" panose="020F0704030504030204" pitchFamily="34" charset="0"/>
              </a:rPr>
              <a:t>E-</a:t>
            </a:r>
            <a:r>
              <a:rPr lang="en-GB" sz="3600" b="1" dirty="0" err="1">
                <a:solidFill>
                  <a:schemeClr val="accent1">
                    <a:lumMod val="75000"/>
                  </a:schemeClr>
                </a:solidFill>
                <a:latin typeface="Arial Rounded MT Bold" panose="020F0704030504030204" pitchFamily="34" charset="0"/>
              </a:rPr>
              <a:t>vyjednávanie</a:t>
            </a:r>
            <a:endParaRPr lang="en-GB" sz="3600" b="1" dirty="0">
              <a:solidFill>
                <a:schemeClr val="accent1">
                  <a:lumMod val="75000"/>
                </a:schemeClr>
              </a:solidFill>
            </a:endParaRPr>
          </a:p>
        </p:txBody>
      </p:sp>
    </p:spTree>
    <p:extLst>
      <p:ext uri="{BB962C8B-B14F-4D97-AF65-F5344CB8AC3E}">
        <p14:creationId xmlns:p14="http://schemas.microsoft.com/office/powerpoint/2010/main" val="194367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asellaDiTesto 1">
            <a:extLst>
              <a:ext uri="{FF2B5EF4-FFF2-40B4-BE49-F238E27FC236}">
                <a16:creationId xmlns:a16="http://schemas.microsoft.com/office/drawing/2014/main" id="{4DFAED76-3A64-48C8-902E-78DB16A5E6E6}"/>
              </a:ext>
            </a:extLst>
          </p:cNvPr>
          <p:cNvSpPr txBox="1"/>
          <p:nvPr/>
        </p:nvSpPr>
        <p:spPr>
          <a:xfrm>
            <a:off x="5976594" y="1701184"/>
            <a:ext cx="58133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k-SK" altLang="es-ES" dirty="0">
                <a:solidFill>
                  <a:srgbClr val="70AD47">
                    <a:lumMod val="75000"/>
                  </a:srgbClr>
                </a:solidFill>
                <a:latin typeface="Arial Rounded MT Bold" panose="020F0704030504030204" pitchFamily="34" charset="0"/>
              </a:rPr>
              <a:t>4</a:t>
            </a:r>
            <a:r>
              <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rPr>
              <a:t>. </a:t>
            </a:r>
            <a:r>
              <a:rPr kumimoji="0" lang="sk-SK"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rPr>
              <a:t>Ktorý nástroj je na e-vyjednávanie najlepším? </a:t>
            </a:r>
            <a:endPar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endParaRPr>
          </a:p>
        </p:txBody>
      </p:sp>
      <p:sp>
        <p:nvSpPr>
          <p:cNvPr id="6" name="CasellaDiTesto 5">
            <a:extLst>
              <a:ext uri="{FF2B5EF4-FFF2-40B4-BE49-F238E27FC236}">
                <a16:creationId xmlns:a16="http://schemas.microsoft.com/office/drawing/2014/main" id="{31D7F427-1898-42DA-A9A3-FFA774D73B23}"/>
              </a:ext>
            </a:extLst>
          </p:cNvPr>
          <p:cNvSpPr txBox="1"/>
          <p:nvPr/>
        </p:nvSpPr>
        <p:spPr>
          <a:xfrm>
            <a:off x="6096001" y="2195202"/>
            <a:ext cx="5793608" cy="2585323"/>
          </a:xfrm>
          <a:prstGeom prst="rect">
            <a:avLst/>
          </a:prstGeom>
          <a:noFill/>
        </p:spPr>
        <p:txBody>
          <a:bodyPr wrap="square" rtlCol="0">
            <a:spAutoFit/>
          </a:bodyPr>
          <a:lstStyle/>
          <a:p>
            <a:endParaRPr lang="it-IT" dirty="0">
              <a:latin typeface="Arial" panose="020B0604020202020204" pitchFamily="34" charset="0"/>
              <a:cs typeface="Arial" panose="020B0604020202020204" pitchFamily="34" charset="0"/>
            </a:endParaRPr>
          </a:p>
          <a:p>
            <a:pPr algn="just"/>
            <a:r>
              <a:rPr lang="it-IT" dirty="0">
                <a:latin typeface="Arial" panose="020B0604020202020204" pitchFamily="34" charset="0"/>
                <a:cs typeface="Arial" panose="020B0604020202020204" pitchFamily="34" charset="0"/>
              </a:rPr>
              <a:t>Výber nástroja závisí od vášho štýlu vyjednávania (kooperatívneho alebo konkurenčného), typu informácií, ktoré sa majú zdieľať, fázy rokovania</a:t>
            </a:r>
            <a:r>
              <a:rPr lang="sk-SK" dirty="0">
                <a:latin typeface="Arial" panose="020B0604020202020204" pitchFamily="34" charset="0"/>
                <a:cs typeface="Arial" panose="020B0604020202020204" pitchFamily="34" charset="0"/>
              </a:rPr>
              <a:t> či</a:t>
            </a:r>
            <a:r>
              <a:rPr lang="it-IT" dirty="0">
                <a:latin typeface="Arial" panose="020B0604020202020204" pitchFamily="34" charset="0"/>
                <a:cs typeface="Arial" panose="020B0604020202020204" pitchFamily="34" charset="0"/>
              </a:rPr>
              <a:t> počtu a profilu účastníkov.</a:t>
            </a:r>
            <a:endParaRPr lang="sk-SK" dirty="0">
              <a:latin typeface="Arial" panose="020B0604020202020204" pitchFamily="34" charset="0"/>
              <a:cs typeface="Arial" panose="020B0604020202020204" pitchFamily="34" charset="0"/>
            </a:endParaRPr>
          </a:p>
          <a:p>
            <a:pPr algn="just"/>
            <a:endParaRPr lang="sk-SK" dirty="0">
              <a:latin typeface="Arial" panose="020B0604020202020204" pitchFamily="34" charset="0"/>
              <a:cs typeface="Arial" panose="020B0604020202020204" pitchFamily="34" charset="0"/>
            </a:endParaRPr>
          </a:p>
          <a:p>
            <a:pPr algn="just"/>
            <a:r>
              <a:rPr lang="sk-SK" dirty="0">
                <a:latin typeface="Arial" panose="020B0604020202020204" pitchFamily="34" charset="0"/>
                <a:cs typeface="Arial" panose="020B0604020202020204" pitchFamily="34" charset="0"/>
              </a:rPr>
              <a:t>Kvôli</a:t>
            </a:r>
            <a:r>
              <a:rPr lang="it-IT" dirty="0">
                <a:latin typeface="Arial" panose="020B0604020202020204" pitchFamily="34" charset="0"/>
                <a:cs typeface="Arial" panose="020B0604020202020204" pitchFamily="34" charset="0"/>
              </a:rPr>
              <a:t> </a:t>
            </a:r>
            <a:r>
              <a:rPr lang="sk-SK" dirty="0">
                <a:latin typeface="Arial" panose="020B0604020202020204" pitchFamily="34" charset="0"/>
                <a:cs typeface="Arial" panose="020B0604020202020204" pitchFamily="34" charset="0"/>
              </a:rPr>
              <a:t>nižšej</a:t>
            </a:r>
            <a:r>
              <a:rPr lang="it-IT" dirty="0">
                <a:latin typeface="Arial" panose="020B0604020202020204" pitchFamily="34" charset="0"/>
                <a:cs typeface="Arial" panose="020B0604020202020204" pitchFamily="34" charset="0"/>
              </a:rPr>
              <a:t> psychologickú </a:t>
            </a:r>
            <a:r>
              <a:rPr lang="sk-SK" dirty="0">
                <a:latin typeface="Arial" panose="020B0604020202020204" pitchFamily="34" charset="0"/>
                <a:cs typeface="Arial" panose="020B0604020202020204" pitchFamily="34" charset="0"/>
              </a:rPr>
              <a:t>vzdialenosti</a:t>
            </a:r>
            <a:r>
              <a:rPr lang="it-IT" dirty="0">
                <a:latin typeface="Arial" panose="020B0604020202020204" pitchFamily="34" charset="0"/>
                <a:cs typeface="Arial" panose="020B0604020202020204" pitchFamily="34" charset="0"/>
              </a:rPr>
              <a:t> sú </a:t>
            </a:r>
            <a:r>
              <a:rPr lang="sk-SK" dirty="0">
                <a:latin typeface="Arial" panose="020B0604020202020204" pitchFamily="34" charset="0"/>
                <a:cs typeface="Arial" panose="020B0604020202020204" pitchFamily="34" charset="0"/>
              </a:rPr>
              <a:t>preferované</a:t>
            </a:r>
            <a:r>
              <a:rPr lang="it-IT" dirty="0">
                <a:latin typeface="Arial" panose="020B0604020202020204" pitchFamily="34" charset="0"/>
                <a:cs typeface="Arial" panose="020B0604020202020204" pitchFamily="34" charset="0"/>
              </a:rPr>
              <a:t> videokonferencie.</a:t>
            </a:r>
          </a:p>
          <a:p>
            <a:endParaRPr lang="it-IT" dirty="0">
              <a:latin typeface="Arial" panose="020B0604020202020204" pitchFamily="34" charset="0"/>
              <a:cs typeface="Arial" panose="020B0604020202020204" pitchFamily="34" charset="0"/>
            </a:endParaRPr>
          </a:p>
        </p:txBody>
      </p:sp>
      <p:sp>
        <p:nvSpPr>
          <p:cNvPr id="13" name="TextBox 2"/>
          <p:cNvSpPr txBox="1"/>
          <p:nvPr/>
        </p:nvSpPr>
        <p:spPr>
          <a:xfrm>
            <a:off x="2773276" y="395291"/>
            <a:ext cx="7338871" cy="646331"/>
          </a:xfrm>
          <a:prstGeom prst="rect">
            <a:avLst/>
          </a:prstGeom>
          <a:noFill/>
        </p:spPr>
        <p:txBody>
          <a:bodyPr wrap="square" rtlCol="0">
            <a:spAutoFit/>
          </a:bodyPr>
          <a:lstStyle/>
          <a:p>
            <a:r>
              <a:rPr lang="en-GB" sz="3600" b="1" dirty="0">
                <a:solidFill>
                  <a:schemeClr val="accent1">
                    <a:lumMod val="75000"/>
                  </a:schemeClr>
                </a:solidFill>
                <a:latin typeface="Arial Rounded MT Bold" panose="020F0704030504030204" pitchFamily="34" charset="0"/>
              </a:rPr>
              <a:t>E-</a:t>
            </a:r>
            <a:r>
              <a:rPr lang="en-GB" sz="3600" b="1" dirty="0" err="1">
                <a:solidFill>
                  <a:schemeClr val="accent1">
                    <a:lumMod val="75000"/>
                  </a:schemeClr>
                </a:solidFill>
                <a:latin typeface="Arial Rounded MT Bold" panose="020F0704030504030204" pitchFamily="34" charset="0"/>
              </a:rPr>
              <a:t>vyjednávanie</a:t>
            </a:r>
            <a:endParaRPr lang="en-GB" sz="3600" b="1" dirty="0">
              <a:solidFill>
                <a:schemeClr val="accent1">
                  <a:lumMod val="75000"/>
                </a:schemeClr>
              </a:solidFill>
            </a:endParaRPr>
          </a:p>
        </p:txBody>
      </p:sp>
      <p:pic>
        <p:nvPicPr>
          <p:cNvPr id="3" name="Picture 2">
            <a:extLst>
              <a:ext uri="{FF2B5EF4-FFF2-40B4-BE49-F238E27FC236}">
                <a16:creationId xmlns:a16="http://schemas.microsoft.com/office/drawing/2014/main" id="{333377EE-D6A7-4953-9E6E-8C838671C299}"/>
              </a:ext>
            </a:extLst>
          </p:cNvPr>
          <p:cNvPicPr>
            <a:picLocks noChangeAspect="1"/>
          </p:cNvPicPr>
          <p:nvPr/>
        </p:nvPicPr>
        <p:blipFill>
          <a:blip r:embed="rId5"/>
          <a:stretch>
            <a:fillRect/>
          </a:stretch>
        </p:blipFill>
        <p:spPr>
          <a:xfrm>
            <a:off x="3076062" y="2757923"/>
            <a:ext cx="2102176" cy="2013810"/>
          </a:xfrm>
          <a:prstGeom prst="rect">
            <a:avLst/>
          </a:prstGeom>
        </p:spPr>
      </p:pic>
    </p:spTree>
    <p:extLst>
      <p:ext uri="{BB962C8B-B14F-4D97-AF65-F5344CB8AC3E}">
        <p14:creationId xmlns:p14="http://schemas.microsoft.com/office/powerpoint/2010/main" val="132574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asellaDiTesto 1">
            <a:extLst>
              <a:ext uri="{FF2B5EF4-FFF2-40B4-BE49-F238E27FC236}">
                <a16:creationId xmlns:a16="http://schemas.microsoft.com/office/drawing/2014/main" id="{4DFAED76-3A64-48C8-902E-78DB16A5E6E6}"/>
              </a:ext>
            </a:extLst>
          </p:cNvPr>
          <p:cNvSpPr txBox="1"/>
          <p:nvPr/>
        </p:nvSpPr>
        <p:spPr>
          <a:xfrm>
            <a:off x="5976594" y="1701184"/>
            <a:ext cx="58133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k-SK" altLang="es-ES" dirty="0">
                <a:solidFill>
                  <a:srgbClr val="70AD47">
                    <a:lumMod val="75000"/>
                  </a:srgbClr>
                </a:solidFill>
                <a:latin typeface="Arial Rounded MT Bold" panose="020F0704030504030204" pitchFamily="34" charset="0"/>
              </a:rPr>
              <a:t>5</a:t>
            </a:r>
            <a:r>
              <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rPr>
              <a:t>. </a:t>
            </a:r>
            <a:r>
              <a:rPr kumimoji="0" lang="en-GB" altLang="es-ES" sz="1800" b="0" i="0" u="none" strike="noStrike" kern="1200" cap="none" spc="0" normalizeH="0" baseline="0" noProof="0" dirty="0" err="1">
                <a:ln>
                  <a:noFill/>
                </a:ln>
                <a:solidFill>
                  <a:srgbClr val="70AD47">
                    <a:lumMod val="75000"/>
                  </a:srgbClr>
                </a:solidFill>
                <a:effectLst/>
                <a:uLnTx/>
                <a:uFillTx/>
                <a:latin typeface="Arial Rounded MT Bold" panose="020F0704030504030204" pitchFamily="34" charset="0"/>
                <a:ea typeface="+mn-ea"/>
                <a:cs typeface="+mn-cs"/>
              </a:rPr>
              <a:t>Praktické</a:t>
            </a:r>
            <a:r>
              <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rPr>
              <a:t> </a:t>
            </a:r>
            <a:r>
              <a:rPr kumimoji="0" lang="en-GB" altLang="es-ES" sz="1800" b="0" i="0" u="none" strike="noStrike" kern="1200" cap="none" spc="0" normalizeH="0" baseline="0" noProof="0" dirty="0" err="1">
                <a:ln>
                  <a:noFill/>
                </a:ln>
                <a:solidFill>
                  <a:srgbClr val="70AD47">
                    <a:lumMod val="75000"/>
                  </a:srgbClr>
                </a:solidFill>
                <a:effectLst/>
                <a:uLnTx/>
                <a:uFillTx/>
                <a:latin typeface="Arial Rounded MT Bold" panose="020F0704030504030204" pitchFamily="34" charset="0"/>
                <a:ea typeface="+mn-ea"/>
                <a:cs typeface="+mn-cs"/>
              </a:rPr>
              <a:t>tipy</a:t>
            </a:r>
            <a:r>
              <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rPr>
              <a:t> </a:t>
            </a:r>
            <a:r>
              <a:rPr kumimoji="0" lang="en-GB" altLang="es-ES" sz="1800" b="0" i="0" u="none" strike="noStrike" kern="1200" cap="none" spc="0" normalizeH="0" baseline="0" noProof="0" dirty="0" err="1">
                <a:ln>
                  <a:noFill/>
                </a:ln>
                <a:solidFill>
                  <a:srgbClr val="70AD47">
                    <a:lumMod val="75000"/>
                  </a:srgbClr>
                </a:solidFill>
                <a:effectLst/>
                <a:uLnTx/>
                <a:uFillTx/>
                <a:latin typeface="Arial Rounded MT Bold" panose="020F0704030504030204" pitchFamily="34" charset="0"/>
                <a:ea typeface="+mn-ea"/>
                <a:cs typeface="+mn-cs"/>
              </a:rPr>
              <a:t>pri</a:t>
            </a:r>
            <a:r>
              <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rPr>
              <a:t> e-</a:t>
            </a:r>
            <a:r>
              <a:rPr kumimoji="0" lang="en-GB" altLang="es-ES" sz="1800" b="0" i="0" u="none" strike="noStrike" kern="1200" cap="none" spc="0" normalizeH="0" baseline="0" noProof="0" dirty="0" err="1">
                <a:ln>
                  <a:noFill/>
                </a:ln>
                <a:solidFill>
                  <a:srgbClr val="70AD47">
                    <a:lumMod val="75000"/>
                  </a:srgbClr>
                </a:solidFill>
                <a:effectLst/>
                <a:uLnTx/>
                <a:uFillTx/>
                <a:latin typeface="Arial Rounded MT Bold" panose="020F0704030504030204" pitchFamily="34" charset="0"/>
                <a:ea typeface="+mn-ea"/>
                <a:cs typeface="+mn-cs"/>
              </a:rPr>
              <a:t>vyjednávaní</a:t>
            </a:r>
            <a:endPar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endParaRPr>
          </a:p>
        </p:txBody>
      </p:sp>
      <p:sp>
        <p:nvSpPr>
          <p:cNvPr id="6" name="CasellaDiTesto 5">
            <a:extLst>
              <a:ext uri="{FF2B5EF4-FFF2-40B4-BE49-F238E27FC236}">
                <a16:creationId xmlns:a16="http://schemas.microsoft.com/office/drawing/2014/main" id="{31D7F427-1898-42DA-A9A3-FFA774D73B23}"/>
              </a:ext>
            </a:extLst>
          </p:cNvPr>
          <p:cNvSpPr txBox="1"/>
          <p:nvPr/>
        </p:nvSpPr>
        <p:spPr>
          <a:xfrm>
            <a:off x="6096001" y="2195202"/>
            <a:ext cx="5793608" cy="3139321"/>
          </a:xfrm>
          <a:prstGeom prst="rect">
            <a:avLst/>
          </a:prstGeom>
          <a:noFill/>
        </p:spPr>
        <p:txBody>
          <a:bodyPr wrap="square" rtlCol="0">
            <a:spAutoFit/>
          </a:bodyPr>
          <a:lstStyle/>
          <a:p>
            <a:endParaRPr lang="it-IT" dirty="0">
              <a:latin typeface="Arial" panose="020B0604020202020204" pitchFamily="34" charset="0"/>
              <a:cs typeface="Arial" panose="020B0604020202020204" pitchFamily="34" charset="0"/>
            </a:endParaRPr>
          </a:p>
          <a:p>
            <a:pPr algn="just"/>
            <a:r>
              <a:rPr lang="it-IT" dirty="0">
                <a:latin typeface="Arial" panose="020B0604020202020204" pitchFamily="34" charset="0"/>
                <a:cs typeface="Arial" panose="020B0604020202020204" pitchFamily="34" charset="0"/>
              </a:rPr>
              <a:t>V závislosti od účelu rokovania môže proces prebiehať vo viacerých fázach. Môžete </a:t>
            </a:r>
            <a:r>
              <a:rPr lang="sk-SK" dirty="0">
                <a:latin typeface="Arial" panose="020B0604020202020204" pitchFamily="34" charset="0"/>
                <a:cs typeface="Arial" panose="020B0604020202020204" pitchFamily="34" charset="0"/>
              </a:rPr>
              <a:t>striedať</a:t>
            </a:r>
            <a:r>
              <a:rPr lang="it-IT" dirty="0">
                <a:latin typeface="Arial" panose="020B0604020202020204" pitchFamily="34" charset="0"/>
                <a:cs typeface="Arial" panose="020B0604020202020204" pitchFamily="34" charset="0"/>
              </a:rPr>
              <a:t>  </a:t>
            </a:r>
            <a:r>
              <a:rPr lang="sk-SK" dirty="0">
                <a:latin typeface="Arial" panose="020B0604020202020204" pitchFamily="34" charset="0"/>
                <a:cs typeface="Arial" panose="020B0604020202020204" pitchFamily="34" charset="0"/>
              </a:rPr>
              <a:t>nástroje</a:t>
            </a:r>
            <a:r>
              <a:rPr lang="it-IT" dirty="0">
                <a:latin typeface="Arial" panose="020B0604020202020204" pitchFamily="34" charset="0"/>
                <a:cs typeface="Arial" panose="020B0604020202020204" pitchFamily="34" charset="0"/>
              </a:rPr>
              <a:t> </a:t>
            </a:r>
            <a:r>
              <a:rPr lang="sk-SK" dirty="0">
                <a:latin typeface="Arial" panose="020B0604020202020204" pitchFamily="34" charset="0"/>
                <a:cs typeface="Arial" panose="020B0604020202020204" pitchFamily="34" charset="0"/>
              </a:rPr>
              <a:t>s väčšou/menšou </a:t>
            </a:r>
            <a:r>
              <a:rPr lang="it-IT" dirty="0">
                <a:latin typeface="Arial" panose="020B0604020202020204" pitchFamily="34" charset="0"/>
                <a:cs typeface="Arial" panose="020B0604020202020204" pitchFamily="34" charset="0"/>
              </a:rPr>
              <a:t>psychologick</a:t>
            </a:r>
            <a:r>
              <a:rPr lang="sk-SK" dirty="0" err="1">
                <a:latin typeface="Arial" panose="020B0604020202020204" pitchFamily="34" charset="0"/>
                <a:cs typeface="Arial" panose="020B0604020202020204" pitchFamily="34" charset="0"/>
              </a:rPr>
              <a:t>ou</a:t>
            </a:r>
            <a:r>
              <a:rPr lang="it-IT" dirty="0">
                <a:latin typeface="Arial" panose="020B0604020202020204" pitchFamily="34" charset="0"/>
                <a:cs typeface="Arial" panose="020B0604020202020204" pitchFamily="34" charset="0"/>
              </a:rPr>
              <a:t> vzdialenos</a:t>
            </a:r>
            <a:r>
              <a:rPr lang="sk-SK" dirty="0" err="1">
                <a:latin typeface="Arial" panose="020B0604020202020204" pitchFamily="34" charset="0"/>
                <a:cs typeface="Arial" panose="020B0604020202020204" pitchFamily="34" charset="0"/>
              </a:rPr>
              <a:t>ťou</a:t>
            </a:r>
            <a:r>
              <a:rPr lang="it-IT" dirty="0">
                <a:latin typeface="Arial" panose="020B0604020202020204" pitchFamily="34" charset="0"/>
                <a:cs typeface="Arial" panose="020B0604020202020204" pitchFamily="34" charset="0"/>
              </a:rPr>
              <a:t>, </a:t>
            </a:r>
            <a:r>
              <a:rPr lang="sk-SK" dirty="0">
                <a:latin typeface="Arial" panose="020B0604020202020204" pitchFamily="34" charset="0"/>
                <a:cs typeface="Arial" panose="020B0604020202020204" pitchFamily="34" charset="0"/>
              </a:rPr>
              <a:t>ako</a:t>
            </a:r>
            <a:r>
              <a:rPr lang="it-IT" dirty="0">
                <a:latin typeface="Arial" panose="020B0604020202020204" pitchFamily="34" charset="0"/>
                <a:cs typeface="Arial" panose="020B0604020202020204" pitchFamily="34" charset="0"/>
              </a:rPr>
              <a:t> to</a:t>
            </a:r>
            <a:r>
              <a:rPr lang="sk-SK" dirty="0">
                <a:latin typeface="Arial" panose="020B0604020202020204" pitchFamily="34" charset="0"/>
                <a:cs typeface="Arial" panose="020B0604020202020204" pitchFamily="34" charset="0"/>
              </a:rPr>
              <a:t> práve</a:t>
            </a:r>
            <a:r>
              <a:rPr lang="it-IT" dirty="0">
                <a:latin typeface="Arial" panose="020B0604020202020204" pitchFamily="34" charset="0"/>
                <a:cs typeface="Arial" panose="020B0604020202020204" pitchFamily="34" charset="0"/>
              </a:rPr>
              <a:t> lepšie vyhovuje vašim potrebám.</a:t>
            </a:r>
            <a:endParaRPr lang="sk-SK" dirty="0">
              <a:latin typeface="Arial" panose="020B0604020202020204" pitchFamily="34" charset="0"/>
              <a:cs typeface="Arial" panose="020B0604020202020204" pitchFamily="34" charset="0"/>
            </a:endParaRPr>
          </a:p>
          <a:p>
            <a:pPr algn="just"/>
            <a:endParaRPr lang="it-IT" dirty="0">
              <a:latin typeface="Arial" panose="020B0604020202020204" pitchFamily="34" charset="0"/>
              <a:cs typeface="Arial" panose="020B0604020202020204" pitchFamily="34" charset="0"/>
            </a:endParaRPr>
          </a:p>
          <a:p>
            <a:pPr algn="just"/>
            <a:r>
              <a:rPr lang="it-IT" dirty="0">
                <a:latin typeface="Arial" panose="020B0604020202020204" pitchFamily="34" charset="0"/>
                <a:cs typeface="Arial" panose="020B0604020202020204" pitchFamily="34" charset="0"/>
              </a:rPr>
              <a:t>Napríklad môžete </a:t>
            </a:r>
            <a:r>
              <a:rPr lang="sk-SK" dirty="0">
                <a:latin typeface="Arial" panose="020B0604020202020204" pitchFamily="34" charset="0"/>
                <a:cs typeface="Arial" panose="020B0604020202020204" pitchFamily="34" charset="0"/>
              </a:rPr>
              <a:t>zvoliť</a:t>
            </a:r>
            <a:r>
              <a:rPr lang="it-IT" dirty="0">
                <a:latin typeface="Arial" panose="020B0604020202020204" pitchFamily="34" charset="0"/>
                <a:cs typeface="Arial" panose="020B0604020202020204" pitchFamily="34" charset="0"/>
              </a:rPr>
              <a:t> písomnú komunikáciu vo fáze pred vyjednávaním, zorganizovať videohovor pre fázu zdieľania informácií a fázu navrhovania a </a:t>
            </a:r>
            <a:r>
              <a:rPr lang="sk-SK" dirty="0">
                <a:latin typeface="Arial" panose="020B0604020202020204" pitchFamily="34" charset="0"/>
                <a:cs typeface="Arial" panose="020B0604020202020204" pitchFamily="34" charset="0"/>
              </a:rPr>
              <a:t>nakoniec</a:t>
            </a:r>
            <a:r>
              <a:rPr lang="it-IT" dirty="0">
                <a:latin typeface="Arial" panose="020B0604020202020204" pitchFamily="34" charset="0"/>
                <a:cs typeface="Arial" panose="020B0604020202020204" pitchFamily="34" charset="0"/>
              </a:rPr>
              <a:t> uskutočniť následný hovor.</a:t>
            </a:r>
          </a:p>
          <a:p>
            <a:endParaRPr lang="it-IT" dirty="0">
              <a:latin typeface="Arial" panose="020B0604020202020204" pitchFamily="34" charset="0"/>
              <a:cs typeface="Arial" panose="020B0604020202020204" pitchFamily="34" charset="0"/>
            </a:endParaRPr>
          </a:p>
        </p:txBody>
      </p:sp>
      <p:sp>
        <p:nvSpPr>
          <p:cNvPr id="13" name="TextBox 2"/>
          <p:cNvSpPr txBox="1"/>
          <p:nvPr/>
        </p:nvSpPr>
        <p:spPr>
          <a:xfrm>
            <a:off x="2773276" y="395291"/>
            <a:ext cx="7338871" cy="646331"/>
          </a:xfrm>
          <a:prstGeom prst="rect">
            <a:avLst/>
          </a:prstGeom>
          <a:noFill/>
        </p:spPr>
        <p:txBody>
          <a:bodyPr wrap="square" rtlCol="0">
            <a:spAutoFit/>
          </a:bodyPr>
          <a:lstStyle/>
          <a:p>
            <a:r>
              <a:rPr lang="en-GB" sz="3600" b="1" dirty="0">
                <a:solidFill>
                  <a:schemeClr val="accent1">
                    <a:lumMod val="75000"/>
                  </a:schemeClr>
                </a:solidFill>
                <a:latin typeface="Arial Rounded MT Bold" panose="020F0704030504030204" pitchFamily="34" charset="0"/>
              </a:rPr>
              <a:t>E-</a:t>
            </a:r>
            <a:r>
              <a:rPr lang="en-GB" sz="3600" b="1" dirty="0" err="1">
                <a:solidFill>
                  <a:schemeClr val="accent1">
                    <a:lumMod val="75000"/>
                  </a:schemeClr>
                </a:solidFill>
                <a:latin typeface="Arial Rounded MT Bold" panose="020F0704030504030204" pitchFamily="34" charset="0"/>
              </a:rPr>
              <a:t>vyjednávanie</a:t>
            </a:r>
            <a:endParaRPr lang="en-GB" sz="3600" b="1" dirty="0">
              <a:solidFill>
                <a:schemeClr val="accent1">
                  <a:lumMod val="75000"/>
                </a:schemeClr>
              </a:solidFill>
            </a:endParaRPr>
          </a:p>
        </p:txBody>
      </p:sp>
      <p:pic>
        <p:nvPicPr>
          <p:cNvPr id="14" name="Picture 13" descr="A screenshot of a video game&#10;&#10;Description automatically generated">
            <a:extLst>
              <a:ext uri="{FF2B5EF4-FFF2-40B4-BE49-F238E27FC236}">
                <a16:creationId xmlns:a16="http://schemas.microsoft.com/office/drawing/2014/main" id="{12480A2E-48E9-4D2F-BAB8-670F0508739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23278" y="2598546"/>
            <a:ext cx="3225659" cy="3225659"/>
          </a:xfrm>
          <a:prstGeom prst="rect">
            <a:avLst/>
          </a:prstGeom>
        </p:spPr>
      </p:pic>
    </p:spTree>
    <p:extLst>
      <p:ext uri="{BB962C8B-B14F-4D97-AF65-F5344CB8AC3E}">
        <p14:creationId xmlns:p14="http://schemas.microsoft.com/office/powerpoint/2010/main" val="374552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0739" y="29517"/>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asellaDiTesto 1">
            <a:extLst>
              <a:ext uri="{FF2B5EF4-FFF2-40B4-BE49-F238E27FC236}">
                <a16:creationId xmlns:a16="http://schemas.microsoft.com/office/drawing/2014/main" id="{4DFAED76-3A64-48C8-902E-78DB16A5E6E6}"/>
              </a:ext>
            </a:extLst>
          </p:cNvPr>
          <p:cNvSpPr txBox="1"/>
          <p:nvPr/>
        </p:nvSpPr>
        <p:spPr>
          <a:xfrm>
            <a:off x="2313538" y="1541993"/>
            <a:ext cx="58133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k-SK" altLang="es-ES" dirty="0">
                <a:solidFill>
                  <a:srgbClr val="70AD47">
                    <a:lumMod val="75000"/>
                  </a:srgbClr>
                </a:solidFill>
                <a:latin typeface="Arial Rounded MT Bold" panose="020F0704030504030204" pitchFamily="34" charset="0"/>
              </a:rPr>
              <a:t>5</a:t>
            </a:r>
            <a:r>
              <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rPr>
              <a:t>. </a:t>
            </a:r>
            <a:r>
              <a:rPr kumimoji="0" lang="en-GB" altLang="es-ES" sz="1800" b="0" i="0" u="none" strike="noStrike" kern="1200" cap="none" spc="0" normalizeH="0" baseline="0" noProof="0" dirty="0" err="1">
                <a:ln>
                  <a:noFill/>
                </a:ln>
                <a:solidFill>
                  <a:srgbClr val="70AD47">
                    <a:lumMod val="75000"/>
                  </a:srgbClr>
                </a:solidFill>
                <a:effectLst/>
                <a:uLnTx/>
                <a:uFillTx/>
                <a:latin typeface="Arial Rounded MT Bold" panose="020F0704030504030204" pitchFamily="34" charset="0"/>
                <a:ea typeface="+mn-ea"/>
                <a:cs typeface="+mn-cs"/>
              </a:rPr>
              <a:t>Praktické</a:t>
            </a:r>
            <a:r>
              <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rPr>
              <a:t> </a:t>
            </a:r>
            <a:r>
              <a:rPr kumimoji="0" lang="en-GB" altLang="es-ES" sz="1800" b="0" i="0" u="none" strike="noStrike" kern="1200" cap="none" spc="0" normalizeH="0" baseline="0" noProof="0" dirty="0" err="1">
                <a:ln>
                  <a:noFill/>
                </a:ln>
                <a:solidFill>
                  <a:srgbClr val="70AD47">
                    <a:lumMod val="75000"/>
                  </a:srgbClr>
                </a:solidFill>
                <a:effectLst/>
                <a:uLnTx/>
                <a:uFillTx/>
                <a:latin typeface="Arial Rounded MT Bold" panose="020F0704030504030204" pitchFamily="34" charset="0"/>
                <a:ea typeface="+mn-ea"/>
                <a:cs typeface="+mn-cs"/>
              </a:rPr>
              <a:t>tipy</a:t>
            </a:r>
            <a:r>
              <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rPr>
              <a:t> </a:t>
            </a:r>
            <a:r>
              <a:rPr kumimoji="0" lang="en-GB" altLang="es-ES" sz="1800" b="0" i="0" u="none" strike="noStrike" kern="1200" cap="none" spc="0" normalizeH="0" baseline="0" noProof="0" dirty="0" err="1">
                <a:ln>
                  <a:noFill/>
                </a:ln>
                <a:solidFill>
                  <a:srgbClr val="70AD47">
                    <a:lumMod val="75000"/>
                  </a:srgbClr>
                </a:solidFill>
                <a:effectLst/>
                <a:uLnTx/>
                <a:uFillTx/>
                <a:latin typeface="Arial Rounded MT Bold" panose="020F0704030504030204" pitchFamily="34" charset="0"/>
                <a:ea typeface="+mn-ea"/>
                <a:cs typeface="+mn-cs"/>
              </a:rPr>
              <a:t>pri</a:t>
            </a:r>
            <a:r>
              <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rPr>
              <a:t> e-</a:t>
            </a:r>
            <a:r>
              <a:rPr kumimoji="0" lang="en-GB" altLang="es-ES" sz="1800" b="0" i="0" u="none" strike="noStrike" kern="1200" cap="none" spc="0" normalizeH="0" baseline="0" noProof="0" dirty="0" err="1">
                <a:ln>
                  <a:noFill/>
                </a:ln>
                <a:solidFill>
                  <a:srgbClr val="70AD47">
                    <a:lumMod val="75000"/>
                  </a:srgbClr>
                </a:solidFill>
                <a:effectLst/>
                <a:uLnTx/>
                <a:uFillTx/>
                <a:latin typeface="Arial Rounded MT Bold" panose="020F0704030504030204" pitchFamily="34" charset="0"/>
                <a:ea typeface="+mn-ea"/>
                <a:cs typeface="+mn-cs"/>
              </a:rPr>
              <a:t>vyjednávaní</a:t>
            </a:r>
            <a:endPar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endParaRPr>
          </a:p>
        </p:txBody>
      </p:sp>
      <p:sp>
        <p:nvSpPr>
          <p:cNvPr id="6" name="CasellaDiTesto 5">
            <a:extLst>
              <a:ext uri="{FF2B5EF4-FFF2-40B4-BE49-F238E27FC236}">
                <a16:creationId xmlns:a16="http://schemas.microsoft.com/office/drawing/2014/main" id="{31D7F427-1898-42DA-A9A3-FFA774D73B23}"/>
              </a:ext>
            </a:extLst>
          </p:cNvPr>
          <p:cNvSpPr txBox="1"/>
          <p:nvPr/>
        </p:nvSpPr>
        <p:spPr>
          <a:xfrm>
            <a:off x="2333259" y="1726659"/>
            <a:ext cx="5793608" cy="4247317"/>
          </a:xfrm>
          <a:prstGeom prst="rect">
            <a:avLst/>
          </a:prstGeom>
          <a:noFill/>
        </p:spPr>
        <p:txBody>
          <a:bodyPr wrap="square" rtlCol="0">
            <a:spAutoFit/>
          </a:bodyPr>
          <a:lstStyle/>
          <a:p>
            <a:endParaRPr lang="it-IT" dirty="0">
              <a:latin typeface="Arial" panose="020B0604020202020204" pitchFamily="34" charset="0"/>
              <a:cs typeface="Arial" panose="020B0604020202020204" pitchFamily="34" charset="0"/>
            </a:endParaRPr>
          </a:p>
          <a:p>
            <a:pPr algn="just"/>
            <a:r>
              <a:rPr lang="sk-SK" dirty="0">
                <a:latin typeface="Arial" panose="020B0604020202020204" pitchFamily="34" charset="0"/>
                <a:cs typeface="Arial" panose="020B0604020202020204" pitchFamily="34" charset="0"/>
              </a:rPr>
              <a:t>R</a:t>
            </a:r>
            <a:r>
              <a:rPr lang="it-IT" dirty="0">
                <a:latin typeface="Arial" panose="020B0604020202020204" pitchFamily="34" charset="0"/>
                <a:cs typeface="Arial" panose="020B0604020202020204" pitchFamily="34" charset="0"/>
              </a:rPr>
              <a:t>okovania si vždy naplánujte dôkladne. Pripravte si scenár pre svoje telefónne hovory a program pre videokonferencie. Vždy skontrolujte prílohy a správnosť e-mailov a nezabudnite na správne formulovanie predmetu e-mailu.</a:t>
            </a:r>
            <a:endParaRPr lang="sk-SK" dirty="0">
              <a:latin typeface="Arial" panose="020B0604020202020204" pitchFamily="34" charset="0"/>
              <a:cs typeface="Arial" panose="020B0604020202020204" pitchFamily="34" charset="0"/>
            </a:endParaRPr>
          </a:p>
          <a:p>
            <a:pPr algn="just"/>
            <a:endParaRPr lang="it-IT" dirty="0">
              <a:latin typeface="Arial" panose="020B0604020202020204" pitchFamily="34" charset="0"/>
              <a:cs typeface="Arial" panose="020B0604020202020204" pitchFamily="34" charset="0"/>
            </a:endParaRPr>
          </a:p>
          <a:p>
            <a:r>
              <a:rPr lang="it-IT" dirty="0">
                <a:latin typeface="Arial" panose="020B0604020202020204" pitchFamily="34" charset="0"/>
                <a:cs typeface="Arial" panose="020B0604020202020204" pitchFamily="34" charset="0"/>
              </a:rPr>
              <a:t>Vyriešte technické problémy - oboznámte sa so všetkou technológiou, ktorú používate. Pred každou reláciou vykonajte technickú kontrolu.</a:t>
            </a:r>
          </a:p>
          <a:p>
            <a:endParaRPr lang="it-IT" dirty="0">
              <a:latin typeface="Arial" panose="020B0604020202020204" pitchFamily="34" charset="0"/>
              <a:cs typeface="Arial" panose="020B0604020202020204" pitchFamily="34" charset="0"/>
            </a:endParaRPr>
          </a:p>
          <a:p>
            <a:r>
              <a:rPr lang="it-IT" dirty="0">
                <a:latin typeface="Arial" panose="020B0604020202020204" pitchFamily="34" charset="0"/>
                <a:cs typeface="Arial" panose="020B0604020202020204" pitchFamily="34" charset="0"/>
              </a:rPr>
              <a:t>Atmosféru rokovania môžete nastaviť pomocou videohovoru zobrazením konkrétneho pozadia (viac či menej formálneho), oblečenia, ktoré nosíte vy </a:t>
            </a:r>
            <a:r>
              <a:rPr lang="it-IT">
                <a:latin typeface="Arial" panose="020B0604020202020204" pitchFamily="34" charset="0"/>
                <a:cs typeface="Arial" panose="020B0604020202020204" pitchFamily="34" charset="0"/>
              </a:rPr>
              <a:t>alebo členovia </a:t>
            </a:r>
            <a:r>
              <a:rPr lang="sk-SK" dirty="0">
                <a:latin typeface="Arial" panose="020B0604020202020204" pitchFamily="34" charset="0"/>
                <a:cs typeface="Arial" panose="020B0604020202020204" pitchFamily="34" charset="0"/>
              </a:rPr>
              <a:t>vášho </a:t>
            </a:r>
            <a:r>
              <a:rPr lang="it-IT" dirty="0">
                <a:latin typeface="Arial" panose="020B0604020202020204" pitchFamily="34" charset="0"/>
                <a:cs typeface="Arial" panose="020B0604020202020204" pitchFamily="34" charset="0"/>
              </a:rPr>
              <a:t>tímu, osvetlen</a:t>
            </a:r>
            <a:r>
              <a:rPr lang="sk-SK" dirty="0" err="1">
                <a:latin typeface="Arial" panose="020B0604020202020204" pitchFamily="34" charset="0"/>
                <a:cs typeface="Arial" panose="020B0604020202020204" pitchFamily="34" charset="0"/>
              </a:rPr>
              <a:t>ím</a:t>
            </a:r>
            <a:r>
              <a:rPr lang="it-IT" dirty="0">
                <a:latin typeface="Arial" panose="020B0604020202020204" pitchFamily="34" charset="0"/>
                <a:cs typeface="Arial" panose="020B0604020202020204" pitchFamily="34" charset="0"/>
              </a:rPr>
              <a:t>, atď.</a:t>
            </a:r>
          </a:p>
        </p:txBody>
      </p:sp>
      <p:sp>
        <p:nvSpPr>
          <p:cNvPr id="13" name="TextBox 2"/>
          <p:cNvSpPr txBox="1"/>
          <p:nvPr/>
        </p:nvSpPr>
        <p:spPr>
          <a:xfrm>
            <a:off x="2773276" y="395291"/>
            <a:ext cx="7338871" cy="646331"/>
          </a:xfrm>
          <a:prstGeom prst="rect">
            <a:avLst/>
          </a:prstGeom>
          <a:noFill/>
        </p:spPr>
        <p:txBody>
          <a:bodyPr wrap="square" rtlCol="0">
            <a:spAutoFit/>
          </a:bodyPr>
          <a:lstStyle/>
          <a:p>
            <a:r>
              <a:rPr lang="en-GB" sz="3600" b="1" dirty="0">
                <a:solidFill>
                  <a:schemeClr val="accent1">
                    <a:lumMod val="75000"/>
                  </a:schemeClr>
                </a:solidFill>
                <a:latin typeface="Arial Rounded MT Bold" panose="020F0704030504030204" pitchFamily="34" charset="0"/>
              </a:rPr>
              <a:t>E-</a:t>
            </a:r>
            <a:r>
              <a:rPr lang="en-GB" sz="3600" b="1" dirty="0" err="1">
                <a:solidFill>
                  <a:schemeClr val="accent1">
                    <a:lumMod val="75000"/>
                  </a:schemeClr>
                </a:solidFill>
                <a:latin typeface="Arial Rounded MT Bold" panose="020F0704030504030204" pitchFamily="34" charset="0"/>
              </a:rPr>
              <a:t>vyjednávanie</a:t>
            </a:r>
            <a:endParaRPr lang="en-GB" sz="3600" b="1" dirty="0">
              <a:solidFill>
                <a:schemeClr val="accent1">
                  <a:lumMod val="75000"/>
                </a:schemeClr>
              </a:solidFill>
            </a:endParaRPr>
          </a:p>
        </p:txBody>
      </p:sp>
      <p:pic>
        <p:nvPicPr>
          <p:cNvPr id="10" name="Picture 9">
            <a:extLst>
              <a:ext uri="{FF2B5EF4-FFF2-40B4-BE49-F238E27FC236}">
                <a16:creationId xmlns:a16="http://schemas.microsoft.com/office/drawing/2014/main" id="{3B27CD55-9EF0-4FA2-A911-9F2DB254ACD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222860" y="2775188"/>
            <a:ext cx="3900429" cy="2600286"/>
          </a:xfrm>
          <a:prstGeom prst="rect">
            <a:avLst/>
          </a:prstGeom>
        </p:spPr>
      </p:pic>
    </p:spTree>
    <p:extLst>
      <p:ext uri="{BB962C8B-B14F-4D97-AF65-F5344CB8AC3E}">
        <p14:creationId xmlns:p14="http://schemas.microsoft.com/office/powerpoint/2010/main" val="237704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asellaDiTesto 1">
            <a:extLst>
              <a:ext uri="{FF2B5EF4-FFF2-40B4-BE49-F238E27FC236}">
                <a16:creationId xmlns:a16="http://schemas.microsoft.com/office/drawing/2014/main" id="{4DFAED76-3A64-48C8-902E-78DB16A5E6E6}"/>
              </a:ext>
            </a:extLst>
          </p:cNvPr>
          <p:cNvSpPr txBox="1"/>
          <p:nvPr/>
        </p:nvSpPr>
        <p:spPr>
          <a:xfrm>
            <a:off x="2461422" y="1761757"/>
            <a:ext cx="58133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k-SK" altLang="es-ES" dirty="0">
                <a:solidFill>
                  <a:srgbClr val="70AD47">
                    <a:lumMod val="75000"/>
                  </a:srgbClr>
                </a:solidFill>
                <a:latin typeface="Arial Rounded MT Bold" panose="020F0704030504030204" pitchFamily="34" charset="0"/>
              </a:rPr>
              <a:t>5</a:t>
            </a:r>
            <a:r>
              <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rPr>
              <a:t>. </a:t>
            </a:r>
            <a:r>
              <a:rPr kumimoji="0" lang="en-GB" altLang="es-ES" sz="1800" b="0" i="0" u="none" strike="noStrike" kern="1200" cap="none" spc="0" normalizeH="0" baseline="0" noProof="0" dirty="0" err="1">
                <a:ln>
                  <a:noFill/>
                </a:ln>
                <a:solidFill>
                  <a:srgbClr val="70AD47">
                    <a:lumMod val="75000"/>
                  </a:srgbClr>
                </a:solidFill>
                <a:effectLst/>
                <a:uLnTx/>
                <a:uFillTx/>
                <a:latin typeface="Arial Rounded MT Bold" panose="020F0704030504030204" pitchFamily="34" charset="0"/>
                <a:ea typeface="+mn-ea"/>
                <a:cs typeface="+mn-cs"/>
              </a:rPr>
              <a:t>Praktické</a:t>
            </a:r>
            <a:r>
              <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rPr>
              <a:t> </a:t>
            </a:r>
            <a:r>
              <a:rPr kumimoji="0" lang="en-GB" altLang="es-ES" sz="1800" b="0" i="0" u="none" strike="noStrike" kern="1200" cap="none" spc="0" normalizeH="0" baseline="0" noProof="0" dirty="0" err="1">
                <a:ln>
                  <a:noFill/>
                </a:ln>
                <a:solidFill>
                  <a:srgbClr val="70AD47">
                    <a:lumMod val="75000"/>
                  </a:srgbClr>
                </a:solidFill>
                <a:effectLst/>
                <a:uLnTx/>
                <a:uFillTx/>
                <a:latin typeface="Arial Rounded MT Bold" panose="020F0704030504030204" pitchFamily="34" charset="0"/>
                <a:ea typeface="+mn-ea"/>
                <a:cs typeface="+mn-cs"/>
              </a:rPr>
              <a:t>tipy</a:t>
            </a:r>
            <a:r>
              <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rPr>
              <a:t> </a:t>
            </a:r>
            <a:r>
              <a:rPr kumimoji="0" lang="en-GB" altLang="es-ES" sz="1800" b="0" i="0" u="none" strike="noStrike" kern="1200" cap="none" spc="0" normalizeH="0" baseline="0" noProof="0" dirty="0" err="1">
                <a:ln>
                  <a:noFill/>
                </a:ln>
                <a:solidFill>
                  <a:srgbClr val="70AD47">
                    <a:lumMod val="75000"/>
                  </a:srgbClr>
                </a:solidFill>
                <a:effectLst/>
                <a:uLnTx/>
                <a:uFillTx/>
                <a:latin typeface="Arial Rounded MT Bold" panose="020F0704030504030204" pitchFamily="34" charset="0"/>
                <a:ea typeface="+mn-ea"/>
                <a:cs typeface="+mn-cs"/>
              </a:rPr>
              <a:t>pri</a:t>
            </a:r>
            <a:r>
              <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rPr>
              <a:t> e-</a:t>
            </a:r>
            <a:r>
              <a:rPr kumimoji="0" lang="en-GB" altLang="es-ES" sz="1800" b="0" i="0" u="none" strike="noStrike" kern="1200" cap="none" spc="0" normalizeH="0" baseline="0" noProof="0" dirty="0" err="1">
                <a:ln>
                  <a:noFill/>
                </a:ln>
                <a:solidFill>
                  <a:srgbClr val="70AD47">
                    <a:lumMod val="75000"/>
                  </a:srgbClr>
                </a:solidFill>
                <a:effectLst/>
                <a:uLnTx/>
                <a:uFillTx/>
                <a:latin typeface="Arial Rounded MT Bold" panose="020F0704030504030204" pitchFamily="34" charset="0"/>
                <a:ea typeface="+mn-ea"/>
                <a:cs typeface="+mn-cs"/>
              </a:rPr>
              <a:t>vyjednávaní</a:t>
            </a:r>
            <a:endParaRPr kumimoji="0" lang="en-GB" altLang="es-ES" sz="1800" b="0" i="0" u="none" strike="noStrike" kern="1200" cap="none" spc="0" normalizeH="0" baseline="0" noProof="0" dirty="0">
              <a:ln>
                <a:noFill/>
              </a:ln>
              <a:solidFill>
                <a:srgbClr val="70AD47">
                  <a:lumMod val="75000"/>
                </a:srgbClr>
              </a:solidFill>
              <a:effectLst/>
              <a:uLnTx/>
              <a:uFillTx/>
              <a:latin typeface="Arial Rounded MT Bold" panose="020F0704030504030204" pitchFamily="34" charset="0"/>
              <a:ea typeface="+mn-ea"/>
              <a:cs typeface="+mn-cs"/>
            </a:endParaRPr>
          </a:p>
        </p:txBody>
      </p:sp>
      <p:sp>
        <p:nvSpPr>
          <p:cNvPr id="6" name="CasellaDiTesto 5">
            <a:extLst>
              <a:ext uri="{FF2B5EF4-FFF2-40B4-BE49-F238E27FC236}">
                <a16:creationId xmlns:a16="http://schemas.microsoft.com/office/drawing/2014/main" id="{31D7F427-1898-42DA-A9A3-FFA774D73B23}"/>
              </a:ext>
            </a:extLst>
          </p:cNvPr>
          <p:cNvSpPr txBox="1"/>
          <p:nvPr/>
        </p:nvSpPr>
        <p:spPr>
          <a:xfrm>
            <a:off x="2481143" y="1772772"/>
            <a:ext cx="5793608" cy="3416320"/>
          </a:xfrm>
          <a:prstGeom prst="rect">
            <a:avLst/>
          </a:prstGeom>
          <a:noFill/>
        </p:spPr>
        <p:txBody>
          <a:bodyPr wrap="square" rtlCol="0">
            <a:spAutoFit/>
          </a:bodyPr>
          <a:lstStyle/>
          <a:p>
            <a:endParaRPr lang="it-IT" dirty="0">
              <a:latin typeface="Arial" panose="020B0604020202020204" pitchFamily="34" charset="0"/>
              <a:cs typeface="Arial" panose="020B0604020202020204" pitchFamily="34" charset="0"/>
            </a:endParaRPr>
          </a:p>
          <a:p>
            <a:pPr algn="just"/>
            <a:endParaRPr lang="it-IT" dirty="0">
              <a:latin typeface="Arial" panose="020B0604020202020204" pitchFamily="34" charset="0"/>
              <a:cs typeface="Arial" panose="020B0604020202020204" pitchFamily="34" charset="0"/>
            </a:endParaRPr>
          </a:p>
          <a:p>
            <a:pPr algn="just"/>
            <a:r>
              <a:rPr lang="it-IT" dirty="0">
                <a:latin typeface="Arial" panose="020B0604020202020204" pitchFamily="34" charset="0"/>
                <a:cs typeface="Arial" panose="020B0604020202020204" pitchFamily="34" charset="0"/>
              </a:rPr>
              <a:t>Hovor prijmite, až keď budete pripravení. Je lepšie zavolať </a:t>
            </a:r>
            <a:r>
              <a:rPr lang="sk-SK" dirty="0">
                <a:latin typeface="Arial" panose="020B0604020202020204" pitchFamily="34" charset="0"/>
                <a:cs typeface="Arial" panose="020B0604020202020204" pitchFamily="34" charset="0"/>
              </a:rPr>
              <a:t>o niečo neskôr </a:t>
            </a:r>
            <a:r>
              <a:rPr lang="it-IT" dirty="0">
                <a:latin typeface="Arial" panose="020B0604020202020204" pitchFamily="34" charset="0"/>
                <a:cs typeface="Arial" panose="020B0604020202020204" pitchFamily="34" charset="0"/>
              </a:rPr>
              <a:t>naspäť, </a:t>
            </a:r>
            <a:r>
              <a:rPr lang="sk-SK" dirty="0">
                <a:latin typeface="Arial" panose="020B0604020202020204" pitchFamily="34" charset="0"/>
                <a:cs typeface="Arial" panose="020B0604020202020204" pitchFamily="34" charset="0"/>
              </a:rPr>
              <a:t>než </a:t>
            </a:r>
            <a:r>
              <a:rPr lang="it-IT" dirty="0">
                <a:latin typeface="Arial" panose="020B0604020202020204" pitchFamily="34" charset="0"/>
                <a:cs typeface="Arial" panose="020B0604020202020204" pitchFamily="34" charset="0"/>
              </a:rPr>
              <a:t>aby vás druhá strana </a:t>
            </a:r>
            <a:r>
              <a:rPr lang="sk-SK" dirty="0">
                <a:latin typeface="Arial" panose="020B0604020202020204" pitchFamily="34" charset="0"/>
                <a:cs typeface="Arial" panose="020B0604020202020204" pitchFamily="34" charset="0"/>
              </a:rPr>
              <a:t>zachytila nepripraveného. </a:t>
            </a:r>
            <a:r>
              <a:rPr lang="it-IT" dirty="0">
                <a:latin typeface="Arial" panose="020B0604020202020204" pitchFamily="34" charset="0"/>
                <a:cs typeface="Arial" panose="020B0604020202020204" pitchFamily="34" charset="0"/>
              </a:rPr>
              <a:t>Samozrejme</a:t>
            </a:r>
            <a:r>
              <a:rPr lang="sk-SK" dirty="0">
                <a:latin typeface="Arial" panose="020B0604020202020204" pitchFamily="34" charset="0"/>
                <a:cs typeface="Arial" panose="020B0604020202020204" pitchFamily="34" charset="0"/>
              </a:rPr>
              <a:t>, vždy</a:t>
            </a:r>
            <a:r>
              <a:rPr lang="it-IT" dirty="0">
                <a:latin typeface="Arial" panose="020B0604020202020204" pitchFamily="34" charset="0"/>
                <a:cs typeface="Arial" panose="020B0604020202020204" pitchFamily="34" charset="0"/>
              </a:rPr>
              <a:t> je lepšie nechať si </a:t>
            </a:r>
            <a:r>
              <a:rPr lang="sk-SK" dirty="0">
                <a:latin typeface="Arial" panose="020B0604020202020204" pitchFamily="34" charset="0"/>
                <a:cs typeface="Arial" panose="020B0604020202020204" pitchFamily="34" charset="0"/>
              </a:rPr>
              <a:t>časovú rezervu pred začatím h</a:t>
            </a:r>
            <a:r>
              <a:rPr lang="it-IT" dirty="0">
                <a:latin typeface="Arial" panose="020B0604020202020204" pitchFamily="34" charset="0"/>
                <a:cs typeface="Arial" panose="020B0604020202020204" pitchFamily="34" charset="0"/>
              </a:rPr>
              <a:t>ovoru.</a:t>
            </a:r>
          </a:p>
          <a:p>
            <a:endParaRPr lang="it-IT" dirty="0">
              <a:latin typeface="Arial" panose="020B0604020202020204" pitchFamily="34" charset="0"/>
              <a:cs typeface="Arial" panose="020B0604020202020204" pitchFamily="34" charset="0"/>
            </a:endParaRPr>
          </a:p>
          <a:p>
            <a:r>
              <a:rPr lang="it-IT" dirty="0">
                <a:latin typeface="Arial" panose="020B0604020202020204" pitchFamily="34" charset="0"/>
                <a:cs typeface="Arial" panose="020B0604020202020204" pitchFamily="34" charset="0"/>
              </a:rPr>
              <a:t>Uistite sa, že sa obe strany dohodnú na čase hovoru a sú na to pripravené. Nikdy nikomu nevolajte bez oznámenia a bez opýtania</a:t>
            </a:r>
            <a:r>
              <a:rPr lang="sk-SK" dirty="0">
                <a:latin typeface="Arial" panose="020B0604020202020204" pitchFamily="34" charset="0"/>
                <a:cs typeface="Arial" panose="020B0604020202020204" pitchFamily="34" charset="0"/>
              </a:rPr>
              <a:t>. Nezačínajte diskutovať</a:t>
            </a:r>
            <a:r>
              <a:rPr lang="it-IT" dirty="0">
                <a:latin typeface="Arial" panose="020B0604020202020204" pitchFamily="34" charset="0"/>
                <a:cs typeface="Arial" panose="020B0604020202020204" pitchFamily="34" charset="0"/>
              </a:rPr>
              <a:t> bez toho, aby ste sa </a:t>
            </a:r>
            <a:r>
              <a:rPr lang="sk-SK" dirty="0">
                <a:latin typeface="Arial" panose="020B0604020202020204" pitchFamily="34" charset="0"/>
                <a:cs typeface="Arial" panose="020B0604020202020204" pitchFamily="34" charset="0"/>
              </a:rPr>
              <a:t>o</a:t>
            </a:r>
            <a:r>
              <a:rPr lang="it-IT" dirty="0">
                <a:latin typeface="Arial" panose="020B0604020202020204" pitchFamily="34" charset="0"/>
                <a:cs typeface="Arial" panose="020B0604020202020204" pitchFamily="34" charset="0"/>
              </a:rPr>
              <a:t>pýtali, či </a:t>
            </a:r>
            <a:r>
              <a:rPr lang="sk-SK" dirty="0">
                <a:latin typeface="Arial" panose="020B0604020202020204" pitchFamily="34" charset="0"/>
                <a:cs typeface="Arial" panose="020B0604020202020204" pitchFamily="34" charset="0"/>
              </a:rPr>
              <a:t>je na to vhodný čas (</a:t>
            </a:r>
            <a:r>
              <a:rPr lang="it-IT" dirty="0">
                <a:latin typeface="Arial" panose="020B0604020202020204" pitchFamily="34" charset="0"/>
                <a:cs typeface="Arial" panose="020B0604020202020204" pitchFamily="34" charset="0"/>
              </a:rPr>
              <a:t>bez ohľadu na to, aké skvelé</a:t>
            </a:r>
            <a:r>
              <a:rPr lang="sk-SK" dirty="0">
                <a:latin typeface="Arial" panose="020B0604020202020204" pitchFamily="34" charset="0"/>
                <a:cs typeface="Arial" panose="020B0604020202020204" pitchFamily="34" charset="0"/>
              </a:rPr>
              <a:t> sú vaše informácie)</a:t>
            </a:r>
            <a:r>
              <a:rPr lang="it-IT" dirty="0">
                <a:latin typeface="Arial" panose="020B0604020202020204" pitchFamily="34" charset="0"/>
                <a:cs typeface="Arial" panose="020B0604020202020204" pitchFamily="34" charset="0"/>
              </a:rPr>
              <a:t>.</a:t>
            </a:r>
          </a:p>
        </p:txBody>
      </p:sp>
      <p:sp>
        <p:nvSpPr>
          <p:cNvPr id="13" name="TextBox 2"/>
          <p:cNvSpPr txBox="1"/>
          <p:nvPr/>
        </p:nvSpPr>
        <p:spPr>
          <a:xfrm>
            <a:off x="2773276" y="376437"/>
            <a:ext cx="7338871" cy="646331"/>
          </a:xfrm>
          <a:prstGeom prst="rect">
            <a:avLst/>
          </a:prstGeom>
          <a:noFill/>
        </p:spPr>
        <p:txBody>
          <a:bodyPr wrap="square" rtlCol="0">
            <a:spAutoFit/>
          </a:bodyPr>
          <a:lstStyle/>
          <a:p>
            <a:r>
              <a:rPr lang="en-GB" sz="3600" b="1" dirty="0">
                <a:solidFill>
                  <a:schemeClr val="accent1">
                    <a:lumMod val="75000"/>
                  </a:schemeClr>
                </a:solidFill>
                <a:latin typeface="Arial Rounded MT Bold" panose="020F0704030504030204" pitchFamily="34" charset="0"/>
              </a:rPr>
              <a:t>E-</a:t>
            </a:r>
            <a:r>
              <a:rPr lang="en-GB" sz="3600" b="1" dirty="0" err="1">
                <a:solidFill>
                  <a:schemeClr val="accent1">
                    <a:lumMod val="75000"/>
                  </a:schemeClr>
                </a:solidFill>
                <a:latin typeface="Arial Rounded MT Bold" panose="020F0704030504030204" pitchFamily="34" charset="0"/>
              </a:rPr>
              <a:t>vyjednávanie</a:t>
            </a:r>
            <a:endParaRPr lang="en-GB" sz="3600" b="1" dirty="0">
              <a:solidFill>
                <a:schemeClr val="accent1">
                  <a:lumMod val="75000"/>
                </a:schemeClr>
              </a:solidFill>
            </a:endParaRPr>
          </a:p>
        </p:txBody>
      </p:sp>
      <p:pic>
        <p:nvPicPr>
          <p:cNvPr id="14" name="Picture 13" descr="A picture containing holding, room, computer&#10;&#10;Description automatically generated">
            <a:extLst>
              <a:ext uri="{FF2B5EF4-FFF2-40B4-BE49-F238E27FC236}">
                <a16:creationId xmlns:a16="http://schemas.microsoft.com/office/drawing/2014/main" id="{0EF5C56F-549D-4E6F-B06D-445F48D2254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234294" y="1931537"/>
            <a:ext cx="3862322" cy="3862322"/>
          </a:xfrm>
          <a:prstGeom prst="rect">
            <a:avLst/>
          </a:prstGeom>
        </p:spPr>
      </p:pic>
    </p:spTree>
    <p:extLst>
      <p:ext uri="{BB962C8B-B14F-4D97-AF65-F5344CB8AC3E}">
        <p14:creationId xmlns:p14="http://schemas.microsoft.com/office/powerpoint/2010/main" val="219306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6528" y="340594"/>
            <a:ext cx="4753049" cy="3429112"/>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sp>
        <p:nvSpPr>
          <p:cNvPr id="2" name="CuadroTexto 1">
            <a:extLst>
              <a:ext uri="{FF2B5EF4-FFF2-40B4-BE49-F238E27FC236}">
                <a16:creationId xmlns:a16="http://schemas.microsoft.com/office/drawing/2014/main" id="{8B350676-2BB7-4900-A69C-E79493157A87}"/>
              </a:ext>
            </a:extLst>
          </p:cNvPr>
          <p:cNvSpPr txBox="1"/>
          <p:nvPr/>
        </p:nvSpPr>
        <p:spPr>
          <a:xfrm>
            <a:off x="2773276" y="4389954"/>
            <a:ext cx="8129148" cy="1015663"/>
          </a:xfrm>
          <a:prstGeom prst="rect">
            <a:avLst/>
          </a:prstGeom>
          <a:noFill/>
        </p:spPr>
        <p:txBody>
          <a:bodyPr wrap="none" rtlCol="0">
            <a:spAutoFit/>
          </a:bodyPr>
          <a:lstStyle/>
          <a:p>
            <a:r>
              <a:rPr lang="sk-SK" sz="6000" dirty="0">
                <a:latin typeface="Arial" panose="020B0604020202020204" pitchFamily="34" charset="0"/>
                <a:cs typeface="Arial" panose="020B0604020202020204" pitchFamily="34" charset="0"/>
              </a:rPr>
              <a:t>Ďakujem za pozornosť!</a:t>
            </a:r>
            <a:endParaRPr lang="es-ES" sz="6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019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3A86BF1E-B8F2-4B6C-A76B-D8673E0CF73D}"/>
              </a:ext>
            </a:extLst>
          </p:cNvPr>
          <p:cNvSpPr txBox="1"/>
          <p:nvPr/>
        </p:nvSpPr>
        <p:spPr>
          <a:xfrm>
            <a:off x="2527278" y="326580"/>
            <a:ext cx="7338871" cy="646331"/>
          </a:xfrm>
          <a:prstGeom prst="rect">
            <a:avLst/>
          </a:prstGeom>
          <a:noFill/>
        </p:spPr>
        <p:txBody>
          <a:bodyPr wrap="square" rtlCol="0">
            <a:spAutoFit/>
          </a:bodyPr>
          <a:lstStyle/>
          <a:p>
            <a:r>
              <a:rPr lang="en-GB" sz="3600" b="1" dirty="0" err="1">
                <a:solidFill>
                  <a:schemeClr val="accent1">
                    <a:lumMod val="75000"/>
                  </a:schemeClr>
                </a:solidFill>
                <a:latin typeface="Arial" panose="020B0604020202020204" pitchFamily="34" charset="0"/>
                <a:cs typeface="Arial" panose="020B0604020202020204" pitchFamily="34" charset="0"/>
              </a:rPr>
              <a:t>Riadenie</a:t>
            </a:r>
            <a:r>
              <a:rPr lang="en-GB" sz="3600" b="1" dirty="0">
                <a:solidFill>
                  <a:schemeClr val="accent1">
                    <a:lumMod val="75000"/>
                  </a:schemeClr>
                </a:solidFill>
                <a:latin typeface="Arial" panose="020B0604020202020204" pitchFamily="34" charset="0"/>
                <a:cs typeface="Arial" panose="020B0604020202020204" pitchFamily="34" charset="0"/>
              </a:rPr>
              <a:t> </a:t>
            </a:r>
            <a:r>
              <a:rPr lang="en-GB" sz="3600" b="1" dirty="0" err="1">
                <a:solidFill>
                  <a:schemeClr val="accent1">
                    <a:lumMod val="75000"/>
                  </a:schemeClr>
                </a:solidFill>
                <a:latin typeface="Arial" panose="020B0604020202020204" pitchFamily="34" charset="0"/>
                <a:cs typeface="Arial" panose="020B0604020202020204" pitchFamily="34" charset="0"/>
              </a:rPr>
              <a:t>virtuálnych</a:t>
            </a:r>
            <a:r>
              <a:rPr lang="en-GB" sz="3600" b="1" dirty="0">
                <a:solidFill>
                  <a:schemeClr val="accent1">
                    <a:lumMod val="75000"/>
                  </a:schemeClr>
                </a:solidFill>
                <a:latin typeface="Arial" panose="020B0604020202020204" pitchFamily="34" charset="0"/>
                <a:cs typeface="Arial" panose="020B0604020202020204" pitchFamily="34" charset="0"/>
              </a:rPr>
              <a:t> </a:t>
            </a:r>
            <a:r>
              <a:rPr lang="en-GB" sz="3600" b="1" dirty="0" err="1">
                <a:solidFill>
                  <a:schemeClr val="accent1">
                    <a:lumMod val="75000"/>
                  </a:schemeClr>
                </a:solidFill>
                <a:latin typeface="Arial" panose="020B0604020202020204" pitchFamily="34" charset="0"/>
                <a:cs typeface="Arial" panose="020B0604020202020204" pitchFamily="34" charset="0"/>
              </a:rPr>
              <a:t>tímov</a:t>
            </a:r>
            <a:endParaRPr lang="en-GB" sz="3600" b="1" dirty="0">
              <a:solidFill>
                <a:schemeClr val="accent1">
                  <a:lumMod val="75000"/>
                </a:schemeClr>
              </a:solidFill>
              <a:latin typeface="Arial" panose="020B0604020202020204" pitchFamily="34" charset="0"/>
              <a:cs typeface="Arial" panose="020B0604020202020204" pitchFamily="34" charset="0"/>
            </a:endParaRPr>
          </a:p>
        </p:txBody>
      </p:sp>
      <p:sp>
        <p:nvSpPr>
          <p:cNvPr id="2" name="Rettangolo 1">
            <a:extLst>
              <a:ext uri="{FF2B5EF4-FFF2-40B4-BE49-F238E27FC236}">
                <a16:creationId xmlns:a16="http://schemas.microsoft.com/office/drawing/2014/main" id="{50937956-F9E8-4796-8E1E-2932BB6CF382}"/>
              </a:ext>
            </a:extLst>
          </p:cNvPr>
          <p:cNvSpPr/>
          <p:nvPr/>
        </p:nvSpPr>
        <p:spPr>
          <a:xfrm>
            <a:off x="2510340" y="972911"/>
            <a:ext cx="5842282" cy="424731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k-SK" altLang="sk-SK" sz="1800" b="0" i="0" u="none" strike="noStrike" cap="none" normalizeH="0" baseline="0" dirty="0">
                <a:ln>
                  <a:noFill/>
                </a:ln>
                <a:solidFill>
                  <a:schemeClr val="tx1"/>
                </a:solidFill>
                <a:effectLst/>
                <a:latin typeface="Arial Unicode MS"/>
              </a:rPr>
              <a:t>V súčasnosti záleží na fyzickej vzdialenosti menej ako kedykoľvek predtým. Každá spoločnosť môže spojiť talentovaných ľudí zo všetkých kútov sveta vytvorením virtuálnych tímov. Riadenie virtuálneho tímu sa však od štandardnej prezenčnej formy práce líši rôznymi spôsobmi a vyznačuje sa dôležitými aspektmi, ktoré budete musieť vziať do úvahy, ak chcete byť úspešní.</a:t>
            </a:r>
            <a:endParaRPr kumimoji="0" lang="sk-SK" altLang="sk-SK" sz="4000" b="0" i="0" u="none" strike="noStrike" cap="none" normalizeH="0" baseline="0" dirty="0">
              <a:ln>
                <a:noFill/>
              </a:ln>
              <a:solidFill>
                <a:schemeClr val="tx1"/>
              </a:solidFill>
              <a:effectLst/>
              <a:latin typeface="Arial" panose="020B0604020202020204" pitchFamily="34" charset="0"/>
            </a:endParaRPr>
          </a:p>
          <a:p>
            <a:pPr>
              <a:defRPr/>
            </a:pPr>
            <a:endParaRPr lang="en-GB" altLang="es-ES" dirty="0">
              <a:latin typeface="Arial Rounded MT Bold" panose="020F0704030504030204" pitchFamily="34" charset="0"/>
            </a:endParaRPr>
          </a:p>
          <a:p>
            <a:pPr marL="342900" indent="-342900">
              <a:buAutoNum type="arabicPeriod"/>
              <a:defRPr/>
            </a:pPr>
            <a:r>
              <a:rPr lang="en-GB" altLang="es-ES" dirty="0" err="1">
                <a:solidFill>
                  <a:schemeClr val="accent6">
                    <a:lumMod val="75000"/>
                  </a:schemeClr>
                </a:solidFill>
                <a:latin typeface="Arial Rounded MT Bold" panose="020F0704030504030204" pitchFamily="34" charset="0"/>
              </a:rPr>
              <a:t>Definovanie</a:t>
            </a:r>
            <a:r>
              <a:rPr lang="en-GB" altLang="es-ES" dirty="0">
                <a:solidFill>
                  <a:schemeClr val="accent6">
                    <a:lumMod val="75000"/>
                  </a:schemeClr>
                </a:solidFill>
                <a:latin typeface="Arial Rounded MT Bold" panose="020F0704030504030204" pitchFamily="34" charset="0"/>
              </a:rPr>
              <a:t> </a:t>
            </a:r>
            <a:r>
              <a:rPr lang="en-GB" altLang="es-ES" dirty="0" err="1">
                <a:solidFill>
                  <a:schemeClr val="accent6">
                    <a:lumMod val="75000"/>
                  </a:schemeClr>
                </a:solidFill>
                <a:latin typeface="Arial Rounded MT Bold" panose="020F0704030504030204" pitchFamily="34" charset="0"/>
              </a:rPr>
              <a:t>vášho</a:t>
            </a:r>
            <a:r>
              <a:rPr lang="en-GB" altLang="es-ES" dirty="0">
                <a:solidFill>
                  <a:schemeClr val="accent6">
                    <a:lumMod val="75000"/>
                  </a:schemeClr>
                </a:solidFill>
                <a:latin typeface="Arial Rounded MT Bold" panose="020F0704030504030204" pitchFamily="34" charset="0"/>
              </a:rPr>
              <a:t> </a:t>
            </a:r>
            <a:r>
              <a:rPr lang="en-GB" altLang="es-ES" dirty="0" err="1">
                <a:solidFill>
                  <a:schemeClr val="accent6">
                    <a:lumMod val="75000"/>
                  </a:schemeClr>
                </a:solidFill>
                <a:latin typeface="Arial Rounded MT Bold" panose="020F0704030504030204" pitchFamily="34" charset="0"/>
              </a:rPr>
              <a:t>tímu</a:t>
            </a:r>
            <a:endParaRPr lang="en-GB" altLang="es-ES" dirty="0">
              <a:latin typeface="Arial Rounded MT Bold" panose="020F07040305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k-SK" altLang="sk-SK" sz="1800" b="0" i="0" u="none" strike="noStrike" cap="none" normalizeH="0" baseline="0" dirty="0">
                <a:ln>
                  <a:noFill/>
                </a:ln>
                <a:solidFill>
                  <a:schemeClr val="tx1"/>
                </a:solidFill>
                <a:effectLst/>
                <a:latin typeface="Arial Unicode MS"/>
              </a:rPr>
              <a:t>Ako sa formoval váš tím? Bolo vám povolené zvoliť si členov tímu alebo ste tím „zdedili“ po predchádzajúcom manažérovi?</a:t>
            </a:r>
            <a:endParaRPr kumimoji="0" lang="sk-SK" altLang="sk-SK" sz="4000" b="0" i="0" u="none" strike="noStrike" cap="none" normalizeH="0" baseline="0" dirty="0">
              <a:ln>
                <a:noFill/>
              </a:ln>
              <a:solidFill>
                <a:schemeClr val="tx1"/>
              </a:solidFill>
              <a:effectLst/>
              <a:latin typeface="Arial" panose="020B0604020202020204" pitchFamily="34" charset="0"/>
            </a:endParaRPr>
          </a:p>
          <a:p>
            <a:pPr>
              <a:defRPr/>
            </a:pPr>
            <a:endParaRPr lang="en-GB" altLang="es-ES" dirty="0">
              <a:latin typeface="Arial Rounded MT Bold" panose="020F0704030504030204" pitchFamily="34" charset="0"/>
            </a:endParaRPr>
          </a:p>
          <a:p>
            <a:pPr>
              <a:defRPr/>
            </a:pPr>
            <a:r>
              <a:rPr lang="en-GB" altLang="es-ES" dirty="0" err="1">
                <a:latin typeface="Arial Unicode MS"/>
              </a:rPr>
              <a:t>Pracujú</a:t>
            </a:r>
            <a:r>
              <a:rPr lang="en-GB" altLang="es-ES" dirty="0">
                <a:latin typeface="Arial Unicode MS"/>
              </a:rPr>
              <a:t> </a:t>
            </a:r>
            <a:r>
              <a:rPr lang="en-GB" altLang="es-ES" dirty="0" err="1">
                <a:latin typeface="Arial Unicode MS"/>
              </a:rPr>
              <a:t>stále</a:t>
            </a:r>
            <a:r>
              <a:rPr lang="en-GB" altLang="es-ES" dirty="0">
                <a:latin typeface="Arial Unicode MS"/>
              </a:rPr>
              <a:t> </a:t>
            </a:r>
            <a:r>
              <a:rPr lang="en-GB" altLang="es-ES" dirty="0" err="1">
                <a:latin typeface="Arial Unicode MS"/>
              </a:rPr>
              <a:t>rovnakí</a:t>
            </a:r>
            <a:r>
              <a:rPr lang="en-GB" altLang="es-ES" dirty="0">
                <a:latin typeface="Arial Unicode MS"/>
              </a:rPr>
              <a:t> </a:t>
            </a:r>
            <a:r>
              <a:rPr lang="en-GB" altLang="es-ES" dirty="0" err="1">
                <a:latin typeface="Arial Unicode MS"/>
              </a:rPr>
              <a:t>ľudia</a:t>
            </a:r>
            <a:r>
              <a:rPr lang="en-GB" altLang="es-ES" dirty="0">
                <a:latin typeface="Arial Unicode MS"/>
              </a:rPr>
              <a:t> </a:t>
            </a:r>
            <a:r>
              <a:rPr lang="en-GB" altLang="es-ES" dirty="0" err="1">
                <a:latin typeface="Arial Unicode MS"/>
              </a:rPr>
              <a:t>alebo</a:t>
            </a:r>
            <a:r>
              <a:rPr lang="en-GB" altLang="es-ES" dirty="0">
                <a:latin typeface="Arial Unicode MS"/>
              </a:rPr>
              <a:t> </a:t>
            </a:r>
            <a:r>
              <a:rPr lang="sk-SK" altLang="es-ES" dirty="0">
                <a:latin typeface="Arial Unicode MS"/>
              </a:rPr>
              <a:t>sa </a:t>
            </a:r>
            <a:r>
              <a:rPr lang="en-GB" altLang="es-ES" dirty="0" err="1">
                <a:latin typeface="Arial Unicode MS"/>
              </a:rPr>
              <a:t>štruktúra</a:t>
            </a:r>
            <a:r>
              <a:rPr lang="en-GB" altLang="es-ES" dirty="0">
                <a:latin typeface="Arial Unicode MS"/>
              </a:rPr>
              <a:t> </a:t>
            </a:r>
            <a:r>
              <a:rPr lang="en-GB" altLang="es-ES" dirty="0" err="1">
                <a:latin typeface="Arial Unicode MS"/>
              </a:rPr>
              <a:t>tímu</a:t>
            </a:r>
            <a:r>
              <a:rPr lang="sk-SK" altLang="es-ES" dirty="0">
                <a:latin typeface="Arial Unicode MS"/>
              </a:rPr>
              <a:t> mení</a:t>
            </a:r>
            <a:r>
              <a:rPr lang="en-GB" altLang="es-ES" dirty="0">
                <a:latin typeface="Arial Unicode MS"/>
              </a:rPr>
              <a:t> v </a:t>
            </a:r>
            <a:r>
              <a:rPr lang="en-GB" altLang="es-ES" dirty="0" err="1">
                <a:latin typeface="Arial Unicode MS"/>
              </a:rPr>
              <a:t>závislosti</a:t>
            </a:r>
            <a:r>
              <a:rPr lang="en-GB" altLang="es-ES" dirty="0">
                <a:latin typeface="Arial Unicode MS"/>
              </a:rPr>
              <a:t> od </a:t>
            </a:r>
            <a:r>
              <a:rPr lang="en-GB" altLang="es-ES" dirty="0" err="1">
                <a:latin typeface="Arial Unicode MS"/>
              </a:rPr>
              <a:t>aktivity</a:t>
            </a:r>
            <a:r>
              <a:rPr lang="en-GB" altLang="es-ES" dirty="0">
                <a:latin typeface="Arial Unicode MS"/>
              </a:rPr>
              <a:t>/</a:t>
            </a:r>
            <a:r>
              <a:rPr lang="en-GB" altLang="es-ES" dirty="0" err="1">
                <a:latin typeface="Arial Unicode MS"/>
              </a:rPr>
              <a:t>projektu</a:t>
            </a:r>
            <a:r>
              <a:rPr lang="en-GB" altLang="es-ES" dirty="0">
                <a:latin typeface="Arial Unicode MS"/>
              </a:rPr>
              <a:t>?</a:t>
            </a:r>
          </a:p>
        </p:txBody>
      </p:sp>
      <p:pic>
        <p:nvPicPr>
          <p:cNvPr id="10" name="Picture 9" descr="A picture containing room&#10;&#10;Description automatically generated">
            <a:extLst>
              <a:ext uri="{FF2B5EF4-FFF2-40B4-BE49-F238E27FC236}">
                <a16:creationId xmlns:a16="http://schemas.microsoft.com/office/drawing/2014/main" id="{9BE13BC7-B4E9-484A-94ED-47AF007D233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261415" y="2189350"/>
            <a:ext cx="3861874" cy="3861874"/>
          </a:xfrm>
          <a:prstGeom prst="rect">
            <a:avLst/>
          </a:prstGeom>
        </p:spPr>
      </p:pic>
    </p:spTree>
    <p:extLst>
      <p:ext uri="{BB962C8B-B14F-4D97-AF65-F5344CB8AC3E}">
        <p14:creationId xmlns:p14="http://schemas.microsoft.com/office/powerpoint/2010/main" val="370903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video game&#10;&#10;Description automatically generated">
            <a:extLst>
              <a:ext uri="{FF2B5EF4-FFF2-40B4-BE49-F238E27FC236}">
                <a16:creationId xmlns:a16="http://schemas.microsoft.com/office/drawing/2014/main" id="{AC467ABF-D313-43D3-81F6-B9AF2669A096}"/>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11622"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3A86BF1E-B8F2-4B6C-A76B-D8673E0CF73D}"/>
              </a:ext>
            </a:extLst>
          </p:cNvPr>
          <p:cNvSpPr txBox="1"/>
          <p:nvPr/>
        </p:nvSpPr>
        <p:spPr>
          <a:xfrm>
            <a:off x="2527277" y="342655"/>
            <a:ext cx="7338871" cy="646331"/>
          </a:xfrm>
          <a:prstGeom prst="rect">
            <a:avLst/>
          </a:prstGeom>
          <a:noFill/>
        </p:spPr>
        <p:txBody>
          <a:bodyPr wrap="square" rtlCol="0">
            <a:spAutoFit/>
          </a:bodyPr>
          <a:lstStyle/>
          <a:p>
            <a:r>
              <a:rPr lang="en-GB" sz="3600" b="1" dirty="0" err="1">
                <a:solidFill>
                  <a:schemeClr val="accent1">
                    <a:lumMod val="75000"/>
                  </a:schemeClr>
                </a:solidFill>
                <a:latin typeface="Arial" panose="020B0604020202020204" pitchFamily="34" charset="0"/>
                <a:cs typeface="Arial" panose="020B0604020202020204" pitchFamily="34" charset="0"/>
              </a:rPr>
              <a:t>Riadenie</a:t>
            </a:r>
            <a:r>
              <a:rPr lang="en-GB" sz="3600" b="1" dirty="0">
                <a:solidFill>
                  <a:schemeClr val="accent1">
                    <a:lumMod val="75000"/>
                  </a:schemeClr>
                </a:solidFill>
                <a:latin typeface="Arial" panose="020B0604020202020204" pitchFamily="34" charset="0"/>
                <a:cs typeface="Arial" panose="020B0604020202020204" pitchFamily="34" charset="0"/>
              </a:rPr>
              <a:t> </a:t>
            </a:r>
            <a:r>
              <a:rPr lang="en-GB" sz="3600" b="1" dirty="0" err="1">
                <a:solidFill>
                  <a:schemeClr val="accent1">
                    <a:lumMod val="75000"/>
                  </a:schemeClr>
                </a:solidFill>
                <a:latin typeface="Arial" panose="020B0604020202020204" pitchFamily="34" charset="0"/>
                <a:cs typeface="Arial" panose="020B0604020202020204" pitchFamily="34" charset="0"/>
              </a:rPr>
              <a:t>virtuálnych</a:t>
            </a:r>
            <a:r>
              <a:rPr lang="en-GB" sz="3600" b="1" dirty="0">
                <a:solidFill>
                  <a:schemeClr val="accent1">
                    <a:lumMod val="75000"/>
                  </a:schemeClr>
                </a:solidFill>
                <a:latin typeface="Arial" panose="020B0604020202020204" pitchFamily="34" charset="0"/>
                <a:cs typeface="Arial" panose="020B0604020202020204" pitchFamily="34" charset="0"/>
              </a:rPr>
              <a:t> </a:t>
            </a:r>
            <a:r>
              <a:rPr lang="en-GB" sz="3600" b="1" dirty="0" err="1">
                <a:solidFill>
                  <a:schemeClr val="accent1">
                    <a:lumMod val="75000"/>
                  </a:schemeClr>
                </a:solidFill>
                <a:latin typeface="Arial" panose="020B0604020202020204" pitchFamily="34" charset="0"/>
                <a:cs typeface="Arial" panose="020B0604020202020204" pitchFamily="34" charset="0"/>
              </a:rPr>
              <a:t>tímov</a:t>
            </a:r>
            <a:endParaRPr lang="en-GB" sz="3600" b="1" dirty="0">
              <a:solidFill>
                <a:schemeClr val="accent1">
                  <a:lumMod val="75000"/>
                </a:schemeClr>
              </a:solidFill>
              <a:latin typeface="Arial" panose="020B0604020202020204" pitchFamily="34" charset="0"/>
              <a:cs typeface="Arial" panose="020B0604020202020204" pitchFamily="34" charset="0"/>
            </a:endParaRPr>
          </a:p>
        </p:txBody>
      </p:sp>
      <p:sp>
        <p:nvSpPr>
          <p:cNvPr id="2" name="Rettangolo 1">
            <a:extLst>
              <a:ext uri="{FF2B5EF4-FFF2-40B4-BE49-F238E27FC236}">
                <a16:creationId xmlns:a16="http://schemas.microsoft.com/office/drawing/2014/main" id="{50937956-F9E8-4796-8E1E-2932BB6CF382}"/>
              </a:ext>
            </a:extLst>
          </p:cNvPr>
          <p:cNvSpPr/>
          <p:nvPr/>
        </p:nvSpPr>
        <p:spPr>
          <a:xfrm>
            <a:off x="2281287" y="883034"/>
            <a:ext cx="9492791" cy="5078313"/>
          </a:xfrm>
          <a:prstGeom prst="rect">
            <a:avLst/>
          </a:prstGeom>
        </p:spPr>
        <p:txBody>
          <a:bodyPr wrap="square">
            <a:spAutoFit/>
          </a:bodyPr>
          <a:lstStyle/>
          <a:p>
            <a:pPr>
              <a:defRPr/>
            </a:pPr>
            <a:endParaRPr lang="sk-SK" altLang="es-ES" b="1" dirty="0">
              <a:solidFill>
                <a:schemeClr val="accent6">
                  <a:lumMod val="75000"/>
                </a:schemeClr>
              </a:solidFill>
              <a:latin typeface="Arial "/>
            </a:endParaRPr>
          </a:p>
          <a:p>
            <a:pPr>
              <a:defRPr/>
            </a:pPr>
            <a:r>
              <a:rPr lang="en-GB" altLang="es-ES" b="1" dirty="0">
                <a:solidFill>
                  <a:schemeClr val="accent6">
                    <a:lumMod val="75000"/>
                  </a:schemeClr>
                </a:solidFill>
                <a:latin typeface="Arial "/>
              </a:rPr>
              <a:t>2. </a:t>
            </a:r>
            <a:r>
              <a:rPr lang="en-GB" altLang="es-ES" b="1" dirty="0" err="1">
                <a:solidFill>
                  <a:schemeClr val="accent6">
                    <a:lumMod val="75000"/>
                  </a:schemeClr>
                </a:solidFill>
                <a:latin typeface="Arial "/>
              </a:rPr>
              <a:t>Rozmiestnenie</a:t>
            </a:r>
            <a:r>
              <a:rPr lang="en-GB" altLang="es-ES" b="1" dirty="0">
                <a:solidFill>
                  <a:schemeClr val="accent6">
                    <a:lumMod val="75000"/>
                  </a:schemeClr>
                </a:solidFill>
                <a:latin typeface="Arial "/>
              </a:rPr>
              <a:t> </a:t>
            </a:r>
            <a:r>
              <a:rPr lang="en-GB" altLang="es-ES" b="1" dirty="0" err="1">
                <a:solidFill>
                  <a:schemeClr val="accent6">
                    <a:lumMod val="75000"/>
                  </a:schemeClr>
                </a:solidFill>
                <a:latin typeface="Arial "/>
              </a:rPr>
              <a:t>členov</a:t>
            </a:r>
            <a:r>
              <a:rPr lang="en-GB" altLang="es-ES" b="1" dirty="0">
                <a:solidFill>
                  <a:schemeClr val="accent6">
                    <a:lumMod val="75000"/>
                  </a:schemeClr>
                </a:solidFill>
                <a:latin typeface="Arial "/>
              </a:rPr>
              <a:t> </a:t>
            </a:r>
            <a:r>
              <a:rPr lang="en-GB" altLang="es-ES" b="1" dirty="0" err="1">
                <a:solidFill>
                  <a:schemeClr val="accent6">
                    <a:lumMod val="75000"/>
                  </a:schemeClr>
                </a:solidFill>
                <a:latin typeface="Arial "/>
              </a:rPr>
              <a:t>vášho</a:t>
            </a:r>
            <a:r>
              <a:rPr lang="en-GB" altLang="es-ES" b="1" dirty="0">
                <a:solidFill>
                  <a:schemeClr val="accent6">
                    <a:lumMod val="75000"/>
                  </a:schemeClr>
                </a:solidFill>
                <a:latin typeface="Arial "/>
              </a:rPr>
              <a:t> </a:t>
            </a:r>
            <a:r>
              <a:rPr lang="en-GB" altLang="es-ES" b="1" dirty="0" err="1">
                <a:solidFill>
                  <a:schemeClr val="accent6">
                    <a:lumMod val="75000"/>
                  </a:schemeClr>
                </a:solidFill>
                <a:latin typeface="Arial "/>
              </a:rPr>
              <a:t>tímu</a:t>
            </a:r>
            <a:endParaRPr lang="en-GB" altLang="es-ES" b="1" dirty="0">
              <a:solidFill>
                <a:schemeClr val="accent6">
                  <a:lumMod val="75000"/>
                </a:schemeClr>
              </a:solidFill>
              <a:latin typeface="Arial "/>
            </a:endParaRPr>
          </a:p>
          <a:p>
            <a:pPr algn="just">
              <a:defRPr/>
            </a:pPr>
            <a:endParaRPr lang="sk-SK" altLang="es-ES" dirty="0">
              <a:latin typeface="Arial "/>
              <a:cs typeface="Arial" panose="020B0604020202020204" pitchFamily="34" charset="0"/>
            </a:endParaRPr>
          </a:p>
          <a:p>
            <a:pPr algn="just">
              <a:defRPr/>
            </a:pPr>
            <a:r>
              <a:rPr lang="en-GB" altLang="es-ES" dirty="0">
                <a:latin typeface="Arial "/>
                <a:cs typeface="Arial" panose="020B0604020202020204" pitchFamily="34" charset="0"/>
              </a:rPr>
              <a:t>To </a:t>
            </a:r>
            <a:r>
              <a:rPr lang="en-GB" altLang="es-ES" dirty="0" err="1">
                <a:latin typeface="Arial "/>
                <a:cs typeface="Arial" panose="020B0604020202020204" pitchFamily="34" charset="0"/>
              </a:rPr>
              <a:t>môže</a:t>
            </a:r>
            <a:r>
              <a:rPr lang="en-GB" altLang="es-ES" dirty="0">
                <a:latin typeface="Arial "/>
                <a:cs typeface="Arial" panose="020B0604020202020204" pitchFamily="34" charset="0"/>
              </a:rPr>
              <a:t> </a:t>
            </a:r>
            <a:r>
              <a:rPr lang="en-GB" altLang="es-ES" dirty="0" err="1">
                <a:latin typeface="Arial "/>
                <a:cs typeface="Arial" panose="020B0604020202020204" pitchFamily="34" charset="0"/>
              </a:rPr>
              <a:t>mať</a:t>
            </a:r>
            <a:r>
              <a:rPr lang="en-GB" altLang="es-ES" dirty="0">
                <a:latin typeface="Arial "/>
                <a:cs typeface="Arial" panose="020B0604020202020204" pitchFamily="34" charset="0"/>
              </a:rPr>
              <a:t> </a:t>
            </a:r>
            <a:r>
              <a:rPr lang="en-GB" altLang="es-ES" dirty="0" err="1">
                <a:latin typeface="Arial "/>
                <a:cs typeface="Arial" panose="020B0604020202020204" pitchFamily="34" charset="0"/>
              </a:rPr>
              <a:t>vplyv</a:t>
            </a:r>
            <a:r>
              <a:rPr lang="en-GB" altLang="es-ES" dirty="0">
                <a:latin typeface="Arial "/>
                <a:cs typeface="Arial" panose="020B0604020202020204" pitchFamily="34" charset="0"/>
              </a:rPr>
              <a:t> </a:t>
            </a:r>
            <a:r>
              <a:rPr lang="en-GB" altLang="es-ES" dirty="0" err="1">
                <a:latin typeface="Arial "/>
                <a:cs typeface="Arial" panose="020B0604020202020204" pitchFamily="34" charset="0"/>
              </a:rPr>
              <a:t>na</a:t>
            </a:r>
            <a:r>
              <a:rPr lang="en-GB" altLang="es-ES" dirty="0">
                <a:latin typeface="Arial "/>
                <a:cs typeface="Arial" panose="020B0604020202020204" pitchFamily="34" charset="0"/>
              </a:rPr>
              <a:t> </a:t>
            </a:r>
            <a:r>
              <a:rPr lang="en-GB" altLang="es-ES" dirty="0" err="1">
                <a:latin typeface="Arial "/>
                <a:cs typeface="Arial" panose="020B0604020202020204" pitchFamily="34" charset="0"/>
              </a:rPr>
              <a:t>spôsob</a:t>
            </a:r>
            <a:r>
              <a:rPr lang="en-GB" altLang="es-ES" dirty="0">
                <a:latin typeface="Arial "/>
                <a:cs typeface="Arial" panose="020B0604020202020204" pitchFamily="34" charset="0"/>
              </a:rPr>
              <a:t> </a:t>
            </a:r>
            <a:r>
              <a:rPr lang="en-GB" altLang="es-ES" dirty="0" err="1">
                <a:latin typeface="Arial "/>
                <a:cs typeface="Arial" panose="020B0604020202020204" pitchFamily="34" charset="0"/>
              </a:rPr>
              <a:t>spolupráce</a:t>
            </a:r>
            <a:r>
              <a:rPr lang="en-GB" altLang="es-ES" dirty="0">
                <a:latin typeface="Arial "/>
                <a:cs typeface="Arial" panose="020B0604020202020204" pitchFamily="34" charset="0"/>
              </a:rPr>
              <a:t> </a:t>
            </a:r>
            <a:r>
              <a:rPr lang="en-GB" altLang="es-ES" dirty="0" err="1">
                <a:latin typeface="Arial "/>
                <a:cs typeface="Arial" panose="020B0604020202020204" pitchFamily="34" charset="0"/>
              </a:rPr>
              <a:t>vášho</a:t>
            </a:r>
            <a:r>
              <a:rPr lang="en-GB" altLang="es-ES" dirty="0">
                <a:latin typeface="Arial "/>
                <a:cs typeface="Arial" panose="020B0604020202020204" pitchFamily="34" charset="0"/>
              </a:rPr>
              <a:t> </a:t>
            </a:r>
            <a:r>
              <a:rPr lang="en-GB" altLang="es-ES" dirty="0" err="1">
                <a:latin typeface="Arial "/>
                <a:cs typeface="Arial" panose="020B0604020202020204" pitchFamily="34" charset="0"/>
              </a:rPr>
              <a:t>tímu</a:t>
            </a:r>
            <a:r>
              <a:rPr lang="en-GB" altLang="es-ES" dirty="0">
                <a:latin typeface="Arial "/>
                <a:cs typeface="Arial" panose="020B0604020202020204" pitchFamily="34" charset="0"/>
              </a:rPr>
              <a:t> z </a:t>
            </a:r>
            <a:r>
              <a:rPr lang="en-GB" altLang="es-ES" dirty="0" err="1">
                <a:latin typeface="Arial "/>
                <a:cs typeface="Arial" panose="020B0604020202020204" pitchFamily="34" charset="0"/>
              </a:rPr>
              <a:t>dôvodu</a:t>
            </a:r>
            <a:r>
              <a:rPr lang="en-GB" altLang="es-ES" dirty="0">
                <a:latin typeface="Arial "/>
                <a:cs typeface="Arial" panose="020B0604020202020204" pitchFamily="34" charset="0"/>
              </a:rPr>
              <a:t> </a:t>
            </a:r>
            <a:r>
              <a:rPr lang="en-GB" altLang="es-ES" dirty="0" err="1">
                <a:latin typeface="Arial "/>
                <a:cs typeface="Arial" panose="020B0604020202020204" pitchFamily="34" charset="0"/>
              </a:rPr>
              <a:t>rozdielov</a:t>
            </a:r>
            <a:r>
              <a:rPr lang="en-GB" altLang="es-ES" dirty="0">
                <a:latin typeface="Arial "/>
                <a:cs typeface="Arial" panose="020B0604020202020204" pitchFamily="34" charset="0"/>
              </a:rPr>
              <a:t> v </a:t>
            </a:r>
            <a:r>
              <a:rPr lang="en-GB" altLang="es-ES" dirty="0" err="1">
                <a:latin typeface="Arial "/>
                <a:cs typeface="Arial" panose="020B0604020202020204" pitchFamily="34" charset="0"/>
              </a:rPr>
              <a:t>časových</a:t>
            </a:r>
            <a:r>
              <a:rPr lang="en-GB" altLang="es-ES" dirty="0">
                <a:latin typeface="Arial "/>
                <a:cs typeface="Arial" panose="020B0604020202020204" pitchFamily="34" charset="0"/>
              </a:rPr>
              <a:t> </a:t>
            </a:r>
            <a:r>
              <a:rPr lang="en-GB" altLang="es-ES" dirty="0" err="1">
                <a:latin typeface="Arial "/>
                <a:cs typeface="Arial" panose="020B0604020202020204" pitchFamily="34" charset="0"/>
              </a:rPr>
              <a:t>pásmach</a:t>
            </a:r>
            <a:r>
              <a:rPr lang="en-GB" altLang="es-ES" dirty="0">
                <a:latin typeface="Arial "/>
                <a:cs typeface="Arial" panose="020B0604020202020204" pitchFamily="34" charset="0"/>
              </a:rPr>
              <a:t>, </a:t>
            </a:r>
            <a:r>
              <a:rPr lang="en-GB" altLang="es-ES" dirty="0" err="1">
                <a:latin typeface="Arial "/>
                <a:cs typeface="Arial" panose="020B0604020202020204" pitchFamily="34" charset="0"/>
              </a:rPr>
              <a:t>kultúrnych</a:t>
            </a:r>
            <a:r>
              <a:rPr lang="en-GB" altLang="es-ES" dirty="0">
                <a:latin typeface="Arial "/>
                <a:cs typeface="Arial" panose="020B0604020202020204" pitchFamily="34" charset="0"/>
              </a:rPr>
              <a:t> </a:t>
            </a:r>
            <a:r>
              <a:rPr lang="en-GB" altLang="es-ES" dirty="0" err="1">
                <a:latin typeface="Arial "/>
                <a:cs typeface="Arial" panose="020B0604020202020204" pitchFamily="34" charset="0"/>
              </a:rPr>
              <a:t>problémov</a:t>
            </a:r>
            <a:r>
              <a:rPr lang="en-GB" altLang="es-ES" dirty="0">
                <a:latin typeface="Arial "/>
                <a:cs typeface="Arial" panose="020B0604020202020204" pitchFamily="34" charset="0"/>
              </a:rPr>
              <a:t>, </a:t>
            </a:r>
            <a:r>
              <a:rPr lang="en-GB" altLang="es-ES" dirty="0" err="1">
                <a:latin typeface="Arial "/>
                <a:cs typeface="Arial" panose="020B0604020202020204" pitchFamily="34" charset="0"/>
              </a:rPr>
              <a:t>postoja</a:t>
            </a:r>
            <a:r>
              <a:rPr lang="en-GB" altLang="es-ES" dirty="0">
                <a:latin typeface="Arial "/>
                <a:cs typeface="Arial" panose="020B0604020202020204" pitchFamily="34" charset="0"/>
              </a:rPr>
              <a:t> k </a:t>
            </a:r>
            <a:r>
              <a:rPr lang="sk-SK" altLang="es-ES" dirty="0">
                <a:latin typeface="Arial "/>
                <a:cs typeface="Arial" panose="020B0604020202020204" pitchFamily="34" charset="0"/>
              </a:rPr>
              <a:t>dlhotrvajúcej </a:t>
            </a:r>
            <a:r>
              <a:rPr lang="en-GB" altLang="es-ES" dirty="0" err="1">
                <a:latin typeface="Arial "/>
                <a:cs typeface="Arial" panose="020B0604020202020204" pitchFamily="34" charset="0"/>
              </a:rPr>
              <a:t>práci</a:t>
            </a:r>
            <a:r>
              <a:rPr lang="en-GB" altLang="es-ES" dirty="0">
                <a:latin typeface="Arial "/>
                <a:cs typeface="Arial" panose="020B0604020202020204" pitchFamily="34" charset="0"/>
              </a:rPr>
              <a:t> </a:t>
            </a:r>
            <a:r>
              <a:rPr lang="en-GB" altLang="es-ES" dirty="0" err="1">
                <a:latin typeface="Arial "/>
                <a:cs typeface="Arial" panose="020B0604020202020204" pitchFamily="34" charset="0"/>
              </a:rPr>
              <a:t>atď</a:t>
            </a:r>
            <a:r>
              <a:rPr lang="en-GB" altLang="es-ES" dirty="0">
                <a:latin typeface="Arial "/>
                <a:cs typeface="Arial" panose="020B0604020202020204" pitchFamily="34" charset="0"/>
              </a:rPr>
              <a:t>. </a:t>
            </a:r>
            <a:r>
              <a:rPr lang="en-GB" altLang="es-ES" dirty="0" err="1">
                <a:latin typeface="Arial "/>
                <a:cs typeface="Arial" panose="020B0604020202020204" pitchFamily="34" charset="0"/>
              </a:rPr>
              <a:t>Pri</a:t>
            </a:r>
            <a:r>
              <a:rPr lang="en-GB" altLang="es-ES" dirty="0">
                <a:latin typeface="Arial "/>
                <a:cs typeface="Arial" panose="020B0604020202020204" pitchFamily="34" charset="0"/>
              </a:rPr>
              <a:t> </a:t>
            </a:r>
            <a:r>
              <a:rPr lang="en-GB" altLang="es-ES" dirty="0" err="1">
                <a:latin typeface="Arial "/>
                <a:cs typeface="Arial" panose="020B0604020202020204" pitchFamily="34" charset="0"/>
              </a:rPr>
              <a:t>vytváraní</a:t>
            </a:r>
            <a:r>
              <a:rPr lang="en-GB" altLang="es-ES" dirty="0">
                <a:latin typeface="Arial "/>
                <a:cs typeface="Arial" panose="020B0604020202020204" pitchFamily="34" charset="0"/>
              </a:rPr>
              <a:t> </a:t>
            </a:r>
            <a:r>
              <a:rPr lang="en-GB" altLang="es-ES" dirty="0" err="1">
                <a:latin typeface="Arial "/>
                <a:cs typeface="Arial" panose="020B0604020202020204" pitchFamily="34" charset="0"/>
              </a:rPr>
              <a:t>virtuálnych</a:t>
            </a:r>
            <a:r>
              <a:rPr lang="en-GB" altLang="es-ES" dirty="0">
                <a:latin typeface="Arial "/>
                <a:cs typeface="Arial" panose="020B0604020202020204" pitchFamily="34" charset="0"/>
              </a:rPr>
              <a:t> s</a:t>
            </a:r>
            <a:r>
              <a:rPr lang="sk-SK" altLang="es-ES" dirty="0" err="1">
                <a:latin typeface="Arial "/>
                <a:cs typeface="Arial" panose="020B0604020202020204" pitchFamily="34" charset="0"/>
              </a:rPr>
              <a:t>chôdz</a:t>
            </a:r>
            <a:r>
              <a:rPr lang="en-GB" altLang="es-ES" dirty="0">
                <a:latin typeface="Arial "/>
                <a:cs typeface="Arial" panose="020B0604020202020204" pitchFamily="34" charset="0"/>
              </a:rPr>
              <a:t>í </a:t>
            </a:r>
            <a:r>
              <a:rPr lang="en-GB" altLang="es-ES" dirty="0" err="1">
                <a:latin typeface="Arial "/>
                <a:cs typeface="Arial" panose="020B0604020202020204" pitchFamily="34" charset="0"/>
              </a:rPr>
              <a:t>alebo</a:t>
            </a:r>
            <a:r>
              <a:rPr lang="en-GB" altLang="es-ES" dirty="0">
                <a:latin typeface="Arial "/>
                <a:cs typeface="Arial" panose="020B0604020202020204" pitchFamily="34" charset="0"/>
              </a:rPr>
              <a:t> </a:t>
            </a:r>
            <a:r>
              <a:rPr lang="en-GB" altLang="es-ES" dirty="0" err="1">
                <a:latin typeface="Arial "/>
                <a:cs typeface="Arial" panose="020B0604020202020204" pitchFamily="34" charset="0"/>
              </a:rPr>
              <a:t>aktivít</a:t>
            </a:r>
            <a:r>
              <a:rPr lang="en-GB" altLang="es-ES" dirty="0">
                <a:latin typeface="Arial "/>
                <a:cs typeface="Arial" panose="020B0604020202020204" pitchFamily="34" charset="0"/>
              </a:rPr>
              <a:t> </a:t>
            </a:r>
            <a:r>
              <a:rPr lang="en-GB" altLang="es-ES" dirty="0" err="1">
                <a:latin typeface="Arial "/>
                <a:cs typeface="Arial" panose="020B0604020202020204" pitchFamily="34" charset="0"/>
              </a:rPr>
              <a:t>myslite</a:t>
            </a:r>
            <a:r>
              <a:rPr lang="en-GB" altLang="es-ES" dirty="0">
                <a:latin typeface="Arial "/>
                <a:cs typeface="Arial" panose="020B0604020202020204" pitchFamily="34" charset="0"/>
              </a:rPr>
              <a:t> </a:t>
            </a:r>
            <a:r>
              <a:rPr lang="en-GB" altLang="es-ES" dirty="0" err="1">
                <a:latin typeface="Arial "/>
                <a:cs typeface="Arial" panose="020B0604020202020204" pitchFamily="34" charset="0"/>
              </a:rPr>
              <a:t>na</a:t>
            </a:r>
            <a:r>
              <a:rPr lang="en-GB" altLang="es-ES" dirty="0">
                <a:latin typeface="Arial "/>
                <a:cs typeface="Arial" panose="020B0604020202020204" pitchFamily="34" charset="0"/>
              </a:rPr>
              <a:t> to, </a:t>
            </a:r>
            <a:r>
              <a:rPr lang="en-GB" altLang="es-ES" dirty="0" err="1">
                <a:latin typeface="Arial "/>
                <a:cs typeface="Arial" panose="020B0604020202020204" pitchFamily="34" charset="0"/>
              </a:rPr>
              <a:t>čo</a:t>
            </a:r>
            <a:r>
              <a:rPr lang="en-GB" altLang="es-ES" dirty="0">
                <a:latin typeface="Arial "/>
                <a:cs typeface="Arial" panose="020B0604020202020204" pitchFamily="34" charset="0"/>
              </a:rPr>
              <a:t> je pre </a:t>
            </a:r>
            <a:r>
              <a:rPr lang="en-GB" altLang="es-ES" dirty="0" err="1">
                <a:latin typeface="Arial "/>
                <a:cs typeface="Arial" panose="020B0604020202020204" pitchFamily="34" charset="0"/>
              </a:rPr>
              <a:t>každého</a:t>
            </a:r>
            <a:r>
              <a:rPr lang="en-GB" altLang="es-ES" dirty="0">
                <a:latin typeface="Arial "/>
                <a:cs typeface="Arial" panose="020B0604020202020204" pitchFamily="34" charset="0"/>
              </a:rPr>
              <a:t> </a:t>
            </a:r>
            <a:r>
              <a:rPr lang="en-GB" altLang="es-ES" dirty="0" err="1">
                <a:latin typeface="Arial "/>
                <a:cs typeface="Arial" panose="020B0604020202020204" pitchFamily="34" charset="0"/>
              </a:rPr>
              <a:t>najlepšie</a:t>
            </a:r>
            <a:r>
              <a:rPr lang="en-GB" altLang="es-ES" dirty="0">
                <a:latin typeface="Arial "/>
                <a:cs typeface="Arial" panose="020B0604020202020204" pitchFamily="34" charset="0"/>
              </a:rPr>
              <a:t>. </a:t>
            </a:r>
            <a:r>
              <a:rPr lang="en-GB" altLang="es-ES" dirty="0" err="1">
                <a:latin typeface="Arial "/>
                <a:cs typeface="Arial" panose="020B0604020202020204" pitchFamily="34" charset="0"/>
              </a:rPr>
              <a:t>Člen</a:t>
            </a:r>
            <a:r>
              <a:rPr lang="sk-SK" altLang="es-ES" dirty="0" err="1">
                <a:latin typeface="Arial "/>
                <a:cs typeface="Arial" panose="020B0604020202020204" pitchFamily="34" charset="0"/>
              </a:rPr>
              <a:t>ovia</a:t>
            </a:r>
            <a:r>
              <a:rPr lang="en-GB" altLang="es-ES" dirty="0">
                <a:latin typeface="Arial "/>
                <a:cs typeface="Arial" panose="020B0604020202020204" pitchFamily="34" charset="0"/>
              </a:rPr>
              <a:t> </a:t>
            </a:r>
            <a:r>
              <a:rPr lang="en-GB" altLang="es-ES" dirty="0" err="1">
                <a:latin typeface="Arial "/>
                <a:cs typeface="Arial" panose="020B0604020202020204" pitchFamily="34" charset="0"/>
              </a:rPr>
              <a:t>vášho</a:t>
            </a:r>
            <a:r>
              <a:rPr lang="en-GB" altLang="es-ES" dirty="0">
                <a:latin typeface="Arial "/>
                <a:cs typeface="Arial" panose="020B0604020202020204" pitchFamily="34" charset="0"/>
              </a:rPr>
              <a:t> </a:t>
            </a:r>
            <a:r>
              <a:rPr lang="en-GB" altLang="es-ES" dirty="0" err="1">
                <a:latin typeface="Arial "/>
                <a:cs typeface="Arial" panose="020B0604020202020204" pitchFamily="34" charset="0"/>
              </a:rPr>
              <a:t>tímu</a:t>
            </a:r>
            <a:r>
              <a:rPr lang="en-GB" altLang="es-ES" dirty="0">
                <a:latin typeface="Arial "/>
                <a:cs typeface="Arial" panose="020B0604020202020204" pitchFamily="34" charset="0"/>
              </a:rPr>
              <a:t> </a:t>
            </a:r>
            <a:r>
              <a:rPr lang="en-GB" altLang="es-ES" dirty="0" err="1">
                <a:latin typeface="Arial "/>
                <a:cs typeface="Arial" panose="020B0604020202020204" pitchFamily="34" charset="0"/>
              </a:rPr>
              <a:t>môžu</a:t>
            </a:r>
            <a:r>
              <a:rPr lang="en-GB" altLang="es-ES" dirty="0">
                <a:latin typeface="Arial "/>
                <a:cs typeface="Arial" panose="020B0604020202020204" pitchFamily="34" charset="0"/>
              </a:rPr>
              <a:t> </a:t>
            </a:r>
            <a:r>
              <a:rPr lang="en-GB" altLang="es-ES" dirty="0" err="1">
                <a:latin typeface="Arial "/>
                <a:cs typeface="Arial" panose="020B0604020202020204" pitchFamily="34" charset="0"/>
              </a:rPr>
              <a:t>byť</a:t>
            </a:r>
            <a:r>
              <a:rPr lang="sk-SK" altLang="es-ES" dirty="0">
                <a:latin typeface="Arial "/>
                <a:cs typeface="Arial" panose="020B0604020202020204" pitchFamily="34" charset="0"/>
              </a:rPr>
              <a:t>:</a:t>
            </a:r>
          </a:p>
          <a:p>
            <a:pPr algn="just">
              <a:defRPr/>
            </a:pPr>
            <a:endParaRPr lang="en-GB" altLang="es-ES" dirty="0">
              <a:latin typeface="Arial "/>
            </a:endParaRPr>
          </a:p>
          <a:p>
            <a:pPr marL="285750" indent="-285750" algn="just">
              <a:buFontTx/>
              <a:buChar char="-"/>
              <a:defRPr/>
            </a:pPr>
            <a:r>
              <a:rPr lang="sk-SK" altLang="es-ES" dirty="0">
                <a:latin typeface="Arial "/>
              </a:rPr>
              <a:t>Väčšinou fyzicky</a:t>
            </a:r>
            <a:r>
              <a:rPr lang="en-GB" altLang="es-ES" dirty="0">
                <a:latin typeface="Arial "/>
              </a:rPr>
              <a:t> </a:t>
            </a:r>
            <a:r>
              <a:rPr lang="en-GB" altLang="es-ES" dirty="0" err="1">
                <a:latin typeface="Arial "/>
              </a:rPr>
              <a:t>na</a:t>
            </a:r>
            <a:r>
              <a:rPr lang="en-GB" altLang="es-ES" dirty="0">
                <a:latin typeface="Arial "/>
              </a:rPr>
              <a:t> </a:t>
            </a:r>
            <a:r>
              <a:rPr lang="en-GB" altLang="es-ES" dirty="0" err="1">
                <a:latin typeface="Arial "/>
              </a:rPr>
              <a:t>mieste</a:t>
            </a:r>
            <a:r>
              <a:rPr lang="en-GB" altLang="es-ES" dirty="0">
                <a:latin typeface="Arial "/>
              </a:rPr>
              <a:t> s </a:t>
            </a:r>
            <a:r>
              <a:rPr lang="en-GB" altLang="es-ES" dirty="0" err="1">
                <a:latin typeface="Arial "/>
              </a:rPr>
              <a:t>niekoľkými</a:t>
            </a:r>
            <a:r>
              <a:rPr lang="en-GB" altLang="es-ES" dirty="0">
                <a:latin typeface="Arial "/>
              </a:rPr>
              <a:t> </a:t>
            </a:r>
            <a:r>
              <a:rPr lang="en-GB" altLang="es-ES" dirty="0" err="1">
                <a:latin typeface="Arial "/>
              </a:rPr>
              <a:t>vzdialenými</a:t>
            </a:r>
            <a:r>
              <a:rPr lang="en-GB" altLang="es-ES" dirty="0">
                <a:latin typeface="Arial "/>
              </a:rPr>
              <a:t> </a:t>
            </a:r>
            <a:r>
              <a:rPr lang="en-GB" altLang="es-ES" dirty="0" err="1">
                <a:latin typeface="Arial "/>
              </a:rPr>
              <a:t>pracovníkmi</a:t>
            </a:r>
            <a:r>
              <a:rPr lang="en-GB" altLang="es-ES" dirty="0">
                <a:latin typeface="Arial "/>
              </a:rPr>
              <a:t> (</a:t>
            </a:r>
            <a:r>
              <a:rPr lang="sk-SK" altLang="es-ES" dirty="0">
                <a:latin typeface="Arial "/>
              </a:rPr>
              <a:t>rozmiestnení </a:t>
            </a:r>
            <a:r>
              <a:rPr lang="en-GB" altLang="es-ES" dirty="0" err="1">
                <a:latin typeface="Arial "/>
              </a:rPr>
              <a:t>lokálne</a:t>
            </a:r>
            <a:r>
              <a:rPr lang="en-GB" altLang="es-ES" dirty="0">
                <a:latin typeface="Arial "/>
              </a:rPr>
              <a:t>, </a:t>
            </a:r>
            <a:r>
              <a:rPr lang="en-GB" altLang="es-ES" dirty="0" err="1">
                <a:latin typeface="Arial "/>
              </a:rPr>
              <a:t>regionálne</a:t>
            </a:r>
            <a:r>
              <a:rPr lang="en-GB" altLang="es-ES" dirty="0">
                <a:latin typeface="Arial "/>
              </a:rPr>
              <a:t>, </a:t>
            </a:r>
            <a:r>
              <a:rPr lang="en-GB" altLang="es-ES" dirty="0" err="1">
                <a:latin typeface="Arial "/>
              </a:rPr>
              <a:t>národn</a:t>
            </a:r>
            <a:r>
              <a:rPr lang="sk-SK" altLang="es-ES" dirty="0">
                <a:latin typeface="Arial "/>
              </a:rPr>
              <a:t>e</a:t>
            </a:r>
            <a:r>
              <a:rPr lang="en-GB" altLang="es-ES" dirty="0">
                <a:latin typeface="Arial "/>
              </a:rPr>
              <a:t>, </a:t>
            </a:r>
            <a:r>
              <a:rPr lang="sk-SK" altLang="es-ES" dirty="0">
                <a:latin typeface="Arial "/>
              </a:rPr>
              <a:t>globálne</a:t>
            </a:r>
            <a:r>
              <a:rPr lang="en-GB" altLang="es-ES" dirty="0">
                <a:latin typeface="Arial "/>
              </a:rPr>
              <a:t>)</a:t>
            </a:r>
            <a:endParaRPr lang="sk-SK" altLang="es-ES" dirty="0">
              <a:latin typeface="Arial "/>
            </a:endParaRPr>
          </a:p>
          <a:p>
            <a:pPr marL="285750" indent="-285750" algn="just">
              <a:buFontTx/>
              <a:buChar char="-"/>
              <a:defRPr/>
            </a:pPr>
            <a:r>
              <a:rPr lang="sk-SK" altLang="es-ES" dirty="0">
                <a:latin typeface="Arial "/>
              </a:rPr>
              <a:t>V rámci rovnakého mesta/krajiny/teritória</a:t>
            </a:r>
            <a:endParaRPr lang="en-GB" altLang="es-ES" dirty="0">
              <a:latin typeface="Arial "/>
            </a:endParaRPr>
          </a:p>
          <a:p>
            <a:pPr marL="285750" indent="-285750" algn="just">
              <a:buFontTx/>
              <a:buChar char="-"/>
              <a:defRPr/>
            </a:pPr>
            <a:r>
              <a:rPr lang="sk-SK" altLang="es-ES" dirty="0">
                <a:latin typeface="Arial "/>
              </a:rPr>
              <a:t>V r</a:t>
            </a:r>
            <a:r>
              <a:rPr lang="en-GB" altLang="es-ES" dirty="0" err="1">
                <a:latin typeface="Arial "/>
              </a:rPr>
              <a:t>ôznych</a:t>
            </a:r>
            <a:r>
              <a:rPr lang="en-GB" altLang="es-ES" dirty="0">
                <a:latin typeface="Arial "/>
              </a:rPr>
              <a:t> </a:t>
            </a:r>
            <a:r>
              <a:rPr lang="en-GB" altLang="es-ES" dirty="0" err="1">
                <a:latin typeface="Arial "/>
              </a:rPr>
              <a:t>regiónoch</a:t>
            </a:r>
            <a:r>
              <a:rPr lang="en-GB" altLang="es-ES" dirty="0">
                <a:latin typeface="Arial "/>
              </a:rPr>
              <a:t> </a:t>
            </a:r>
            <a:r>
              <a:rPr lang="en-GB" altLang="es-ES" dirty="0" err="1">
                <a:latin typeface="Arial "/>
              </a:rPr>
              <a:t>sveta</a:t>
            </a:r>
            <a:r>
              <a:rPr lang="en-GB" altLang="es-ES" dirty="0">
                <a:latin typeface="Arial "/>
              </a:rPr>
              <a:t> s </a:t>
            </a:r>
            <a:r>
              <a:rPr lang="en-GB" altLang="es-ES" dirty="0" err="1">
                <a:latin typeface="Arial "/>
              </a:rPr>
              <a:t>vysokými</a:t>
            </a:r>
            <a:r>
              <a:rPr lang="en-GB" altLang="es-ES" dirty="0">
                <a:latin typeface="Arial "/>
              </a:rPr>
              <a:t> </a:t>
            </a:r>
            <a:r>
              <a:rPr lang="en-GB" altLang="es-ES" dirty="0" err="1">
                <a:latin typeface="Arial "/>
              </a:rPr>
              <a:t>rozdielmi</a:t>
            </a:r>
            <a:r>
              <a:rPr lang="en-GB" altLang="es-ES" dirty="0">
                <a:latin typeface="Arial "/>
              </a:rPr>
              <a:t> v </a:t>
            </a:r>
            <a:r>
              <a:rPr lang="en-GB" altLang="es-ES" dirty="0" err="1">
                <a:latin typeface="Arial "/>
              </a:rPr>
              <a:t>časových</a:t>
            </a:r>
            <a:r>
              <a:rPr lang="en-GB" altLang="es-ES" dirty="0">
                <a:latin typeface="Arial "/>
              </a:rPr>
              <a:t> </a:t>
            </a:r>
            <a:r>
              <a:rPr lang="en-GB" altLang="es-ES" dirty="0" err="1">
                <a:latin typeface="Arial "/>
              </a:rPr>
              <a:t>pásmach</a:t>
            </a:r>
            <a:endParaRPr lang="sk-SK" altLang="es-ES" dirty="0">
              <a:latin typeface="Arial "/>
            </a:endParaRPr>
          </a:p>
          <a:p>
            <a:pPr marL="285750" indent="-285750" algn="just">
              <a:buFontTx/>
              <a:buChar char="-"/>
              <a:defRPr/>
            </a:pPr>
            <a:endParaRPr lang="en-GB" altLang="es-ES" dirty="0">
              <a:latin typeface="Arial "/>
            </a:endParaRPr>
          </a:p>
          <a:p>
            <a:pPr algn="just">
              <a:defRPr/>
            </a:pPr>
            <a:r>
              <a:rPr lang="sk-SK" altLang="es-ES" dirty="0">
                <a:latin typeface="Arial "/>
              </a:rPr>
              <a:t>V prípade poslednej</a:t>
            </a:r>
            <a:r>
              <a:rPr lang="en-GB" altLang="es-ES" dirty="0">
                <a:latin typeface="Arial "/>
              </a:rPr>
              <a:t> </a:t>
            </a:r>
            <a:r>
              <a:rPr lang="en-GB" altLang="es-ES" dirty="0" err="1">
                <a:latin typeface="Arial "/>
              </a:rPr>
              <a:t>situácie</a:t>
            </a:r>
            <a:r>
              <a:rPr lang="en-GB" altLang="es-ES" dirty="0">
                <a:latin typeface="Arial "/>
              </a:rPr>
              <a:t> </a:t>
            </a:r>
            <a:r>
              <a:rPr lang="en-GB" altLang="es-ES" dirty="0" err="1">
                <a:latin typeface="Arial "/>
              </a:rPr>
              <a:t>nebude</a:t>
            </a:r>
            <a:r>
              <a:rPr lang="en-GB" altLang="es-ES" dirty="0">
                <a:latin typeface="Arial "/>
              </a:rPr>
              <a:t> </a:t>
            </a:r>
            <a:r>
              <a:rPr lang="en-GB" altLang="es-ES" dirty="0" err="1">
                <a:latin typeface="Arial "/>
              </a:rPr>
              <a:t>vždy</a:t>
            </a:r>
            <a:r>
              <a:rPr lang="en-GB" altLang="es-ES" dirty="0">
                <a:latin typeface="Arial "/>
              </a:rPr>
              <a:t> </a:t>
            </a:r>
            <a:r>
              <a:rPr lang="en-GB" altLang="es-ES" dirty="0" err="1">
                <a:latin typeface="Arial "/>
              </a:rPr>
              <a:t>možné</a:t>
            </a:r>
            <a:r>
              <a:rPr lang="en-GB" altLang="es-ES" dirty="0">
                <a:latin typeface="Arial "/>
              </a:rPr>
              <a:t> </a:t>
            </a:r>
            <a:r>
              <a:rPr lang="en-GB" altLang="es-ES" dirty="0" err="1">
                <a:latin typeface="Arial "/>
              </a:rPr>
              <a:t>nájsť</a:t>
            </a:r>
            <a:r>
              <a:rPr lang="en-GB" altLang="es-ES" dirty="0">
                <a:latin typeface="Arial "/>
              </a:rPr>
              <a:t> </a:t>
            </a:r>
            <a:r>
              <a:rPr lang="en-GB" altLang="es-ES" dirty="0" err="1">
                <a:latin typeface="Arial "/>
              </a:rPr>
              <a:t>vhodný</a:t>
            </a:r>
            <a:r>
              <a:rPr lang="en-GB" altLang="es-ES" dirty="0">
                <a:latin typeface="Arial "/>
              </a:rPr>
              <a:t> </a:t>
            </a:r>
            <a:r>
              <a:rPr lang="en-GB" altLang="es-ES" dirty="0" err="1">
                <a:latin typeface="Arial "/>
              </a:rPr>
              <a:t>čas</a:t>
            </a:r>
            <a:r>
              <a:rPr lang="en-GB" altLang="es-ES" dirty="0">
                <a:latin typeface="Arial "/>
              </a:rPr>
              <a:t> pre </a:t>
            </a:r>
            <a:r>
              <a:rPr lang="en-GB" altLang="es-ES" dirty="0" err="1">
                <a:latin typeface="Arial "/>
              </a:rPr>
              <a:t>všetkých</a:t>
            </a:r>
            <a:r>
              <a:rPr lang="en-GB" altLang="es-ES" dirty="0">
                <a:latin typeface="Arial "/>
              </a:rPr>
              <a:t>. V </a:t>
            </a:r>
            <a:r>
              <a:rPr lang="en-GB" altLang="es-ES" dirty="0" err="1">
                <a:latin typeface="Arial "/>
              </a:rPr>
              <a:t>takom</a:t>
            </a:r>
            <a:r>
              <a:rPr lang="en-GB" altLang="es-ES" dirty="0">
                <a:latin typeface="Arial "/>
              </a:rPr>
              <a:t> </a:t>
            </a:r>
            <a:r>
              <a:rPr lang="en-GB" altLang="es-ES" dirty="0" err="1">
                <a:latin typeface="Arial "/>
              </a:rPr>
              <a:t>prípade</a:t>
            </a:r>
            <a:r>
              <a:rPr lang="en-GB" altLang="es-ES" dirty="0">
                <a:latin typeface="Arial "/>
              </a:rPr>
              <a:t> </a:t>
            </a:r>
            <a:r>
              <a:rPr lang="en-GB" altLang="es-ES" dirty="0" err="1">
                <a:latin typeface="Arial "/>
              </a:rPr>
              <a:t>časy</a:t>
            </a:r>
            <a:r>
              <a:rPr lang="en-GB" altLang="es-ES" dirty="0">
                <a:latin typeface="Arial "/>
              </a:rPr>
              <a:t> </a:t>
            </a:r>
            <a:r>
              <a:rPr lang="en-GB" altLang="es-ES" dirty="0" err="1">
                <a:latin typeface="Arial "/>
              </a:rPr>
              <a:t>striedajte</a:t>
            </a:r>
            <a:r>
              <a:rPr lang="en-GB" altLang="es-ES" dirty="0">
                <a:latin typeface="Arial "/>
              </a:rPr>
              <a:t>, aby </a:t>
            </a:r>
            <a:r>
              <a:rPr lang="en-GB" altLang="es-ES" dirty="0" err="1">
                <a:latin typeface="Arial "/>
              </a:rPr>
              <a:t>ste</a:t>
            </a:r>
            <a:r>
              <a:rPr lang="en-GB" altLang="es-ES" dirty="0">
                <a:latin typeface="Arial "/>
              </a:rPr>
              <a:t> </a:t>
            </a:r>
            <a:r>
              <a:rPr lang="en-GB" altLang="es-ES" dirty="0" err="1">
                <a:latin typeface="Arial "/>
              </a:rPr>
              <a:t>predišli</a:t>
            </a:r>
            <a:r>
              <a:rPr lang="en-GB" altLang="es-ES" dirty="0">
                <a:latin typeface="Arial "/>
              </a:rPr>
              <a:t> </a:t>
            </a:r>
            <a:r>
              <a:rPr lang="en-GB" altLang="es-ES" dirty="0" err="1">
                <a:latin typeface="Arial "/>
              </a:rPr>
              <a:t>neustálemu</a:t>
            </a:r>
            <a:r>
              <a:rPr lang="en-GB" altLang="es-ES" dirty="0">
                <a:latin typeface="Arial "/>
              </a:rPr>
              <a:t> </a:t>
            </a:r>
            <a:r>
              <a:rPr lang="en-GB" altLang="es-ES" dirty="0" err="1">
                <a:latin typeface="Arial "/>
              </a:rPr>
              <a:t>znevýhodňovaniu</a:t>
            </a:r>
            <a:r>
              <a:rPr lang="en-GB" altLang="es-ES" dirty="0">
                <a:latin typeface="Arial "/>
              </a:rPr>
              <a:t> </a:t>
            </a:r>
            <a:r>
              <a:rPr lang="en-GB" altLang="es-ES" dirty="0" err="1">
                <a:latin typeface="Arial "/>
              </a:rPr>
              <a:t>časti</a:t>
            </a:r>
            <a:r>
              <a:rPr lang="en-GB" altLang="es-ES" dirty="0">
                <a:latin typeface="Arial "/>
              </a:rPr>
              <a:t> </a:t>
            </a:r>
            <a:r>
              <a:rPr lang="en-GB" altLang="es-ES" dirty="0" err="1">
                <a:latin typeface="Arial "/>
              </a:rPr>
              <a:t>svojho</a:t>
            </a:r>
            <a:r>
              <a:rPr lang="en-GB" altLang="es-ES" dirty="0">
                <a:latin typeface="Arial "/>
              </a:rPr>
              <a:t> </a:t>
            </a:r>
            <a:r>
              <a:rPr lang="en-GB" altLang="es-ES" dirty="0" err="1">
                <a:latin typeface="Arial "/>
              </a:rPr>
              <a:t>tímu</a:t>
            </a:r>
            <a:r>
              <a:rPr lang="en-GB" altLang="es-ES" dirty="0">
                <a:latin typeface="Arial "/>
              </a:rPr>
              <a:t>.</a:t>
            </a:r>
          </a:p>
          <a:p>
            <a:pPr algn="just">
              <a:defRPr/>
            </a:pPr>
            <a:r>
              <a:rPr lang="en-GB" altLang="es-ES" dirty="0">
                <a:latin typeface="Arial "/>
              </a:rPr>
              <a:t>Tip: Ak je to </a:t>
            </a:r>
            <a:r>
              <a:rPr lang="en-GB" altLang="es-ES" dirty="0" err="1">
                <a:latin typeface="Arial "/>
              </a:rPr>
              <a:t>možné</a:t>
            </a:r>
            <a:r>
              <a:rPr lang="en-GB" altLang="es-ES" dirty="0">
                <a:latin typeface="Arial "/>
              </a:rPr>
              <a:t>, </a:t>
            </a:r>
            <a:r>
              <a:rPr lang="en-GB" altLang="es-ES" dirty="0" err="1">
                <a:latin typeface="Arial "/>
              </a:rPr>
              <a:t>využite</a:t>
            </a:r>
            <a:r>
              <a:rPr lang="en-GB" altLang="es-ES" dirty="0">
                <a:latin typeface="Arial "/>
              </a:rPr>
              <a:t> </a:t>
            </a:r>
            <a:r>
              <a:rPr lang="en-GB" altLang="es-ES" dirty="0" err="1">
                <a:latin typeface="Arial "/>
              </a:rPr>
              <a:t>rozdiel</a:t>
            </a:r>
            <a:r>
              <a:rPr lang="en-GB" altLang="es-ES" dirty="0">
                <a:latin typeface="Arial "/>
              </a:rPr>
              <a:t> v </a:t>
            </a:r>
            <a:r>
              <a:rPr lang="en-GB" altLang="es-ES" dirty="0" err="1">
                <a:latin typeface="Arial "/>
              </a:rPr>
              <a:t>časovom</a:t>
            </a:r>
            <a:r>
              <a:rPr lang="en-GB" altLang="es-ES" dirty="0">
                <a:latin typeface="Arial "/>
              </a:rPr>
              <a:t> </a:t>
            </a:r>
            <a:r>
              <a:rPr lang="en-GB" altLang="es-ES" dirty="0" err="1">
                <a:latin typeface="Arial "/>
              </a:rPr>
              <a:t>pásme</a:t>
            </a:r>
            <a:r>
              <a:rPr lang="en-GB" altLang="es-ES" dirty="0">
                <a:latin typeface="Arial "/>
              </a:rPr>
              <a:t> </a:t>
            </a:r>
            <a:r>
              <a:rPr lang="en-GB" altLang="es-ES" dirty="0" err="1">
                <a:latin typeface="Arial "/>
              </a:rPr>
              <a:t>vo</a:t>
            </a:r>
            <a:r>
              <a:rPr lang="en-GB" altLang="es-ES" dirty="0">
                <a:latin typeface="Arial "/>
              </a:rPr>
              <a:t> </a:t>
            </a:r>
            <a:r>
              <a:rPr lang="en-GB" altLang="es-ES" dirty="0" err="1">
                <a:latin typeface="Arial "/>
              </a:rPr>
              <a:t>svoj</a:t>
            </a:r>
            <a:r>
              <a:rPr lang="en-GB" altLang="es-ES" dirty="0">
                <a:latin typeface="Arial "/>
              </a:rPr>
              <a:t> </a:t>
            </a:r>
            <a:r>
              <a:rPr lang="en-GB" altLang="es-ES" dirty="0" err="1">
                <a:latin typeface="Arial "/>
              </a:rPr>
              <a:t>prospech</a:t>
            </a:r>
            <a:r>
              <a:rPr lang="en-GB" altLang="es-ES" dirty="0">
                <a:latin typeface="Arial "/>
              </a:rPr>
              <a:t> </a:t>
            </a:r>
            <a:r>
              <a:rPr lang="en-GB" altLang="es-ES" dirty="0" err="1">
                <a:latin typeface="Arial "/>
              </a:rPr>
              <a:t>na</a:t>
            </a:r>
            <a:r>
              <a:rPr lang="en-GB" altLang="es-ES" dirty="0">
                <a:latin typeface="Arial "/>
              </a:rPr>
              <a:t> </a:t>
            </a:r>
            <a:r>
              <a:rPr lang="en-GB" altLang="es-ES" dirty="0" err="1">
                <a:latin typeface="Arial "/>
              </a:rPr>
              <a:t>získanie</a:t>
            </a:r>
            <a:r>
              <a:rPr lang="en-GB" altLang="es-ES" dirty="0">
                <a:latin typeface="Arial "/>
              </a:rPr>
              <a:t> </a:t>
            </a:r>
            <a:r>
              <a:rPr lang="en-GB" altLang="es-ES" dirty="0" err="1">
                <a:latin typeface="Arial "/>
              </a:rPr>
              <a:t>produktivity</a:t>
            </a:r>
            <a:r>
              <a:rPr lang="en-GB" altLang="es-ES" dirty="0">
                <a:latin typeface="Arial "/>
              </a:rPr>
              <a:t> 24 </a:t>
            </a:r>
            <a:r>
              <a:rPr lang="en-GB" altLang="es-ES" dirty="0" err="1">
                <a:latin typeface="Arial "/>
              </a:rPr>
              <a:t>hodín</a:t>
            </a:r>
            <a:r>
              <a:rPr lang="en-GB" altLang="es-ES" dirty="0">
                <a:latin typeface="Arial "/>
              </a:rPr>
              <a:t> </a:t>
            </a:r>
            <a:r>
              <a:rPr lang="en-GB" altLang="es-ES" dirty="0" err="1">
                <a:latin typeface="Arial "/>
              </a:rPr>
              <a:t>denne</a:t>
            </a:r>
            <a:r>
              <a:rPr lang="en-GB" altLang="es-ES" dirty="0">
                <a:latin typeface="Arial "/>
              </a:rPr>
              <a:t>, 7 </a:t>
            </a:r>
            <a:r>
              <a:rPr lang="en-GB" altLang="es-ES" dirty="0" err="1">
                <a:latin typeface="Arial "/>
              </a:rPr>
              <a:t>dní</a:t>
            </a:r>
            <a:r>
              <a:rPr lang="en-GB" altLang="es-ES" dirty="0">
                <a:latin typeface="Arial "/>
              </a:rPr>
              <a:t> v </a:t>
            </a:r>
            <a:r>
              <a:rPr lang="en-GB" altLang="es-ES" dirty="0" err="1">
                <a:latin typeface="Arial "/>
              </a:rPr>
              <a:t>týždni</a:t>
            </a:r>
            <a:r>
              <a:rPr lang="en-GB" altLang="es-ES" dirty="0">
                <a:latin typeface="Arial "/>
              </a:rPr>
              <a:t> (</a:t>
            </a:r>
            <a:r>
              <a:rPr lang="en-GB" altLang="es-ES" dirty="0" err="1">
                <a:latin typeface="Arial "/>
              </a:rPr>
              <a:t>napr</a:t>
            </a:r>
            <a:r>
              <a:rPr lang="en-GB" altLang="es-ES" dirty="0">
                <a:latin typeface="Arial "/>
              </a:rPr>
              <a:t>. </a:t>
            </a:r>
            <a:r>
              <a:rPr lang="sk-SK" altLang="es-ES" dirty="0">
                <a:latin typeface="Arial "/>
              </a:rPr>
              <a:t>k</a:t>
            </a:r>
            <a:r>
              <a:rPr lang="en-GB" altLang="es-ES" dirty="0" err="1">
                <a:latin typeface="Arial "/>
              </a:rPr>
              <a:t>eď</a:t>
            </a:r>
            <a:r>
              <a:rPr lang="en-GB" altLang="es-ES" dirty="0">
                <a:latin typeface="Arial "/>
              </a:rPr>
              <a:t> </a:t>
            </a:r>
            <a:r>
              <a:rPr lang="en-GB" altLang="es-ES" dirty="0" err="1">
                <a:latin typeface="Arial "/>
              </a:rPr>
              <a:t>časť</a:t>
            </a:r>
            <a:r>
              <a:rPr lang="en-GB" altLang="es-ES" dirty="0">
                <a:latin typeface="Arial "/>
              </a:rPr>
              <a:t> </a:t>
            </a:r>
            <a:r>
              <a:rPr lang="en-GB" altLang="es-ES" dirty="0" err="1">
                <a:latin typeface="Arial "/>
              </a:rPr>
              <a:t>tímu</a:t>
            </a:r>
            <a:r>
              <a:rPr lang="en-GB" altLang="es-ES" dirty="0">
                <a:latin typeface="Arial "/>
              </a:rPr>
              <a:t> z </a:t>
            </a:r>
            <a:r>
              <a:rPr lang="en-GB" altLang="es-ES" dirty="0" err="1">
                <a:latin typeface="Arial "/>
              </a:rPr>
              <a:t>rovnakého</a:t>
            </a:r>
            <a:r>
              <a:rPr lang="en-GB" altLang="es-ES" dirty="0">
                <a:latin typeface="Arial "/>
              </a:rPr>
              <a:t> </a:t>
            </a:r>
            <a:r>
              <a:rPr lang="en-GB" altLang="es-ES" dirty="0" err="1">
                <a:latin typeface="Arial "/>
              </a:rPr>
              <a:t>časového</a:t>
            </a:r>
            <a:r>
              <a:rPr lang="en-GB" altLang="es-ES" dirty="0">
                <a:latin typeface="Arial "/>
              </a:rPr>
              <a:t> </a:t>
            </a:r>
            <a:r>
              <a:rPr lang="en-GB" altLang="es-ES" dirty="0" err="1">
                <a:latin typeface="Arial "/>
              </a:rPr>
              <a:t>pásma</a:t>
            </a:r>
            <a:r>
              <a:rPr lang="en-GB" altLang="es-ES" dirty="0">
                <a:latin typeface="Arial "/>
              </a:rPr>
              <a:t> </a:t>
            </a:r>
            <a:r>
              <a:rPr lang="en-GB" altLang="es-ES" dirty="0" err="1">
                <a:latin typeface="Arial "/>
              </a:rPr>
              <a:t>môže</a:t>
            </a:r>
            <a:r>
              <a:rPr lang="en-GB" altLang="es-ES" dirty="0">
                <a:latin typeface="Arial "/>
              </a:rPr>
              <a:t> </a:t>
            </a:r>
            <a:r>
              <a:rPr lang="en-GB" altLang="es-ES" dirty="0" err="1">
                <a:latin typeface="Arial "/>
              </a:rPr>
              <a:t>pracovať</a:t>
            </a:r>
            <a:r>
              <a:rPr lang="en-GB" altLang="es-ES" dirty="0">
                <a:latin typeface="Arial "/>
              </a:rPr>
              <a:t> </a:t>
            </a:r>
            <a:r>
              <a:rPr lang="en-GB" altLang="es-ES" dirty="0" err="1">
                <a:latin typeface="Arial "/>
              </a:rPr>
              <a:t>nezávisle</a:t>
            </a:r>
            <a:r>
              <a:rPr lang="en-GB" altLang="es-ES" dirty="0">
                <a:latin typeface="Arial "/>
              </a:rPr>
              <a:t> od </a:t>
            </a:r>
            <a:r>
              <a:rPr lang="en-GB" altLang="es-ES" dirty="0" err="1">
                <a:latin typeface="Arial "/>
              </a:rPr>
              <a:t>ostatných</a:t>
            </a:r>
            <a:r>
              <a:rPr lang="en-GB" altLang="es-ES" dirty="0">
                <a:latin typeface="Arial "/>
              </a:rPr>
              <a:t>).</a:t>
            </a:r>
          </a:p>
        </p:txBody>
      </p:sp>
    </p:spTree>
    <p:extLst>
      <p:ext uri="{BB962C8B-B14F-4D97-AF65-F5344CB8AC3E}">
        <p14:creationId xmlns:p14="http://schemas.microsoft.com/office/powerpoint/2010/main" val="137163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skiing, snow, people, group&#10;&#10;Description automatically generated">
            <a:extLst>
              <a:ext uri="{FF2B5EF4-FFF2-40B4-BE49-F238E27FC236}">
                <a16:creationId xmlns:a16="http://schemas.microsoft.com/office/drawing/2014/main" id="{BE67E6FF-D79F-43A2-9391-57BA1E8D4B2F}"/>
              </a:ext>
            </a:extLst>
          </p:cNvPr>
          <p:cNvPicPr>
            <a:picLocks noChangeAspect="1"/>
          </p:cNvPicPr>
          <p:nvPr/>
        </p:nvPicPr>
        <p:blipFill rotWithShape="1">
          <a:blip r:embed="rId2">
            <a:extLst>
              <a:ext uri="{28A0092B-C50C-407E-A947-70E740481C1C}">
                <a14:useLocalDpi xmlns:a14="http://schemas.microsoft.com/office/drawing/2010/main" val="0"/>
              </a:ext>
            </a:extLst>
          </a:blip>
          <a:srcRect l="21439" t="50000" r="21213" b="8919"/>
          <a:stretch/>
        </p:blipFill>
        <p:spPr>
          <a:xfrm>
            <a:off x="8190379" y="3249118"/>
            <a:ext cx="3932910" cy="2817319"/>
          </a:xfrm>
          <a:prstGeom prst="rect">
            <a:avLst/>
          </a:prstGeom>
        </p:spPr>
      </p:pic>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3A86BF1E-B8F2-4B6C-A76B-D8673E0CF73D}"/>
              </a:ext>
            </a:extLst>
          </p:cNvPr>
          <p:cNvSpPr txBox="1"/>
          <p:nvPr/>
        </p:nvSpPr>
        <p:spPr>
          <a:xfrm>
            <a:off x="2527277" y="342655"/>
            <a:ext cx="7338871" cy="646331"/>
          </a:xfrm>
          <a:prstGeom prst="rect">
            <a:avLst/>
          </a:prstGeom>
          <a:noFill/>
        </p:spPr>
        <p:txBody>
          <a:bodyPr wrap="square" rtlCol="0">
            <a:spAutoFit/>
          </a:bodyPr>
          <a:lstStyle/>
          <a:p>
            <a:r>
              <a:rPr lang="en-GB" sz="3600" b="1" dirty="0" err="1">
                <a:solidFill>
                  <a:schemeClr val="accent1">
                    <a:lumMod val="75000"/>
                  </a:schemeClr>
                </a:solidFill>
                <a:latin typeface="Arial" panose="020B0604020202020204" pitchFamily="34" charset="0"/>
                <a:cs typeface="Arial" panose="020B0604020202020204" pitchFamily="34" charset="0"/>
              </a:rPr>
              <a:t>Riadenie</a:t>
            </a:r>
            <a:r>
              <a:rPr lang="en-GB" sz="3600" b="1" dirty="0">
                <a:solidFill>
                  <a:schemeClr val="accent1">
                    <a:lumMod val="75000"/>
                  </a:schemeClr>
                </a:solidFill>
                <a:latin typeface="Arial" panose="020B0604020202020204" pitchFamily="34" charset="0"/>
                <a:cs typeface="Arial" panose="020B0604020202020204" pitchFamily="34" charset="0"/>
              </a:rPr>
              <a:t> </a:t>
            </a:r>
            <a:r>
              <a:rPr lang="en-GB" sz="3600" b="1" dirty="0" err="1">
                <a:solidFill>
                  <a:schemeClr val="accent1">
                    <a:lumMod val="75000"/>
                  </a:schemeClr>
                </a:solidFill>
                <a:latin typeface="Arial" panose="020B0604020202020204" pitchFamily="34" charset="0"/>
                <a:cs typeface="Arial" panose="020B0604020202020204" pitchFamily="34" charset="0"/>
              </a:rPr>
              <a:t>virtuálnych</a:t>
            </a:r>
            <a:r>
              <a:rPr lang="en-GB" sz="3600" b="1" dirty="0">
                <a:solidFill>
                  <a:schemeClr val="accent1">
                    <a:lumMod val="75000"/>
                  </a:schemeClr>
                </a:solidFill>
                <a:latin typeface="Arial" panose="020B0604020202020204" pitchFamily="34" charset="0"/>
                <a:cs typeface="Arial" panose="020B0604020202020204" pitchFamily="34" charset="0"/>
              </a:rPr>
              <a:t> </a:t>
            </a:r>
            <a:r>
              <a:rPr lang="en-GB" sz="3600" b="1" dirty="0" err="1">
                <a:solidFill>
                  <a:schemeClr val="accent1">
                    <a:lumMod val="75000"/>
                  </a:schemeClr>
                </a:solidFill>
                <a:latin typeface="Arial" panose="020B0604020202020204" pitchFamily="34" charset="0"/>
                <a:cs typeface="Arial" panose="020B0604020202020204" pitchFamily="34" charset="0"/>
              </a:rPr>
              <a:t>tímov</a:t>
            </a:r>
            <a:endParaRPr lang="en-GB" sz="3600" b="1" dirty="0">
              <a:solidFill>
                <a:schemeClr val="accent1">
                  <a:lumMod val="75000"/>
                </a:schemeClr>
              </a:solidFill>
              <a:latin typeface="Arial" panose="020B0604020202020204" pitchFamily="34" charset="0"/>
              <a:cs typeface="Arial" panose="020B0604020202020204" pitchFamily="34" charset="0"/>
            </a:endParaRPr>
          </a:p>
        </p:txBody>
      </p:sp>
      <p:sp>
        <p:nvSpPr>
          <p:cNvPr id="2" name="Rettangolo 1">
            <a:extLst>
              <a:ext uri="{FF2B5EF4-FFF2-40B4-BE49-F238E27FC236}">
                <a16:creationId xmlns:a16="http://schemas.microsoft.com/office/drawing/2014/main" id="{50937956-F9E8-4796-8E1E-2932BB6CF382}"/>
              </a:ext>
            </a:extLst>
          </p:cNvPr>
          <p:cNvSpPr/>
          <p:nvPr/>
        </p:nvSpPr>
        <p:spPr>
          <a:xfrm>
            <a:off x="2773276" y="1621133"/>
            <a:ext cx="8292894" cy="3892732"/>
          </a:xfrm>
          <a:prstGeom prst="rect">
            <a:avLst/>
          </a:prstGeom>
        </p:spPr>
        <p:txBody>
          <a:bodyPr wrap="square">
            <a:spAutoFit/>
          </a:bodyPr>
          <a:lstStyle/>
          <a:p>
            <a:pPr>
              <a:defRPr/>
            </a:pPr>
            <a:r>
              <a:rPr lang="en-GB" altLang="es-ES" b="1" dirty="0">
                <a:solidFill>
                  <a:schemeClr val="accent6">
                    <a:lumMod val="75000"/>
                  </a:schemeClr>
                </a:solidFill>
                <a:latin typeface="Arial "/>
              </a:rPr>
              <a:t>3. </a:t>
            </a:r>
            <a:r>
              <a:rPr lang="en-GB" altLang="es-ES" b="1" dirty="0" err="1">
                <a:solidFill>
                  <a:schemeClr val="accent6">
                    <a:lumMod val="75000"/>
                  </a:schemeClr>
                </a:solidFill>
                <a:latin typeface="Arial "/>
              </a:rPr>
              <a:t>Výskum</a:t>
            </a:r>
            <a:r>
              <a:rPr lang="en-GB" altLang="es-ES" b="1" dirty="0">
                <a:solidFill>
                  <a:schemeClr val="accent6">
                    <a:lumMod val="75000"/>
                  </a:schemeClr>
                </a:solidFill>
                <a:latin typeface="Arial "/>
              </a:rPr>
              <a:t> – </a:t>
            </a:r>
            <a:r>
              <a:rPr lang="en-GB" altLang="es-ES" b="1" dirty="0" err="1">
                <a:solidFill>
                  <a:schemeClr val="accent6">
                    <a:lumMod val="75000"/>
                  </a:schemeClr>
                </a:solidFill>
                <a:latin typeface="Arial "/>
              </a:rPr>
              <a:t>problémy</a:t>
            </a:r>
            <a:r>
              <a:rPr lang="en-GB" altLang="es-ES" b="1" dirty="0">
                <a:solidFill>
                  <a:schemeClr val="accent6">
                    <a:lumMod val="75000"/>
                  </a:schemeClr>
                </a:solidFill>
                <a:latin typeface="Arial "/>
              </a:rPr>
              <a:t>, s </a:t>
            </a:r>
            <a:r>
              <a:rPr lang="en-GB" altLang="es-ES" b="1" dirty="0" err="1">
                <a:solidFill>
                  <a:schemeClr val="accent6">
                    <a:lumMod val="75000"/>
                  </a:schemeClr>
                </a:solidFill>
                <a:latin typeface="Arial "/>
              </a:rPr>
              <a:t>ktorými</a:t>
            </a:r>
            <a:r>
              <a:rPr lang="en-GB" altLang="es-ES" b="1" dirty="0">
                <a:solidFill>
                  <a:schemeClr val="accent6">
                    <a:lumMod val="75000"/>
                  </a:schemeClr>
                </a:solidFill>
                <a:latin typeface="Arial "/>
              </a:rPr>
              <a:t> </a:t>
            </a:r>
            <a:r>
              <a:rPr lang="en-GB" altLang="es-ES" b="1" dirty="0" err="1">
                <a:solidFill>
                  <a:schemeClr val="accent6">
                    <a:lumMod val="75000"/>
                  </a:schemeClr>
                </a:solidFill>
                <a:latin typeface="Arial "/>
              </a:rPr>
              <a:t>sú</a:t>
            </a:r>
            <a:r>
              <a:rPr lang="en-GB" altLang="es-ES" b="1" dirty="0">
                <a:solidFill>
                  <a:schemeClr val="accent6">
                    <a:lumMod val="75000"/>
                  </a:schemeClr>
                </a:solidFill>
                <a:latin typeface="Arial "/>
              </a:rPr>
              <a:t> </a:t>
            </a:r>
            <a:r>
              <a:rPr lang="en-GB" altLang="es-ES" b="1" dirty="0" err="1">
                <a:solidFill>
                  <a:schemeClr val="accent6">
                    <a:lumMod val="75000"/>
                  </a:schemeClr>
                </a:solidFill>
                <a:latin typeface="Arial "/>
              </a:rPr>
              <a:t>virtuálne</a:t>
            </a:r>
            <a:r>
              <a:rPr lang="en-GB" altLang="es-ES" b="1" dirty="0">
                <a:solidFill>
                  <a:schemeClr val="accent6">
                    <a:lumMod val="75000"/>
                  </a:schemeClr>
                </a:solidFill>
                <a:latin typeface="Arial "/>
              </a:rPr>
              <a:t> </a:t>
            </a:r>
            <a:r>
              <a:rPr lang="en-GB" altLang="es-ES" b="1" dirty="0" err="1">
                <a:solidFill>
                  <a:schemeClr val="accent6">
                    <a:lumMod val="75000"/>
                  </a:schemeClr>
                </a:solidFill>
                <a:latin typeface="Arial "/>
              </a:rPr>
              <a:t>tímy</a:t>
            </a:r>
            <a:r>
              <a:rPr lang="en-GB" altLang="es-ES" b="1" dirty="0">
                <a:solidFill>
                  <a:schemeClr val="accent6">
                    <a:lumMod val="75000"/>
                  </a:schemeClr>
                </a:solidFill>
                <a:latin typeface="Arial "/>
              </a:rPr>
              <a:t> </a:t>
            </a:r>
            <a:r>
              <a:rPr lang="en-GB" altLang="es-ES" b="1" dirty="0" err="1">
                <a:solidFill>
                  <a:schemeClr val="accent6">
                    <a:lumMod val="75000"/>
                  </a:schemeClr>
                </a:solidFill>
                <a:latin typeface="Arial "/>
              </a:rPr>
              <a:t>najčastejšie</a:t>
            </a:r>
            <a:r>
              <a:rPr lang="en-GB" altLang="es-ES" b="1" dirty="0">
                <a:solidFill>
                  <a:schemeClr val="accent6">
                    <a:lumMod val="75000"/>
                  </a:schemeClr>
                </a:solidFill>
                <a:latin typeface="Arial "/>
              </a:rPr>
              <a:t> </a:t>
            </a:r>
            <a:r>
              <a:rPr lang="en-GB" altLang="es-ES" b="1" dirty="0" err="1">
                <a:solidFill>
                  <a:schemeClr val="accent6">
                    <a:lumMod val="75000"/>
                  </a:schemeClr>
                </a:solidFill>
                <a:latin typeface="Arial "/>
              </a:rPr>
              <a:t>konfrontované</a:t>
            </a:r>
            <a:r>
              <a:rPr lang="en-GB" altLang="es-ES" b="1" dirty="0">
                <a:solidFill>
                  <a:schemeClr val="accent6">
                    <a:lumMod val="75000"/>
                  </a:schemeClr>
                </a:solidFill>
                <a:latin typeface="Arial "/>
              </a:rPr>
              <a:t> </a:t>
            </a:r>
            <a:endParaRPr lang="sk-SK" altLang="es-ES" b="1" dirty="0">
              <a:solidFill>
                <a:schemeClr val="accent6">
                  <a:lumMod val="75000"/>
                </a:schemeClr>
              </a:solidFill>
              <a:latin typeface="Arial "/>
            </a:endParaRPr>
          </a:p>
          <a:p>
            <a:pPr>
              <a:defRPr/>
            </a:pPr>
            <a:endParaRPr lang="en-GB" altLang="es-ES" dirty="0">
              <a:solidFill>
                <a:schemeClr val="accent6">
                  <a:lumMod val="75000"/>
                </a:schemeClr>
              </a:solidFill>
              <a:latin typeface="Arial "/>
            </a:endParaRPr>
          </a:p>
          <a:p>
            <a:pPr>
              <a:defRPr/>
            </a:pPr>
            <a:r>
              <a:rPr lang="en-GB" altLang="es-ES" dirty="0" err="1">
                <a:latin typeface="Arial "/>
              </a:rPr>
              <a:t>Podľa</a:t>
            </a:r>
            <a:r>
              <a:rPr lang="en-GB" altLang="es-ES" dirty="0">
                <a:latin typeface="Arial "/>
              </a:rPr>
              <a:t> Institute for Leadership Excellence - </a:t>
            </a:r>
            <a:r>
              <a:rPr lang="en-GB" altLang="es-ES" dirty="0" err="1">
                <a:latin typeface="Arial "/>
              </a:rPr>
              <a:t>diskusi</a:t>
            </a:r>
            <a:r>
              <a:rPr lang="sk-SK" altLang="es-ES" dirty="0">
                <a:latin typeface="Arial "/>
              </a:rPr>
              <a:t>a</a:t>
            </a:r>
            <a:r>
              <a:rPr lang="en-GB" altLang="es-ES" dirty="0">
                <a:latin typeface="Arial "/>
              </a:rPr>
              <a:t> o </a:t>
            </a:r>
            <a:r>
              <a:rPr lang="en-GB" altLang="es-ES" dirty="0" err="1">
                <a:latin typeface="Arial "/>
              </a:rPr>
              <a:t>výsledkoch</a:t>
            </a:r>
            <a:r>
              <a:rPr lang="en-GB" altLang="es-ES" dirty="0">
                <a:latin typeface="Arial "/>
              </a:rPr>
              <a:t> </a:t>
            </a:r>
            <a:r>
              <a:rPr lang="en-GB" altLang="es-ES" dirty="0" err="1">
                <a:latin typeface="Arial "/>
              </a:rPr>
              <a:t>výskumu</a:t>
            </a:r>
            <a:r>
              <a:rPr lang="en-GB" altLang="es-ES" dirty="0">
                <a:latin typeface="Arial "/>
              </a:rPr>
              <a:t> </a:t>
            </a:r>
            <a:r>
              <a:rPr lang="en-GB" altLang="es-ES" dirty="0" err="1">
                <a:latin typeface="Arial "/>
              </a:rPr>
              <a:t>publikovaných</a:t>
            </a:r>
            <a:r>
              <a:rPr lang="en-GB" altLang="es-ES" dirty="0">
                <a:latin typeface="Arial "/>
              </a:rPr>
              <a:t> Harvard Business Review - </a:t>
            </a:r>
            <a:r>
              <a:rPr lang="en-GB" altLang="es-ES" dirty="0" err="1">
                <a:latin typeface="Arial "/>
              </a:rPr>
              <a:t>sú</a:t>
            </a:r>
            <a:r>
              <a:rPr lang="en-GB" altLang="es-ES" dirty="0">
                <a:latin typeface="Arial "/>
              </a:rPr>
              <a:t> </a:t>
            </a:r>
            <a:r>
              <a:rPr lang="en-GB" altLang="es-ES" dirty="0" err="1">
                <a:latin typeface="Arial "/>
              </a:rPr>
              <a:t>hlavnými</a:t>
            </a:r>
            <a:r>
              <a:rPr lang="en-GB" altLang="es-ES" dirty="0">
                <a:latin typeface="Arial "/>
              </a:rPr>
              <a:t> </a:t>
            </a:r>
            <a:r>
              <a:rPr lang="en-GB" altLang="es-ES" dirty="0" err="1">
                <a:latin typeface="Arial "/>
              </a:rPr>
              <a:t>problémami</a:t>
            </a:r>
            <a:r>
              <a:rPr lang="en-GB" altLang="es-ES" dirty="0">
                <a:latin typeface="Arial "/>
              </a:rPr>
              <a:t>, </a:t>
            </a:r>
            <a:r>
              <a:rPr lang="en-GB" altLang="es-ES" dirty="0" err="1">
                <a:latin typeface="Arial "/>
              </a:rPr>
              <a:t>ktoré</a:t>
            </a:r>
            <a:r>
              <a:rPr lang="en-GB" altLang="es-ES" dirty="0">
                <a:latin typeface="Arial "/>
              </a:rPr>
              <a:t> by </a:t>
            </a:r>
            <a:r>
              <a:rPr lang="en-GB" altLang="es-ES" dirty="0" err="1">
                <a:latin typeface="Arial "/>
              </a:rPr>
              <a:t>ste</a:t>
            </a:r>
            <a:r>
              <a:rPr lang="en-GB" altLang="es-ES" dirty="0">
                <a:latin typeface="Arial "/>
              </a:rPr>
              <a:t> </a:t>
            </a:r>
            <a:r>
              <a:rPr lang="en-GB" altLang="es-ES" dirty="0" err="1">
                <a:latin typeface="Arial "/>
              </a:rPr>
              <a:t>mali</a:t>
            </a:r>
            <a:r>
              <a:rPr lang="en-GB" altLang="es-ES" dirty="0">
                <a:latin typeface="Arial "/>
              </a:rPr>
              <a:t> </a:t>
            </a:r>
            <a:r>
              <a:rPr lang="en-GB" altLang="es-ES" dirty="0" err="1">
                <a:latin typeface="Arial "/>
              </a:rPr>
              <a:t>riešiť</a:t>
            </a:r>
            <a:r>
              <a:rPr lang="sk-SK" altLang="es-ES" dirty="0">
                <a:latin typeface="Arial "/>
              </a:rPr>
              <a:t> ako prvé</a:t>
            </a:r>
            <a:r>
              <a:rPr lang="en-GB" altLang="es-ES" dirty="0">
                <a:latin typeface="Arial "/>
              </a:rPr>
              <a:t>, aby </a:t>
            </a:r>
            <a:r>
              <a:rPr lang="en-GB" altLang="es-ES" dirty="0" err="1">
                <a:latin typeface="Arial "/>
              </a:rPr>
              <a:t>ste</a:t>
            </a:r>
            <a:r>
              <a:rPr lang="en-GB" altLang="es-ES" dirty="0">
                <a:latin typeface="Arial "/>
              </a:rPr>
              <a:t> </a:t>
            </a:r>
            <a:r>
              <a:rPr lang="en-GB" altLang="es-ES" dirty="0" err="1">
                <a:latin typeface="Arial "/>
              </a:rPr>
              <a:t>zaistili</a:t>
            </a:r>
            <a:r>
              <a:rPr lang="en-GB" altLang="es-ES" dirty="0">
                <a:latin typeface="Arial "/>
              </a:rPr>
              <a:t> </a:t>
            </a:r>
            <a:r>
              <a:rPr lang="en-GB" altLang="es-ES" dirty="0" err="1">
                <a:latin typeface="Arial "/>
              </a:rPr>
              <a:t>efektívne</a:t>
            </a:r>
            <a:r>
              <a:rPr lang="en-GB" altLang="es-ES" dirty="0">
                <a:latin typeface="Arial "/>
              </a:rPr>
              <a:t> online </a:t>
            </a:r>
            <a:r>
              <a:rPr lang="en-GB" altLang="es-ES" dirty="0" err="1">
                <a:latin typeface="Arial "/>
              </a:rPr>
              <a:t>aktivity</a:t>
            </a:r>
            <a:r>
              <a:rPr lang="sk-SK" altLang="es-ES" dirty="0">
                <a:latin typeface="Arial "/>
              </a:rPr>
              <a:t>, nasledujúce</a:t>
            </a:r>
            <a:r>
              <a:rPr lang="en-GB" altLang="es-ES" dirty="0">
                <a:latin typeface="Arial "/>
              </a:rPr>
              <a:t>:</a:t>
            </a:r>
            <a:endParaRPr lang="sk-SK" altLang="es-ES" dirty="0">
              <a:latin typeface="Arial "/>
            </a:endParaRPr>
          </a:p>
          <a:p>
            <a:pPr>
              <a:defRPr/>
            </a:pPr>
            <a:endParaRPr lang="sk-SK" altLang="es-ES" dirty="0">
              <a:latin typeface="Arial "/>
            </a:endParaRPr>
          </a:p>
          <a:p>
            <a:pPr marL="342900" lvl="0" indent="-342900">
              <a:lnSpc>
                <a:spcPct val="107000"/>
              </a:lnSpc>
              <a:buFont typeface="Symbol" panose="05050102010706020507" pitchFamily="18" charset="2"/>
              <a:buChar char=""/>
            </a:pPr>
            <a:r>
              <a:rPr lang="en-GB" sz="1800" dirty="0" err="1">
                <a:effectLst/>
                <a:latin typeface="Arial "/>
                <a:ea typeface="Calibri" panose="020F0502020204030204" pitchFamily="34" charset="0"/>
                <a:cs typeface="Times New Roman" panose="02020603050405020304" pitchFamily="18" charset="0"/>
              </a:rPr>
              <a:t>Niektorí</a:t>
            </a:r>
            <a:r>
              <a:rPr lang="en-GB" sz="1800" dirty="0">
                <a:effectLst/>
                <a:latin typeface="Arial "/>
                <a:ea typeface="Calibri" panose="020F0502020204030204" pitchFamily="34" charset="0"/>
                <a:cs typeface="Times New Roman" panose="02020603050405020304" pitchFamily="18" charset="0"/>
              </a:rPr>
              <a:t> z </a:t>
            </a:r>
            <a:r>
              <a:rPr lang="en-GB" sz="1800" dirty="0" err="1">
                <a:effectLst/>
                <a:latin typeface="Arial "/>
                <a:ea typeface="Calibri" panose="020F0502020204030204" pitchFamily="34" charset="0"/>
                <a:cs typeface="Times New Roman" panose="02020603050405020304" pitchFamily="18" charset="0"/>
              </a:rPr>
              <a:t>členov</a:t>
            </a:r>
            <a:r>
              <a:rPr lang="en-GB" sz="1800" dirty="0">
                <a:effectLst/>
                <a:latin typeface="Arial "/>
                <a:ea typeface="Calibri" panose="020F0502020204030204" pitchFamily="34" charset="0"/>
                <a:cs typeface="Times New Roman" panose="02020603050405020304" pitchFamily="18" charset="0"/>
              </a:rPr>
              <a:t> </a:t>
            </a:r>
            <a:r>
              <a:rPr lang="en-GB" sz="1800" dirty="0" err="1">
                <a:effectLst/>
                <a:latin typeface="Arial "/>
                <a:ea typeface="Calibri" panose="020F0502020204030204" pitchFamily="34" charset="0"/>
                <a:cs typeface="Times New Roman" panose="02020603050405020304" pitchFamily="18" charset="0"/>
              </a:rPr>
              <a:t>tímu</a:t>
            </a:r>
            <a:r>
              <a:rPr lang="en-GB" sz="1800" dirty="0">
                <a:effectLst/>
                <a:latin typeface="Arial "/>
                <a:ea typeface="Calibri" panose="020F0502020204030204" pitchFamily="34" charset="0"/>
                <a:cs typeface="Times New Roman" panose="02020603050405020304" pitchFamily="18" charset="0"/>
              </a:rPr>
              <a:t> </a:t>
            </a:r>
            <a:r>
              <a:rPr lang="en-GB" sz="1800" dirty="0" err="1">
                <a:effectLst/>
                <a:latin typeface="Arial "/>
                <a:ea typeface="Calibri" panose="020F0502020204030204" pitchFamily="34" charset="0"/>
                <a:cs typeface="Times New Roman" panose="02020603050405020304" pitchFamily="18" charset="0"/>
              </a:rPr>
              <a:t>vykonávajú</a:t>
            </a:r>
            <a:r>
              <a:rPr lang="en-GB" sz="1800" dirty="0">
                <a:effectLst/>
                <a:latin typeface="Arial "/>
                <a:ea typeface="Calibri" panose="020F0502020204030204" pitchFamily="34" charset="0"/>
                <a:cs typeface="Times New Roman" panose="02020603050405020304" pitchFamily="18" charset="0"/>
              </a:rPr>
              <a:t> (</a:t>
            </a:r>
            <a:r>
              <a:rPr lang="en-GB" sz="1800" dirty="0" err="1">
                <a:effectLst/>
                <a:latin typeface="Arial "/>
                <a:ea typeface="Calibri" panose="020F0502020204030204" pitchFamily="34" charset="0"/>
                <a:cs typeface="Times New Roman" panose="02020603050405020304" pitchFamily="18" charset="0"/>
              </a:rPr>
              <a:t>tajne</a:t>
            </a:r>
            <a:r>
              <a:rPr lang="en-GB" sz="1800" dirty="0">
                <a:effectLst/>
                <a:latin typeface="Arial "/>
                <a:ea typeface="Calibri" panose="020F0502020204030204" pitchFamily="34" charset="0"/>
                <a:cs typeface="Times New Roman" panose="02020603050405020304" pitchFamily="18" charset="0"/>
              </a:rPr>
              <a:t>) </a:t>
            </a:r>
            <a:r>
              <a:rPr lang="en-GB" sz="1800" dirty="0" err="1">
                <a:effectLst/>
                <a:latin typeface="Arial "/>
                <a:ea typeface="Calibri" panose="020F0502020204030204" pitchFamily="34" charset="0"/>
                <a:cs typeface="Times New Roman" panose="02020603050405020304" pitchFamily="18" charset="0"/>
              </a:rPr>
              <a:t>naraz</a:t>
            </a:r>
            <a:r>
              <a:rPr lang="en-GB" sz="1800" dirty="0">
                <a:effectLst/>
                <a:latin typeface="Arial "/>
                <a:ea typeface="Calibri" panose="020F0502020204030204" pitchFamily="34" charset="0"/>
                <a:cs typeface="Times New Roman" panose="02020603050405020304" pitchFamily="18" charset="0"/>
              </a:rPr>
              <a:t> </a:t>
            </a:r>
            <a:r>
              <a:rPr lang="en-GB" sz="1800" dirty="0" err="1">
                <a:effectLst/>
                <a:latin typeface="Arial "/>
                <a:ea typeface="Calibri" panose="020F0502020204030204" pitchFamily="34" charset="0"/>
                <a:cs typeface="Times New Roman" panose="02020603050405020304" pitchFamily="18" charset="0"/>
              </a:rPr>
              <a:t>viacero</a:t>
            </a:r>
            <a:r>
              <a:rPr lang="en-GB" sz="1800" dirty="0">
                <a:effectLst/>
                <a:latin typeface="Arial "/>
                <a:ea typeface="Calibri" panose="020F0502020204030204" pitchFamily="34" charset="0"/>
                <a:cs typeface="Times New Roman" panose="02020603050405020304" pitchFamily="18" charset="0"/>
              </a:rPr>
              <a:t> </a:t>
            </a:r>
            <a:r>
              <a:rPr lang="en-GB" sz="1800" dirty="0" err="1">
                <a:effectLst/>
                <a:latin typeface="Arial "/>
                <a:ea typeface="Calibri" panose="020F0502020204030204" pitchFamily="34" charset="0"/>
                <a:cs typeface="Times New Roman" panose="02020603050405020304" pitchFamily="18" charset="0"/>
              </a:rPr>
              <a:t>činností</a:t>
            </a:r>
            <a:endParaRPr lang="sk-SK" sz="1800" dirty="0">
              <a:effectLst/>
              <a:latin typeface="Arial "/>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err="1">
                <a:effectLst/>
                <a:latin typeface="Arial "/>
                <a:ea typeface="Calibri" panose="020F0502020204030204" pitchFamily="34" charset="0"/>
                <a:cs typeface="Times New Roman" panose="02020603050405020304" pitchFamily="18" charset="0"/>
              </a:rPr>
              <a:t>Nedostatok</a:t>
            </a:r>
            <a:r>
              <a:rPr lang="en-GB" sz="1800" dirty="0">
                <a:effectLst/>
                <a:latin typeface="Arial "/>
                <a:ea typeface="Calibri" panose="020F0502020204030204" pitchFamily="34" charset="0"/>
                <a:cs typeface="Times New Roman" panose="02020603050405020304" pitchFamily="18" charset="0"/>
              </a:rPr>
              <a:t> </a:t>
            </a:r>
            <a:r>
              <a:rPr lang="en-GB" sz="1800" dirty="0" err="1">
                <a:effectLst/>
                <a:latin typeface="Arial "/>
                <a:ea typeface="Calibri" panose="020F0502020204030204" pitchFamily="34" charset="0"/>
                <a:cs typeface="Times New Roman" panose="02020603050405020304" pitchFamily="18" charset="0"/>
              </a:rPr>
              <a:t>pozornosti</a:t>
            </a:r>
            <a:endParaRPr lang="sk-SK" sz="1800" dirty="0">
              <a:effectLst/>
              <a:latin typeface="Arial "/>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err="1">
                <a:effectLst/>
                <a:latin typeface="Arial "/>
                <a:ea typeface="Calibri" panose="020F0502020204030204" pitchFamily="34" charset="0"/>
                <a:cs typeface="Times New Roman" panose="02020603050405020304" pitchFamily="18" charset="0"/>
              </a:rPr>
              <a:t>Emocionálna</a:t>
            </a:r>
            <a:r>
              <a:rPr lang="en-GB" sz="1800" dirty="0">
                <a:effectLst/>
                <a:latin typeface="Arial "/>
                <a:ea typeface="Calibri" panose="020F0502020204030204" pitchFamily="34" charset="0"/>
                <a:cs typeface="Times New Roman" panose="02020603050405020304" pitchFamily="18" charset="0"/>
              </a:rPr>
              <a:t> </a:t>
            </a:r>
            <a:r>
              <a:rPr lang="en-GB" sz="1800" dirty="0" err="1">
                <a:effectLst/>
                <a:latin typeface="Arial "/>
                <a:ea typeface="Calibri" panose="020F0502020204030204" pitchFamily="34" charset="0"/>
                <a:cs typeface="Times New Roman" panose="02020603050405020304" pitchFamily="18" charset="0"/>
              </a:rPr>
              <a:t>nezaujatosť</a:t>
            </a:r>
            <a:r>
              <a:rPr lang="en-GB" sz="1800" dirty="0">
                <a:effectLst/>
                <a:latin typeface="Arial "/>
                <a:ea typeface="Calibri" panose="020F0502020204030204" pitchFamily="34" charset="0"/>
                <a:cs typeface="Times New Roman" panose="02020603050405020304" pitchFamily="18" charset="0"/>
              </a:rPr>
              <a:t> </a:t>
            </a:r>
            <a:r>
              <a:rPr lang="en-GB" sz="1800" dirty="0" err="1">
                <a:effectLst/>
                <a:latin typeface="Arial "/>
                <a:ea typeface="Calibri" panose="020F0502020204030204" pitchFamily="34" charset="0"/>
                <a:cs typeface="Times New Roman" panose="02020603050405020304" pitchFamily="18" charset="0"/>
              </a:rPr>
              <a:t>spôsobená</a:t>
            </a:r>
            <a:r>
              <a:rPr lang="en-GB" sz="1800" dirty="0">
                <a:effectLst/>
                <a:latin typeface="Arial "/>
                <a:ea typeface="Calibri" panose="020F0502020204030204" pitchFamily="34" charset="0"/>
                <a:cs typeface="Times New Roman" panose="02020603050405020304" pitchFamily="18" charset="0"/>
              </a:rPr>
              <a:t> </a:t>
            </a:r>
            <a:r>
              <a:rPr lang="en-GB" sz="1800" dirty="0" err="1">
                <a:effectLst/>
                <a:latin typeface="Arial "/>
                <a:ea typeface="Calibri" panose="020F0502020204030204" pitchFamily="34" charset="0"/>
                <a:cs typeface="Times New Roman" panose="02020603050405020304" pitchFamily="18" charset="0"/>
              </a:rPr>
              <a:t>vzdialenosťou</a:t>
            </a:r>
            <a:endParaRPr lang="sk-SK" sz="1800" dirty="0">
              <a:effectLst/>
              <a:latin typeface="Arial "/>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err="1">
                <a:effectLst/>
                <a:latin typeface="Arial "/>
                <a:ea typeface="Calibri" panose="020F0502020204030204" pitchFamily="34" charset="0"/>
                <a:cs typeface="Times New Roman" panose="02020603050405020304" pitchFamily="18" charset="0"/>
              </a:rPr>
              <a:t>Nezapájanie</a:t>
            </a:r>
            <a:r>
              <a:rPr lang="en-GB" sz="1800" dirty="0">
                <a:effectLst/>
                <a:latin typeface="Arial "/>
                <a:ea typeface="Calibri" panose="020F0502020204030204" pitchFamily="34" charset="0"/>
                <a:cs typeface="Times New Roman" panose="02020603050405020304" pitchFamily="18" charset="0"/>
              </a:rPr>
              <a:t> </a:t>
            </a:r>
            <a:r>
              <a:rPr lang="en-GB" sz="1800" dirty="0" err="1">
                <a:effectLst/>
                <a:latin typeface="Arial "/>
                <a:ea typeface="Calibri" panose="020F0502020204030204" pitchFamily="34" charset="0"/>
                <a:cs typeface="Times New Roman" panose="02020603050405020304" pitchFamily="18" charset="0"/>
              </a:rPr>
              <a:t>sa</a:t>
            </a:r>
            <a:r>
              <a:rPr lang="en-GB" sz="1800" dirty="0">
                <a:effectLst/>
                <a:latin typeface="Arial "/>
                <a:ea typeface="Calibri" panose="020F0502020204030204" pitchFamily="34" charset="0"/>
                <a:cs typeface="Times New Roman" panose="02020603050405020304" pitchFamily="18" charset="0"/>
              </a:rPr>
              <a:t> </a:t>
            </a:r>
            <a:r>
              <a:rPr lang="en-GB" sz="1800" dirty="0" err="1">
                <a:effectLst/>
                <a:latin typeface="Arial "/>
                <a:ea typeface="Calibri" panose="020F0502020204030204" pitchFamily="34" charset="0"/>
                <a:cs typeface="Times New Roman" panose="02020603050405020304" pitchFamily="18" charset="0"/>
              </a:rPr>
              <a:t>niektorých</a:t>
            </a:r>
            <a:r>
              <a:rPr lang="en-GB" sz="1800" dirty="0">
                <a:effectLst/>
                <a:latin typeface="Arial "/>
                <a:ea typeface="Calibri" panose="020F0502020204030204" pitchFamily="34" charset="0"/>
                <a:cs typeface="Times New Roman" panose="02020603050405020304" pitchFamily="18" charset="0"/>
              </a:rPr>
              <a:t> </a:t>
            </a:r>
            <a:r>
              <a:rPr lang="en-GB" sz="1800" dirty="0" err="1">
                <a:effectLst/>
                <a:latin typeface="Arial "/>
                <a:ea typeface="Calibri" panose="020F0502020204030204" pitchFamily="34" charset="0"/>
                <a:cs typeface="Times New Roman" panose="02020603050405020304" pitchFamily="18" charset="0"/>
              </a:rPr>
              <a:t>členov</a:t>
            </a:r>
            <a:r>
              <a:rPr lang="en-GB" sz="1800" dirty="0">
                <a:effectLst/>
                <a:latin typeface="Arial "/>
                <a:ea typeface="Calibri" panose="020F0502020204030204" pitchFamily="34" charset="0"/>
                <a:cs typeface="Times New Roman" panose="02020603050405020304" pitchFamily="18" charset="0"/>
              </a:rPr>
              <a:t> </a:t>
            </a:r>
            <a:r>
              <a:rPr lang="en-GB" sz="1800" dirty="0" err="1">
                <a:effectLst/>
                <a:latin typeface="Arial "/>
                <a:ea typeface="Calibri" panose="020F0502020204030204" pitchFamily="34" charset="0"/>
                <a:cs typeface="Times New Roman" panose="02020603050405020304" pitchFamily="18" charset="0"/>
              </a:rPr>
              <a:t>tímu</a:t>
            </a:r>
            <a:r>
              <a:rPr lang="en-GB" sz="1800" dirty="0">
                <a:effectLst/>
                <a:latin typeface="Arial "/>
                <a:ea typeface="Calibri" panose="020F0502020204030204" pitchFamily="34" charset="0"/>
                <a:cs typeface="Times New Roman" panose="02020603050405020304" pitchFamily="18" charset="0"/>
              </a:rPr>
              <a:t> do </a:t>
            </a:r>
            <a:r>
              <a:rPr lang="en-GB" sz="1800" dirty="0" err="1">
                <a:effectLst/>
                <a:latin typeface="Arial "/>
                <a:ea typeface="Calibri" panose="020F0502020204030204" pitchFamily="34" charset="0"/>
                <a:cs typeface="Times New Roman" panose="02020603050405020304" pitchFamily="18" charset="0"/>
              </a:rPr>
              <a:t>schôdze</a:t>
            </a:r>
            <a:r>
              <a:rPr lang="en-GB" sz="1800" dirty="0">
                <a:effectLst/>
                <a:latin typeface="Arial "/>
                <a:ea typeface="Calibri" panose="020F0502020204030204" pitchFamily="34" charset="0"/>
                <a:cs typeface="Times New Roman" panose="02020603050405020304" pitchFamily="18" charset="0"/>
              </a:rPr>
              <a:t>              </a:t>
            </a:r>
            <a:endParaRPr lang="sk-SK" sz="1800" dirty="0">
              <a:effectLst/>
              <a:latin typeface="Arial "/>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dirty="0" err="1">
                <a:effectLst/>
                <a:latin typeface="Arial "/>
                <a:ea typeface="Calibri" panose="020F0502020204030204" pitchFamily="34" charset="0"/>
                <a:cs typeface="Times New Roman" panose="02020603050405020304" pitchFamily="18" charset="0"/>
              </a:rPr>
              <a:t>Obmedzené</a:t>
            </a:r>
            <a:r>
              <a:rPr lang="en-GB" sz="1800" dirty="0">
                <a:effectLst/>
                <a:latin typeface="Arial "/>
                <a:ea typeface="Calibri" panose="020F0502020204030204" pitchFamily="34" charset="0"/>
                <a:cs typeface="Times New Roman" panose="02020603050405020304" pitchFamily="18" charset="0"/>
              </a:rPr>
              <a:t> </a:t>
            </a:r>
            <a:r>
              <a:rPr lang="en-GB" sz="1800" dirty="0" err="1">
                <a:effectLst/>
                <a:latin typeface="Arial "/>
                <a:ea typeface="Calibri" panose="020F0502020204030204" pitchFamily="34" charset="0"/>
                <a:cs typeface="Times New Roman" panose="02020603050405020304" pitchFamily="18" charset="0"/>
              </a:rPr>
              <a:t>možnosti</a:t>
            </a:r>
            <a:r>
              <a:rPr lang="en-GB" sz="1800" dirty="0">
                <a:effectLst/>
                <a:latin typeface="Arial "/>
                <a:ea typeface="Calibri" panose="020F0502020204030204" pitchFamily="34" charset="0"/>
                <a:cs typeface="Times New Roman" panose="02020603050405020304" pitchFamily="18" charset="0"/>
              </a:rPr>
              <a:t> a </a:t>
            </a:r>
            <a:r>
              <a:rPr lang="en-GB" sz="1800" dirty="0" err="1">
                <a:effectLst/>
                <a:latin typeface="Arial "/>
                <a:ea typeface="Calibri" panose="020F0502020204030204" pitchFamily="34" charset="0"/>
                <a:cs typeface="Times New Roman" panose="02020603050405020304" pitchFamily="18" charset="0"/>
              </a:rPr>
              <a:t>následné</a:t>
            </a:r>
            <a:r>
              <a:rPr lang="en-GB" sz="1800" dirty="0">
                <a:effectLst/>
                <a:latin typeface="Arial "/>
                <a:ea typeface="Calibri" panose="020F0502020204030204" pitchFamily="34" charset="0"/>
                <a:cs typeface="Times New Roman" panose="02020603050405020304" pitchFamily="18" charset="0"/>
              </a:rPr>
              <a:t> </a:t>
            </a:r>
            <a:r>
              <a:rPr lang="en-GB" sz="1800" dirty="0" err="1">
                <a:effectLst/>
                <a:latin typeface="Arial "/>
                <a:ea typeface="Calibri" panose="020F0502020204030204" pitchFamily="34" charset="0"/>
                <a:cs typeface="Times New Roman" panose="02020603050405020304" pitchFamily="18" charset="0"/>
              </a:rPr>
              <a:t>kroky</a:t>
            </a:r>
            <a:endParaRPr lang="sk-SK" sz="1800" dirty="0">
              <a:effectLst/>
              <a:latin typeface="Arial "/>
              <a:ea typeface="Calibri" panose="020F0502020204030204" pitchFamily="34" charset="0"/>
              <a:cs typeface="Times New Roman" panose="02020603050405020304" pitchFamily="18" charset="0"/>
            </a:endParaRPr>
          </a:p>
          <a:p>
            <a:pPr>
              <a:defRPr/>
            </a:pPr>
            <a:endParaRPr lang="en-GB" altLang="es-ES" dirty="0">
              <a:latin typeface="Arial "/>
            </a:endParaRPr>
          </a:p>
        </p:txBody>
      </p:sp>
    </p:spTree>
    <p:extLst>
      <p:ext uri="{BB962C8B-B14F-4D97-AF65-F5344CB8AC3E}">
        <p14:creationId xmlns:p14="http://schemas.microsoft.com/office/powerpoint/2010/main" val="314948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3A86BF1E-B8F2-4B6C-A76B-D8673E0CF73D}"/>
              </a:ext>
            </a:extLst>
          </p:cNvPr>
          <p:cNvSpPr txBox="1"/>
          <p:nvPr/>
        </p:nvSpPr>
        <p:spPr>
          <a:xfrm>
            <a:off x="2527277" y="342655"/>
            <a:ext cx="7338871" cy="646331"/>
          </a:xfrm>
          <a:prstGeom prst="rect">
            <a:avLst/>
          </a:prstGeom>
          <a:noFill/>
        </p:spPr>
        <p:txBody>
          <a:bodyPr wrap="square" rtlCol="0">
            <a:spAutoFit/>
          </a:bodyPr>
          <a:lstStyle/>
          <a:p>
            <a:r>
              <a:rPr lang="en-GB" sz="3600" b="1" dirty="0" err="1">
                <a:solidFill>
                  <a:schemeClr val="accent1">
                    <a:lumMod val="75000"/>
                  </a:schemeClr>
                </a:solidFill>
                <a:latin typeface="Arial" panose="020B0604020202020204" pitchFamily="34" charset="0"/>
                <a:cs typeface="Arial" panose="020B0604020202020204" pitchFamily="34" charset="0"/>
              </a:rPr>
              <a:t>Riadenie</a:t>
            </a:r>
            <a:r>
              <a:rPr lang="en-GB" sz="3600" b="1" dirty="0">
                <a:solidFill>
                  <a:schemeClr val="accent1">
                    <a:lumMod val="75000"/>
                  </a:schemeClr>
                </a:solidFill>
                <a:latin typeface="Arial" panose="020B0604020202020204" pitchFamily="34" charset="0"/>
                <a:cs typeface="Arial" panose="020B0604020202020204" pitchFamily="34" charset="0"/>
              </a:rPr>
              <a:t> </a:t>
            </a:r>
            <a:r>
              <a:rPr lang="en-GB" sz="3600" b="1" dirty="0" err="1">
                <a:solidFill>
                  <a:schemeClr val="accent1">
                    <a:lumMod val="75000"/>
                  </a:schemeClr>
                </a:solidFill>
                <a:latin typeface="Arial" panose="020B0604020202020204" pitchFamily="34" charset="0"/>
                <a:cs typeface="Arial" panose="020B0604020202020204" pitchFamily="34" charset="0"/>
              </a:rPr>
              <a:t>virtuálnych</a:t>
            </a:r>
            <a:r>
              <a:rPr lang="en-GB" sz="3600" b="1" dirty="0">
                <a:solidFill>
                  <a:schemeClr val="accent1">
                    <a:lumMod val="75000"/>
                  </a:schemeClr>
                </a:solidFill>
                <a:latin typeface="Arial" panose="020B0604020202020204" pitchFamily="34" charset="0"/>
                <a:cs typeface="Arial" panose="020B0604020202020204" pitchFamily="34" charset="0"/>
              </a:rPr>
              <a:t> </a:t>
            </a:r>
            <a:r>
              <a:rPr lang="en-GB" sz="3600" b="1" dirty="0" err="1">
                <a:solidFill>
                  <a:schemeClr val="accent1">
                    <a:lumMod val="75000"/>
                  </a:schemeClr>
                </a:solidFill>
                <a:latin typeface="Arial" panose="020B0604020202020204" pitchFamily="34" charset="0"/>
                <a:cs typeface="Arial" panose="020B0604020202020204" pitchFamily="34" charset="0"/>
              </a:rPr>
              <a:t>tímov</a:t>
            </a:r>
            <a:endParaRPr lang="en-GB" sz="3600" b="1" dirty="0">
              <a:solidFill>
                <a:schemeClr val="accent1">
                  <a:lumMod val="75000"/>
                </a:schemeClr>
              </a:solidFill>
              <a:latin typeface="Arial" panose="020B0604020202020204" pitchFamily="34" charset="0"/>
              <a:cs typeface="Arial" panose="020B0604020202020204" pitchFamily="34" charset="0"/>
            </a:endParaRPr>
          </a:p>
        </p:txBody>
      </p:sp>
      <p:sp>
        <p:nvSpPr>
          <p:cNvPr id="2" name="Rettangolo 1">
            <a:extLst>
              <a:ext uri="{FF2B5EF4-FFF2-40B4-BE49-F238E27FC236}">
                <a16:creationId xmlns:a16="http://schemas.microsoft.com/office/drawing/2014/main" id="{50937956-F9E8-4796-8E1E-2932BB6CF382}"/>
              </a:ext>
            </a:extLst>
          </p:cNvPr>
          <p:cNvSpPr/>
          <p:nvPr/>
        </p:nvSpPr>
        <p:spPr>
          <a:xfrm>
            <a:off x="2622447" y="1283270"/>
            <a:ext cx="9179912" cy="4247317"/>
          </a:xfrm>
          <a:prstGeom prst="rect">
            <a:avLst/>
          </a:prstGeom>
        </p:spPr>
        <p:txBody>
          <a:bodyPr wrap="square">
            <a:spAutoFit/>
          </a:bodyPr>
          <a:lstStyle/>
          <a:p>
            <a:pPr>
              <a:defRPr/>
            </a:pPr>
            <a:r>
              <a:rPr lang="en-GB" altLang="es-ES" b="1" dirty="0">
                <a:solidFill>
                  <a:schemeClr val="accent6">
                    <a:lumMod val="75000"/>
                  </a:schemeClr>
                </a:solidFill>
                <a:latin typeface="Arial "/>
              </a:rPr>
              <a:t>4. </a:t>
            </a:r>
            <a:r>
              <a:rPr lang="en-GB" altLang="es-ES" b="1" dirty="0" err="1">
                <a:solidFill>
                  <a:schemeClr val="accent6">
                    <a:lumMod val="75000"/>
                  </a:schemeClr>
                </a:solidFill>
                <a:latin typeface="Arial "/>
              </a:rPr>
              <a:t>Výskum</a:t>
            </a:r>
            <a:r>
              <a:rPr lang="en-GB" altLang="es-ES" b="1" dirty="0">
                <a:solidFill>
                  <a:schemeClr val="accent6">
                    <a:lumMod val="75000"/>
                  </a:schemeClr>
                </a:solidFill>
                <a:latin typeface="Arial "/>
              </a:rPr>
              <a:t> – </a:t>
            </a:r>
            <a:r>
              <a:rPr lang="en-GB" altLang="es-ES" b="1" dirty="0" err="1">
                <a:solidFill>
                  <a:schemeClr val="accent6">
                    <a:lumMod val="75000"/>
                  </a:schemeClr>
                </a:solidFill>
                <a:latin typeface="Arial "/>
              </a:rPr>
              <a:t>faktory</a:t>
            </a:r>
            <a:r>
              <a:rPr lang="en-GB" altLang="es-ES" b="1" dirty="0">
                <a:solidFill>
                  <a:schemeClr val="accent6">
                    <a:lumMod val="75000"/>
                  </a:schemeClr>
                </a:solidFill>
                <a:latin typeface="Arial "/>
              </a:rPr>
              <a:t> </a:t>
            </a:r>
            <a:r>
              <a:rPr lang="en-GB" altLang="es-ES" b="1" dirty="0" err="1">
                <a:solidFill>
                  <a:schemeClr val="accent6">
                    <a:lumMod val="75000"/>
                  </a:schemeClr>
                </a:solidFill>
                <a:latin typeface="Arial "/>
              </a:rPr>
              <a:t>úspechu</a:t>
            </a:r>
            <a:r>
              <a:rPr lang="en-GB" altLang="es-ES" b="1" dirty="0">
                <a:solidFill>
                  <a:schemeClr val="accent6">
                    <a:lumMod val="75000"/>
                  </a:schemeClr>
                </a:solidFill>
                <a:latin typeface="Arial "/>
              </a:rPr>
              <a:t> </a:t>
            </a:r>
            <a:r>
              <a:rPr lang="en-GB" altLang="es-ES" b="1" dirty="0" err="1">
                <a:solidFill>
                  <a:schemeClr val="accent6">
                    <a:lumMod val="75000"/>
                  </a:schemeClr>
                </a:solidFill>
                <a:latin typeface="Arial "/>
              </a:rPr>
              <a:t>ovplyvňujúce</a:t>
            </a:r>
            <a:r>
              <a:rPr lang="en-GB" altLang="es-ES" b="1" dirty="0">
                <a:solidFill>
                  <a:schemeClr val="accent6">
                    <a:lumMod val="75000"/>
                  </a:schemeClr>
                </a:solidFill>
                <a:latin typeface="Arial "/>
              </a:rPr>
              <a:t> </a:t>
            </a:r>
            <a:r>
              <a:rPr lang="en-GB" altLang="es-ES" b="1" dirty="0" err="1">
                <a:solidFill>
                  <a:schemeClr val="accent6">
                    <a:lumMod val="75000"/>
                  </a:schemeClr>
                </a:solidFill>
                <a:latin typeface="Arial "/>
              </a:rPr>
              <a:t>virtuálne</a:t>
            </a:r>
            <a:r>
              <a:rPr lang="en-GB" altLang="es-ES" b="1" dirty="0">
                <a:solidFill>
                  <a:schemeClr val="accent6">
                    <a:lumMod val="75000"/>
                  </a:schemeClr>
                </a:solidFill>
                <a:latin typeface="Arial "/>
              </a:rPr>
              <a:t> </a:t>
            </a:r>
            <a:r>
              <a:rPr lang="en-GB" altLang="es-ES" b="1" dirty="0" err="1">
                <a:solidFill>
                  <a:schemeClr val="accent6">
                    <a:lumMod val="75000"/>
                  </a:schemeClr>
                </a:solidFill>
                <a:latin typeface="Arial "/>
              </a:rPr>
              <a:t>tímy</a:t>
            </a:r>
            <a:endParaRPr lang="sk-SK" altLang="es-ES" b="1" dirty="0">
              <a:solidFill>
                <a:schemeClr val="accent6">
                  <a:lumMod val="75000"/>
                </a:schemeClr>
              </a:solidFill>
              <a:latin typeface="Arial "/>
            </a:endParaRPr>
          </a:p>
          <a:p>
            <a:pPr>
              <a:defRPr/>
            </a:pPr>
            <a:endParaRPr lang="en-GB" altLang="es-ES" b="1" dirty="0">
              <a:solidFill>
                <a:schemeClr val="accent6">
                  <a:lumMod val="75000"/>
                </a:schemeClr>
              </a:solidFill>
              <a:latin typeface="Arial "/>
            </a:endParaRPr>
          </a:p>
          <a:p>
            <a:pPr>
              <a:defRPr/>
            </a:pPr>
            <a:r>
              <a:rPr lang="en-GB" altLang="es-ES" dirty="0" err="1">
                <a:latin typeface="Arial "/>
              </a:rPr>
              <a:t>Podľa</a:t>
            </a:r>
            <a:r>
              <a:rPr lang="en-GB" altLang="es-ES" dirty="0">
                <a:latin typeface="Arial "/>
              </a:rPr>
              <a:t> </a:t>
            </a:r>
            <a:r>
              <a:rPr lang="en-GB" altLang="es-ES" dirty="0" err="1">
                <a:latin typeface="Arial "/>
              </a:rPr>
              <a:t>štúdie</a:t>
            </a:r>
            <a:r>
              <a:rPr lang="en-GB" altLang="es-ES" dirty="0">
                <a:latin typeface="Arial "/>
              </a:rPr>
              <a:t> </a:t>
            </a:r>
            <a:r>
              <a:rPr lang="en-GB" altLang="es-ES" dirty="0" err="1">
                <a:latin typeface="Arial "/>
              </a:rPr>
              <a:t>publikovanej</a:t>
            </a:r>
            <a:r>
              <a:rPr lang="en-GB" altLang="es-ES" dirty="0">
                <a:latin typeface="Arial "/>
              </a:rPr>
              <a:t> </a:t>
            </a:r>
            <a:r>
              <a:rPr lang="sk-SK" altLang="es-ES" dirty="0">
                <a:latin typeface="Arial "/>
              </a:rPr>
              <a:t>časopisom </a:t>
            </a:r>
            <a:r>
              <a:rPr lang="en-GB" altLang="es-ES" dirty="0">
                <a:latin typeface="Arial "/>
              </a:rPr>
              <a:t>Forbes (2015) </a:t>
            </a:r>
            <a:r>
              <a:rPr lang="en-GB" altLang="es-ES" dirty="0" err="1">
                <a:latin typeface="Arial "/>
              </a:rPr>
              <a:t>sú</a:t>
            </a:r>
            <a:r>
              <a:rPr lang="en-GB" altLang="es-ES" dirty="0">
                <a:latin typeface="Arial "/>
              </a:rPr>
              <a:t> to:</a:t>
            </a:r>
            <a:endParaRPr lang="sk-SK" altLang="es-ES" dirty="0">
              <a:latin typeface="Arial "/>
            </a:endParaRPr>
          </a:p>
          <a:p>
            <a:pPr>
              <a:defRPr/>
            </a:pPr>
            <a:r>
              <a:rPr lang="en-GB" altLang="es-ES" dirty="0">
                <a:latin typeface="Arial "/>
              </a:rPr>
              <a:t>-</a:t>
            </a:r>
            <a:r>
              <a:rPr lang="sk-SK" altLang="es-ES" dirty="0">
                <a:latin typeface="Arial "/>
              </a:rPr>
              <a:t> budovanie DÔVERY </a:t>
            </a:r>
            <a:r>
              <a:rPr lang="en-GB" altLang="es-ES" dirty="0">
                <a:latin typeface="Arial "/>
              </a:rPr>
              <a:t>(idea</a:t>
            </a:r>
            <a:r>
              <a:rPr lang="sk-SK" altLang="es-ES" dirty="0" err="1">
                <a:latin typeface="Arial "/>
              </a:rPr>
              <a:t>álne</a:t>
            </a:r>
            <a:r>
              <a:rPr lang="sk-SK" altLang="es-ES" dirty="0">
                <a:latin typeface="Arial "/>
              </a:rPr>
              <a:t> počiatočným osobným stretnutím</a:t>
            </a:r>
            <a:r>
              <a:rPr lang="en-GB" altLang="es-ES" dirty="0">
                <a:latin typeface="Arial "/>
              </a:rPr>
              <a:t>)</a:t>
            </a:r>
          </a:p>
          <a:p>
            <a:pPr>
              <a:defRPr/>
            </a:pPr>
            <a:r>
              <a:rPr lang="en-GB" altLang="es-ES" dirty="0">
                <a:latin typeface="Arial "/>
              </a:rPr>
              <a:t>-</a:t>
            </a:r>
            <a:r>
              <a:rPr lang="sk-SK" altLang="es-ES" dirty="0">
                <a:latin typeface="Arial "/>
              </a:rPr>
              <a:t> zabezpečenie JEDNOZNAČNOSTI </a:t>
            </a:r>
            <a:r>
              <a:rPr lang="en-GB" altLang="es-ES" dirty="0">
                <a:latin typeface="Arial "/>
              </a:rPr>
              <a:t>(</a:t>
            </a:r>
            <a:r>
              <a:rPr lang="sk-SK" altLang="es-ES" dirty="0">
                <a:latin typeface="Arial "/>
              </a:rPr>
              <a:t>je potrebné byť </a:t>
            </a:r>
            <a:r>
              <a:rPr lang="sk-SK" altLang="es-ES" dirty="0" err="1">
                <a:latin typeface="Arial "/>
              </a:rPr>
              <a:t>direktívnejší</a:t>
            </a:r>
            <a:r>
              <a:rPr lang="sk-SK" altLang="es-ES" dirty="0">
                <a:latin typeface="Arial "/>
              </a:rPr>
              <a:t> ako zvyčajne)</a:t>
            </a:r>
            <a:endParaRPr lang="en-GB" altLang="es-ES" dirty="0">
              <a:latin typeface="Arial "/>
            </a:endParaRPr>
          </a:p>
          <a:p>
            <a:pPr>
              <a:defRPr/>
            </a:pPr>
            <a:r>
              <a:rPr lang="en-GB" altLang="es-ES" dirty="0">
                <a:latin typeface="Arial "/>
              </a:rPr>
              <a:t>-</a:t>
            </a:r>
            <a:r>
              <a:rPr lang="sk-SK" altLang="es-ES" dirty="0">
                <a:latin typeface="Arial "/>
              </a:rPr>
              <a:t> mať víziu</a:t>
            </a:r>
            <a:r>
              <a:rPr lang="en-GB" altLang="es-ES" dirty="0">
                <a:latin typeface="Arial "/>
              </a:rPr>
              <a:t> (</a:t>
            </a:r>
            <a:r>
              <a:rPr lang="en-GB" altLang="es-ES" dirty="0" err="1">
                <a:latin typeface="Arial "/>
              </a:rPr>
              <a:t>váš</a:t>
            </a:r>
            <a:r>
              <a:rPr lang="en-GB" altLang="es-ES" dirty="0">
                <a:latin typeface="Arial "/>
              </a:rPr>
              <a:t> </a:t>
            </a:r>
            <a:r>
              <a:rPr lang="en-GB" altLang="es-ES" dirty="0" err="1">
                <a:latin typeface="Arial "/>
              </a:rPr>
              <a:t>prístup</a:t>
            </a:r>
            <a:r>
              <a:rPr lang="en-GB" altLang="es-ES" dirty="0">
                <a:latin typeface="Arial "/>
              </a:rPr>
              <a:t> </a:t>
            </a:r>
            <a:r>
              <a:rPr lang="en-GB" altLang="es-ES" dirty="0" err="1">
                <a:latin typeface="Arial "/>
              </a:rPr>
              <a:t>zodpovedá</a:t>
            </a:r>
            <a:r>
              <a:rPr lang="en-GB" altLang="es-ES" dirty="0">
                <a:latin typeface="Arial "/>
              </a:rPr>
              <a:t> </a:t>
            </a:r>
            <a:r>
              <a:rPr lang="en-GB" altLang="es-ES" dirty="0" err="1">
                <a:latin typeface="Arial "/>
              </a:rPr>
              <a:t>celkovej</a:t>
            </a:r>
            <a:r>
              <a:rPr lang="en-GB" altLang="es-ES" dirty="0">
                <a:latin typeface="Arial "/>
              </a:rPr>
              <a:t> </a:t>
            </a:r>
            <a:r>
              <a:rPr lang="en-GB" altLang="es-ES" dirty="0" err="1">
                <a:latin typeface="Arial "/>
              </a:rPr>
              <a:t>vízii</a:t>
            </a:r>
            <a:r>
              <a:rPr lang="en-GB" altLang="es-ES" dirty="0">
                <a:latin typeface="Arial "/>
              </a:rPr>
              <a:t> </a:t>
            </a:r>
            <a:r>
              <a:rPr lang="en-GB" altLang="es-ES" dirty="0" err="1">
                <a:latin typeface="Arial "/>
              </a:rPr>
              <a:t>tímu</a:t>
            </a:r>
            <a:r>
              <a:rPr lang="en-GB" altLang="es-ES" dirty="0">
                <a:latin typeface="Arial "/>
              </a:rPr>
              <a:t>)</a:t>
            </a:r>
          </a:p>
          <a:p>
            <a:pPr>
              <a:defRPr/>
            </a:pPr>
            <a:endParaRPr lang="en-GB" altLang="es-ES" dirty="0">
              <a:latin typeface="Arial "/>
            </a:endParaRPr>
          </a:p>
          <a:p>
            <a:pPr>
              <a:defRPr/>
            </a:pPr>
            <a:r>
              <a:rPr lang="en-GB" altLang="es-ES" dirty="0" err="1">
                <a:latin typeface="Arial "/>
              </a:rPr>
              <a:t>Vedúci</a:t>
            </a:r>
            <a:r>
              <a:rPr lang="en-GB" altLang="es-ES" dirty="0">
                <a:latin typeface="Arial "/>
              </a:rPr>
              <a:t> </a:t>
            </a:r>
            <a:r>
              <a:rPr lang="en-GB" altLang="es-ES" dirty="0" err="1">
                <a:latin typeface="Arial "/>
              </a:rPr>
              <a:t>virtuálneho</a:t>
            </a:r>
            <a:r>
              <a:rPr lang="en-GB" altLang="es-ES" dirty="0">
                <a:latin typeface="Arial "/>
              </a:rPr>
              <a:t> </a:t>
            </a:r>
            <a:r>
              <a:rPr lang="en-GB" altLang="es-ES" dirty="0" err="1">
                <a:latin typeface="Arial "/>
              </a:rPr>
              <a:t>tímu</a:t>
            </a:r>
            <a:r>
              <a:rPr lang="en-GB" altLang="es-ES" dirty="0">
                <a:latin typeface="Arial "/>
              </a:rPr>
              <a:t> by mal </a:t>
            </a:r>
            <a:r>
              <a:rPr lang="en-GB" altLang="es-ES" dirty="0" err="1">
                <a:latin typeface="Arial "/>
              </a:rPr>
              <a:t>tiež</a:t>
            </a:r>
            <a:r>
              <a:rPr lang="en-GB" altLang="es-ES" dirty="0">
                <a:latin typeface="Arial "/>
              </a:rPr>
              <a:t>:</a:t>
            </a:r>
            <a:endParaRPr lang="sk-SK" altLang="es-ES" dirty="0">
              <a:latin typeface="Arial "/>
            </a:endParaRPr>
          </a:p>
          <a:p>
            <a:pPr>
              <a:defRPr/>
            </a:pPr>
            <a:endParaRPr lang="en-GB" altLang="es-ES" dirty="0">
              <a:latin typeface="Arial "/>
            </a:endParaRPr>
          </a:p>
          <a:p>
            <a:pPr>
              <a:defRPr/>
            </a:pPr>
            <a:r>
              <a:rPr lang="en-GB" altLang="es-ES" dirty="0">
                <a:latin typeface="Arial "/>
              </a:rPr>
              <a:t>-</a:t>
            </a:r>
            <a:r>
              <a:rPr lang="sk-SK" altLang="es-ES" dirty="0">
                <a:latin typeface="Arial "/>
              </a:rPr>
              <a:t> </a:t>
            </a:r>
            <a:r>
              <a:rPr lang="en-GB" altLang="es-ES" dirty="0" err="1">
                <a:latin typeface="Arial "/>
              </a:rPr>
              <a:t>Formaliz</a:t>
            </a:r>
            <a:r>
              <a:rPr lang="sk-SK" altLang="es-ES" dirty="0" err="1">
                <a:latin typeface="Arial "/>
              </a:rPr>
              <a:t>ovať</a:t>
            </a:r>
            <a:r>
              <a:rPr lang="en-GB" altLang="es-ES" dirty="0">
                <a:latin typeface="Arial "/>
              </a:rPr>
              <a:t> </a:t>
            </a:r>
            <a:r>
              <a:rPr lang="en-GB" altLang="es-ES" dirty="0" err="1">
                <a:latin typeface="Arial "/>
              </a:rPr>
              <a:t>tímové</a:t>
            </a:r>
            <a:r>
              <a:rPr lang="en-GB" altLang="es-ES" dirty="0">
                <a:latin typeface="Arial "/>
              </a:rPr>
              <a:t> </a:t>
            </a:r>
            <a:r>
              <a:rPr lang="en-GB" altLang="es-ES" dirty="0" err="1">
                <a:latin typeface="Arial "/>
              </a:rPr>
              <a:t>úlohy</a:t>
            </a:r>
            <a:endParaRPr lang="en-GB" altLang="es-ES" dirty="0">
              <a:latin typeface="Arial "/>
            </a:endParaRPr>
          </a:p>
          <a:p>
            <a:pPr>
              <a:defRPr/>
            </a:pPr>
            <a:r>
              <a:rPr lang="en-GB" altLang="es-ES" dirty="0">
                <a:latin typeface="Arial "/>
              </a:rPr>
              <a:t>-</a:t>
            </a:r>
            <a:r>
              <a:rPr lang="sk-SK" altLang="es-ES" dirty="0">
                <a:latin typeface="Arial "/>
              </a:rPr>
              <a:t> </a:t>
            </a:r>
            <a:r>
              <a:rPr lang="en-GB" altLang="es-ES" dirty="0" err="1">
                <a:latin typeface="Arial "/>
              </a:rPr>
              <a:t>Vytvor</a:t>
            </a:r>
            <a:r>
              <a:rPr lang="sk-SK" altLang="es-ES" dirty="0" err="1">
                <a:latin typeface="Arial "/>
              </a:rPr>
              <a:t>iť</a:t>
            </a:r>
            <a:r>
              <a:rPr lang="en-GB" altLang="es-ES" dirty="0">
                <a:latin typeface="Arial "/>
              </a:rPr>
              <a:t> </a:t>
            </a:r>
            <a:r>
              <a:rPr lang="en-GB" altLang="es-ES" dirty="0" err="1">
                <a:latin typeface="Arial "/>
              </a:rPr>
              <a:t>veľmi</a:t>
            </a:r>
            <a:r>
              <a:rPr lang="en-GB" altLang="es-ES" dirty="0">
                <a:latin typeface="Arial "/>
              </a:rPr>
              <a:t> </a:t>
            </a:r>
            <a:r>
              <a:rPr lang="en-GB" altLang="es-ES" dirty="0" err="1">
                <a:latin typeface="Arial "/>
              </a:rPr>
              <a:t>jasný</a:t>
            </a:r>
            <a:r>
              <a:rPr lang="en-GB" altLang="es-ES" dirty="0">
                <a:latin typeface="Arial "/>
              </a:rPr>
              <a:t> </a:t>
            </a:r>
            <a:r>
              <a:rPr lang="en-GB" altLang="es-ES" dirty="0" err="1">
                <a:latin typeface="Arial "/>
              </a:rPr>
              <a:t>súbor</a:t>
            </a:r>
            <a:r>
              <a:rPr lang="en-GB" altLang="es-ES" dirty="0">
                <a:latin typeface="Arial "/>
              </a:rPr>
              <a:t> </a:t>
            </a:r>
            <a:r>
              <a:rPr lang="en-GB" altLang="es-ES" dirty="0" err="1">
                <a:latin typeface="Arial "/>
              </a:rPr>
              <a:t>pravidiel</a:t>
            </a:r>
            <a:r>
              <a:rPr lang="en-GB" altLang="es-ES" dirty="0">
                <a:latin typeface="Arial "/>
              </a:rPr>
              <a:t> o tom, </a:t>
            </a:r>
            <a:r>
              <a:rPr lang="en-GB" altLang="es-ES" dirty="0" err="1">
                <a:latin typeface="Arial "/>
              </a:rPr>
              <a:t>ako</a:t>
            </a:r>
            <a:r>
              <a:rPr lang="en-GB" altLang="es-ES" dirty="0">
                <a:latin typeface="Arial "/>
              </a:rPr>
              <a:t> </a:t>
            </a:r>
            <a:r>
              <a:rPr lang="en-GB" altLang="es-ES" dirty="0" err="1">
                <a:latin typeface="Arial "/>
              </a:rPr>
              <a:t>sa</a:t>
            </a:r>
            <a:r>
              <a:rPr lang="en-GB" altLang="es-ES" dirty="0">
                <a:latin typeface="Arial "/>
              </a:rPr>
              <a:t> </a:t>
            </a:r>
            <a:r>
              <a:rPr lang="en-GB" altLang="es-ES" dirty="0" err="1">
                <a:latin typeface="Arial "/>
              </a:rPr>
              <a:t>prijímajú</a:t>
            </a:r>
            <a:r>
              <a:rPr lang="en-GB" altLang="es-ES" dirty="0">
                <a:latin typeface="Arial "/>
              </a:rPr>
              <a:t> </a:t>
            </a:r>
            <a:r>
              <a:rPr lang="en-GB" altLang="es-ES" dirty="0" err="1">
                <a:latin typeface="Arial "/>
              </a:rPr>
              <a:t>rozhodnutia</a:t>
            </a:r>
            <a:endParaRPr lang="en-GB" altLang="es-ES" dirty="0">
              <a:latin typeface="Arial "/>
            </a:endParaRPr>
          </a:p>
          <a:p>
            <a:pPr>
              <a:defRPr/>
            </a:pPr>
            <a:r>
              <a:rPr lang="en-GB" altLang="es-ES" dirty="0">
                <a:latin typeface="Arial "/>
              </a:rPr>
              <a:t>- </a:t>
            </a:r>
            <a:r>
              <a:rPr lang="en-GB" altLang="es-ES" dirty="0" err="1">
                <a:latin typeface="Arial "/>
              </a:rPr>
              <a:t>Vytvor</a:t>
            </a:r>
            <a:r>
              <a:rPr lang="sk-SK" altLang="es-ES" dirty="0" err="1">
                <a:latin typeface="Arial "/>
              </a:rPr>
              <a:t>iť</a:t>
            </a:r>
            <a:r>
              <a:rPr lang="en-GB" altLang="es-ES" dirty="0">
                <a:latin typeface="Arial "/>
              </a:rPr>
              <a:t> </a:t>
            </a:r>
            <a:r>
              <a:rPr lang="en-GB" altLang="es-ES" dirty="0" err="1">
                <a:latin typeface="Arial "/>
              </a:rPr>
              <a:t>jasne</a:t>
            </a:r>
            <a:r>
              <a:rPr lang="en-GB" altLang="es-ES" dirty="0">
                <a:latin typeface="Arial "/>
              </a:rPr>
              <a:t> </a:t>
            </a:r>
            <a:r>
              <a:rPr lang="en-GB" altLang="es-ES" dirty="0" err="1">
                <a:latin typeface="Arial "/>
              </a:rPr>
              <a:t>definovaný</a:t>
            </a:r>
            <a:r>
              <a:rPr lang="en-GB" altLang="es-ES" dirty="0">
                <a:latin typeface="Arial "/>
              </a:rPr>
              <a:t> </a:t>
            </a:r>
            <a:r>
              <a:rPr lang="en-GB" altLang="es-ES" dirty="0" err="1">
                <a:latin typeface="Arial "/>
              </a:rPr>
              <a:t>proces</a:t>
            </a:r>
            <a:r>
              <a:rPr lang="en-GB" altLang="es-ES" dirty="0">
                <a:latin typeface="Arial "/>
              </a:rPr>
              <a:t>, </a:t>
            </a:r>
            <a:r>
              <a:rPr lang="en-GB" altLang="es-ES" dirty="0" err="1">
                <a:latin typeface="Arial "/>
              </a:rPr>
              <a:t>ktorý</a:t>
            </a:r>
            <a:r>
              <a:rPr lang="en-GB" altLang="es-ES" dirty="0">
                <a:latin typeface="Arial "/>
              </a:rPr>
              <a:t> </a:t>
            </a:r>
            <a:r>
              <a:rPr lang="en-GB" altLang="es-ES" dirty="0" err="1">
                <a:latin typeface="Arial "/>
              </a:rPr>
              <a:t>zabezpečí</a:t>
            </a:r>
            <a:r>
              <a:rPr lang="en-GB" altLang="es-ES" dirty="0">
                <a:latin typeface="Arial "/>
              </a:rPr>
              <a:t>, aby </a:t>
            </a:r>
            <a:r>
              <a:rPr lang="en-GB" altLang="es-ES" dirty="0" err="1">
                <a:latin typeface="Arial "/>
              </a:rPr>
              <a:t>všetci</a:t>
            </a:r>
            <a:r>
              <a:rPr lang="en-GB" altLang="es-ES" dirty="0">
                <a:latin typeface="Arial "/>
              </a:rPr>
              <a:t> </a:t>
            </a:r>
            <a:r>
              <a:rPr lang="en-GB" altLang="es-ES" dirty="0" err="1">
                <a:latin typeface="Arial "/>
              </a:rPr>
              <a:t>členovia</a:t>
            </a:r>
            <a:r>
              <a:rPr lang="en-GB" altLang="es-ES" dirty="0">
                <a:latin typeface="Arial "/>
              </a:rPr>
              <a:t> </a:t>
            </a:r>
            <a:r>
              <a:rPr lang="en-GB" altLang="es-ES" dirty="0" err="1">
                <a:latin typeface="Arial "/>
              </a:rPr>
              <a:t>tímu</a:t>
            </a:r>
            <a:r>
              <a:rPr lang="en-GB" altLang="es-ES" dirty="0">
                <a:latin typeface="Arial "/>
              </a:rPr>
              <a:t> </a:t>
            </a:r>
            <a:r>
              <a:rPr lang="en-GB" altLang="es-ES" dirty="0" err="1">
                <a:latin typeface="Arial "/>
              </a:rPr>
              <a:t>dosiahli</a:t>
            </a:r>
            <a:r>
              <a:rPr lang="en-GB" altLang="es-ES" dirty="0">
                <a:latin typeface="Arial "/>
              </a:rPr>
              <a:t> </a:t>
            </a:r>
            <a:r>
              <a:rPr lang="en-GB" altLang="es-ES" dirty="0" err="1">
                <a:latin typeface="Arial "/>
              </a:rPr>
              <a:t>očakávané</a:t>
            </a:r>
            <a:r>
              <a:rPr lang="en-GB" altLang="es-ES" dirty="0">
                <a:latin typeface="Arial "/>
              </a:rPr>
              <a:t> </a:t>
            </a:r>
            <a:r>
              <a:rPr lang="en-GB" altLang="es-ES" dirty="0" err="1">
                <a:latin typeface="Arial "/>
              </a:rPr>
              <a:t>výsledky</a:t>
            </a:r>
            <a:endParaRPr lang="en-GB" altLang="es-ES" dirty="0">
              <a:latin typeface="Arial "/>
            </a:endParaRPr>
          </a:p>
          <a:p>
            <a:pPr>
              <a:defRPr/>
            </a:pPr>
            <a:r>
              <a:rPr lang="en-GB" altLang="es-ES" dirty="0">
                <a:latin typeface="Arial "/>
              </a:rPr>
              <a:t>-</a:t>
            </a:r>
            <a:r>
              <a:rPr lang="sk-SK" altLang="es-ES" dirty="0">
                <a:latin typeface="Arial "/>
              </a:rPr>
              <a:t> </a:t>
            </a:r>
            <a:r>
              <a:rPr lang="en-GB" altLang="es-ES" dirty="0" err="1">
                <a:latin typeface="Arial "/>
              </a:rPr>
              <a:t>Propag</a:t>
            </a:r>
            <a:r>
              <a:rPr lang="sk-SK" altLang="es-ES" dirty="0" err="1">
                <a:latin typeface="Arial "/>
              </a:rPr>
              <a:t>ovať</a:t>
            </a:r>
            <a:r>
              <a:rPr lang="en-GB" altLang="es-ES" dirty="0">
                <a:latin typeface="Arial "/>
              </a:rPr>
              <a:t> </a:t>
            </a:r>
            <a:r>
              <a:rPr lang="en-GB" altLang="es-ES" dirty="0" err="1">
                <a:latin typeface="Arial "/>
              </a:rPr>
              <a:t>jasnú</a:t>
            </a:r>
            <a:r>
              <a:rPr lang="en-GB" altLang="es-ES" dirty="0">
                <a:latin typeface="Arial "/>
              </a:rPr>
              <a:t> a </a:t>
            </a:r>
            <a:r>
              <a:rPr lang="en-GB" altLang="es-ES" dirty="0" err="1">
                <a:latin typeface="Arial "/>
              </a:rPr>
              <a:t>otvorenú</a:t>
            </a:r>
            <a:r>
              <a:rPr lang="en-GB" altLang="es-ES" dirty="0">
                <a:latin typeface="Arial "/>
              </a:rPr>
              <a:t> </a:t>
            </a:r>
            <a:r>
              <a:rPr lang="en-GB" altLang="es-ES" dirty="0" err="1">
                <a:latin typeface="Arial "/>
              </a:rPr>
              <a:t>komunikáciu</a:t>
            </a:r>
            <a:r>
              <a:rPr lang="en-GB" altLang="es-ES" dirty="0">
                <a:latin typeface="Arial "/>
              </a:rPr>
              <a:t> </a:t>
            </a:r>
            <a:r>
              <a:rPr lang="en-GB" altLang="es-ES" dirty="0" err="1">
                <a:latin typeface="Arial "/>
              </a:rPr>
              <a:t>správne</a:t>
            </a:r>
            <a:r>
              <a:rPr lang="en-GB" altLang="es-ES" dirty="0">
                <a:latin typeface="Arial "/>
              </a:rPr>
              <a:t> </a:t>
            </a:r>
            <a:r>
              <a:rPr lang="en-GB" altLang="es-ES" dirty="0" err="1">
                <a:latin typeface="Arial "/>
              </a:rPr>
              <a:t>prispôsobenú</a:t>
            </a:r>
            <a:r>
              <a:rPr lang="en-GB" altLang="es-ES" dirty="0">
                <a:latin typeface="Arial "/>
              </a:rPr>
              <a:t> </a:t>
            </a:r>
            <a:r>
              <a:rPr lang="en-GB" altLang="es-ES" dirty="0" err="1">
                <a:latin typeface="Arial "/>
              </a:rPr>
              <a:t>charakteristikám</a:t>
            </a:r>
            <a:r>
              <a:rPr lang="en-GB" altLang="es-ES" dirty="0">
                <a:latin typeface="Arial "/>
              </a:rPr>
              <a:t> </a:t>
            </a:r>
            <a:r>
              <a:rPr lang="en-GB" altLang="es-ES" dirty="0" err="1">
                <a:latin typeface="Arial "/>
              </a:rPr>
              <a:t>tímov</a:t>
            </a:r>
            <a:endParaRPr lang="en-GB" altLang="es-ES" dirty="0">
              <a:latin typeface="Arial "/>
            </a:endParaRPr>
          </a:p>
        </p:txBody>
      </p:sp>
    </p:spTree>
    <p:extLst>
      <p:ext uri="{BB962C8B-B14F-4D97-AF65-F5344CB8AC3E}">
        <p14:creationId xmlns:p14="http://schemas.microsoft.com/office/powerpoint/2010/main" val="306261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shirt&#10;&#10;Description automatically generated">
            <a:extLst>
              <a:ext uri="{FF2B5EF4-FFF2-40B4-BE49-F238E27FC236}">
                <a16:creationId xmlns:a16="http://schemas.microsoft.com/office/drawing/2014/main" id="{BE04E791-B8C0-4FB3-B160-C972B4D0DE4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827" r="10825"/>
          <a:stretch/>
        </p:blipFill>
        <p:spPr>
          <a:xfrm>
            <a:off x="7224174" y="1514182"/>
            <a:ext cx="4933129" cy="4912246"/>
          </a:xfrm>
          <a:prstGeom prst="rect">
            <a:avLst/>
          </a:prstGeom>
        </p:spPr>
      </p:pic>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ttangolo 1">
            <a:extLst>
              <a:ext uri="{FF2B5EF4-FFF2-40B4-BE49-F238E27FC236}">
                <a16:creationId xmlns:a16="http://schemas.microsoft.com/office/drawing/2014/main" id="{50937956-F9E8-4796-8E1E-2932BB6CF382}"/>
              </a:ext>
            </a:extLst>
          </p:cNvPr>
          <p:cNvSpPr/>
          <p:nvPr/>
        </p:nvSpPr>
        <p:spPr>
          <a:xfrm>
            <a:off x="2319891" y="1180668"/>
            <a:ext cx="5828471" cy="5078313"/>
          </a:xfrm>
          <a:prstGeom prst="rect">
            <a:avLst/>
          </a:prstGeom>
        </p:spPr>
        <p:txBody>
          <a:bodyPr wrap="square">
            <a:spAutoFit/>
          </a:bodyPr>
          <a:lstStyle/>
          <a:p>
            <a:pPr>
              <a:defRPr/>
            </a:pPr>
            <a:r>
              <a:rPr lang="en-GB" altLang="es-ES" b="1" dirty="0">
                <a:solidFill>
                  <a:schemeClr val="accent6">
                    <a:lumMod val="75000"/>
                  </a:schemeClr>
                </a:solidFill>
                <a:latin typeface="Arial "/>
              </a:rPr>
              <a:t>5. </a:t>
            </a:r>
            <a:r>
              <a:rPr lang="en-GB" altLang="es-ES" b="1" dirty="0" err="1">
                <a:solidFill>
                  <a:schemeClr val="accent6">
                    <a:lumMod val="75000"/>
                  </a:schemeClr>
                </a:solidFill>
                <a:latin typeface="Arial "/>
              </a:rPr>
              <a:t>Stanovenie</a:t>
            </a:r>
            <a:r>
              <a:rPr lang="en-GB" altLang="es-ES" b="1" dirty="0">
                <a:solidFill>
                  <a:schemeClr val="accent6">
                    <a:lumMod val="75000"/>
                  </a:schemeClr>
                </a:solidFill>
                <a:latin typeface="Arial "/>
              </a:rPr>
              <a:t> „</a:t>
            </a:r>
            <a:r>
              <a:rPr lang="en-GB" altLang="es-ES" b="1" dirty="0" err="1">
                <a:solidFill>
                  <a:schemeClr val="accent6">
                    <a:lumMod val="75000"/>
                  </a:schemeClr>
                </a:solidFill>
                <a:latin typeface="Arial "/>
              </a:rPr>
              <a:t>základných</a:t>
            </a:r>
            <a:r>
              <a:rPr lang="en-GB" altLang="es-ES" b="1" dirty="0">
                <a:solidFill>
                  <a:schemeClr val="accent6">
                    <a:lumMod val="75000"/>
                  </a:schemeClr>
                </a:solidFill>
                <a:latin typeface="Arial "/>
              </a:rPr>
              <a:t> </a:t>
            </a:r>
            <a:r>
              <a:rPr lang="en-GB" altLang="es-ES" b="1" dirty="0" err="1">
                <a:solidFill>
                  <a:schemeClr val="accent6">
                    <a:lumMod val="75000"/>
                  </a:schemeClr>
                </a:solidFill>
                <a:latin typeface="Arial "/>
              </a:rPr>
              <a:t>pravidiel</a:t>
            </a:r>
            <a:r>
              <a:rPr lang="en-GB" altLang="es-ES" b="1" dirty="0">
                <a:solidFill>
                  <a:schemeClr val="accent6">
                    <a:lumMod val="75000"/>
                  </a:schemeClr>
                </a:solidFill>
                <a:latin typeface="Arial "/>
              </a:rPr>
              <a:t>“</a:t>
            </a:r>
            <a:endParaRPr lang="sk-SK" altLang="es-ES" b="1" dirty="0">
              <a:solidFill>
                <a:schemeClr val="accent6">
                  <a:lumMod val="75000"/>
                </a:schemeClr>
              </a:solidFill>
              <a:latin typeface="Arial "/>
            </a:endParaRPr>
          </a:p>
          <a:p>
            <a:pPr>
              <a:defRPr/>
            </a:pPr>
            <a:endParaRPr lang="en-GB" altLang="es-ES" dirty="0">
              <a:solidFill>
                <a:schemeClr val="accent6">
                  <a:lumMod val="75000"/>
                </a:schemeClr>
              </a:solidFill>
              <a:latin typeface="Arial "/>
            </a:endParaRPr>
          </a:p>
          <a:p>
            <a:pPr>
              <a:defRPr/>
            </a:pPr>
            <a:r>
              <a:rPr lang="en-GB" altLang="es-ES" dirty="0" err="1">
                <a:latin typeface="Arial "/>
              </a:rPr>
              <a:t>Spoločne</a:t>
            </a:r>
            <a:r>
              <a:rPr lang="en-GB" altLang="es-ES" dirty="0">
                <a:latin typeface="Arial "/>
              </a:rPr>
              <a:t> </a:t>
            </a:r>
            <a:r>
              <a:rPr lang="en-GB" altLang="es-ES" dirty="0" err="1">
                <a:latin typeface="Arial "/>
              </a:rPr>
              <a:t>rozhodnite</a:t>
            </a:r>
            <a:r>
              <a:rPr lang="en-GB" altLang="es-ES" dirty="0">
                <a:latin typeface="Arial "/>
              </a:rPr>
              <a:t> a </a:t>
            </a:r>
            <a:r>
              <a:rPr lang="en-GB" altLang="es-ES" dirty="0" err="1">
                <a:latin typeface="Arial "/>
              </a:rPr>
              <a:t>písomnou</a:t>
            </a:r>
            <a:r>
              <a:rPr lang="en-GB" altLang="es-ES" dirty="0">
                <a:latin typeface="Arial "/>
              </a:rPr>
              <a:t> </a:t>
            </a:r>
            <a:r>
              <a:rPr lang="en-GB" altLang="es-ES" dirty="0" err="1">
                <a:latin typeface="Arial "/>
              </a:rPr>
              <a:t>formou</a:t>
            </a:r>
            <a:r>
              <a:rPr lang="en-GB" altLang="es-ES" dirty="0">
                <a:latin typeface="Arial "/>
              </a:rPr>
              <a:t> </a:t>
            </a:r>
            <a:r>
              <a:rPr lang="en-GB" altLang="es-ES" dirty="0" err="1">
                <a:latin typeface="Arial "/>
              </a:rPr>
              <a:t>sprístupnite</a:t>
            </a:r>
            <a:r>
              <a:rPr lang="en-GB" altLang="es-ES" dirty="0">
                <a:latin typeface="Arial "/>
              </a:rPr>
              <a:t> </a:t>
            </a:r>
            <a:r>
              <a:rPr lang="en-GB" altLang="es-ES" dirty="0" err="1">
                <a:latin typeface="Arial "/>
              </a:rPr>
              <a:t>všetkým</a:t>
            </a:r>
            <a:r>
              <a:rPr lang="en-GB" altLang="es-ES" dirty="0">
                <a:latin typeface="Arial "/>
              </a:rPr>
              <a:t> </a:t>
            </a:r>
            <a:r>
              <a:rPr lang="en-GB" altLang="es-ES" dirty="0" err="1">
                <a:latin typeface="Arial "/>
              </a:rPr>
              <a:t>nasledujúce</a:t>
            </a:r>
            <a:r>
              <a:rPr lang="en-GB" altLang="es-ES" dirty="0">
                <a:latin typeface="Arial "/>
              </a:rPr>
              <a:t> </a:t>
            </a:r>
            <a:r>
              <a:rPr lang="en-GB" altLang="es-ES" dirty="0" err="1">
                <a:latin typeface="Arial "/>
              </a:rPr>
              <a:t>informácie</a:t>
            </a:r>
            <a:r>
              <a:rPr lang="en-GB" altLang="es-ES" dirty="0">
                <a:latin typeface="Arial "/>
              </a:rPr>
              <a:t>: </a:t>
            </a:r>
          </a:p>
          <a:p>
            <a:pPr>
              <a:defRPr/>
            </a:pPr>
            <a:r>
              <a:rPr lang="en-GB" altLang="es-ES" dirty="0">
                <a:latin typeface="Arial "/>
              </a:rPr>
              <a:t>- </a:t>
            </a:r>
            <a:r>
              <a:rPr lang="en-GB" altLang="es-ES" dirty="0" err="1">
                <a:latin typeface="Arial "/>
              </a:rPr>
              <a:t>začiatočný</a:t>
            </a:r>
            <a:r>
              <a:rPr lang="en-GB" altLang="es-ES" dirty="0">
                <a:latin typeface="Arial "/>
              </a:rPr>
              <a:t> a </a:t>
            </a:r>
            <a:r>
              <a:rPr lang="en-GB" altLang="es-ES" dirty="0" err="1">
                <a:latin typeface="Arial "/>
              </a:rPr>
              <a:t>konečný</a:t>
            </a:r>
            <a:r>
              <a:rPr lang="en-GB" altLang="es-ES" dirty="0">
                <a:latin typeface="Arial "/>
              </a:rPr>
              <a:t> </a:t>
            </a:r>
            <a:r>
              <a:rPr lang="en-GB" altLang="es-ES" dirty="0" err="1">
                <a:latin typeface="Arial "/>
              </a:rPr>
              <a:t>čas</a:t>
            </a:r>
            <a:r>
              <a:rPr lang="en-GB" altLang="es-ES" dirty="0">
                <a:latin typeface="Arial "/>
              </a:rPr>
              <a:t> </a:t>
            </a:r>
            <a:r>
              <a:rPr lang="en-GB" altLang="es-ES" dirty="0" err="1">
                <a:latin typeface="Arial "/>
              </a:rPr>
              <a:t>pracovného</a:t>
            </a:r>
            <a:r>
              <a:rPr lang="en-GB" altLang="es-ES" dirty="0">
                <a:latin typeface="Arial "/>
              </a:rPr>
              <a:t> </a:t>
            </a:r>
            <a:r>
              <a:rPr lang="en-GB" altLang="es-ES" dirty="0" err="1">
                <a:latin typeface="Arial "/>
              </a:rPr>
              <a:t>dňa</a:t>
            </a:r>
            <a:endParaRPr lang="en-GB" altLang="es-ES" dirty="0">
              <a:latin typeface="Arial "/>
            </a:endParaRPr>
          </a:p>
          <a:p>
            <a:pPr>
              <a:defRPr/>
            </a:pPr>
            <a:r>
              <a:rPr lang="en-GB" altLang="es-ES" dirty="0">
                <a:latin typeface="Arial "/>
              </a:rPr>
              <a:t>pre </a:t>
            </a:r>
            <a:r>
              <a:rPr lang="en-GB" altLang="es-ES" dirty="0" err="1">
                <a:latin typeface="Arial "/>
              </a:rPr>
              <a:t>každého</a:t>
            </a:r>
            <a:endParaRPr lang="en-GB" altLang="es-ES" dirty="0">
              <a:latin typeface="Arial "/>
            </a:endParaRPr>
          </a:p>
          <a:p>
            <a:pPr>
              <a:defRPr/>
            </a:pPr>
            <a:r>
              <a:rPr lang="en-GB" altLang="es-ES" dirty="0">
                <a:latin typeface="Arial "/>
              </a:rPr>
              <a:t>- </a:t>
            </a:r>
            <a:r>
              <a:rPr lang="sk-SK" altLang="es-ES" dirty="0">
                <a:latin typeface="Arial "/>
              </a:rPr>
              <a:t>doba</a:t>
            </a:r>
            <a:r>
              <a:rPr lang="en-GB" altLang="es-ES" dirty="0">
                <a:latin typeface="Arial "/>
              </a:rPr>
              <a:t> </a:t>
            </a:r>
            <a:r>
              <a:rPr lang="en-GB" altLang="es-ES" dirty="0" err="1">
                <a:latin typeface="Arial "/>
              </a:rPr>
              <a:t>odozvy</a:t>
            </a:r>
            <a:r>
              <a:rPr lang="sk-SK" altLang="es-ES" dirty="0">
                <a:latin typeface="Arial "/>
              </a:rPr>
              <a:t> na</a:t>
            </a:r>
            <a:r>
              <a:rPr lang="en-GB" altLang="es-ES" dirty="0">
                <a:latin typeface="Arial "/>
              </a:rPr>
              <a:t> e-mail</a:t>
            </a:r>
            <a:r>
              <a:rPr lang="sk-SK" altLang="es-ES" dirty="0">
                <a:latin typeface="Arial "/>
              </a:rPr>
              <a:t>y</a:t>
            </a:r>
            <a:endParaRPr lang="en-GB" altLang="es-ES" dirty="0">
              <a:latin typeface="Arial "/>
            </a:endParaRPr>
          </a:p>
          <a:p>
            <a:pPr>
              <a:defRPr/>
            </a:pPr>
            <a:r>
              <a:rPr lang="en-GB" altLang="es-ES" dirty="0">
                <a:latin typeface="Arial "/>
              </a:rPr>
              <a:t>- </a:t>
            </a:r>
            <a:r>
              <a:rPr lang="en-GB" altLang="es-ES" dirty="0" err="1">
                <a:latin typeface="Arial "/>
              </a:rPr>
              <a:t>aké</a:t>
            </a:r>
            <a:r>
              <a:rPr lang="en-GB" altLang="es-ES" dirty="0">
                <a:latin typeface="Arial "/>
              </a:rPr>
              <a:t> </a:t>
            </a:r>
            <a:r>
              <a:rPr lang="en-GB" altLang="es-ES" dirty="0" err="1">
                <a:latin typeface="Arial "/>
              </a:rPr>
              <a:t>dlhé</a:t>
            </a:r>
            <a:r>
              <a:rPr lang="en-GB" altLang="es-ES" dirty="0">
                <a:latin typeface="Arial "/>
              </a:rPr>
              <a:t> </a:t>
            </a:r>
            <a:r>
              <a:rPr lang="en-GB" altLang="es-ES" dirty="0" err="1">
                <a:latin typeface="Arial "/>
              </a:rPr>
              <a:t>budú</a:t>
            </a:r>
            <a:r>
              <a:rPr lang="en-GB" altLang="es-ES" dirty="0">
                <a:latin typeface="Arial "/>
              </a:rPr>
              <a:t> online </a:t>
            </a:r>
            <a:r>
              <a:rPr lang="en-GB" altLang="es-ES" dirty="0" err="1">
                <a:latin typeface="Arial "/>
              </a:rPr>
              <a:t>stretnutia</a:t>
            </a:r>
            <a:endParaRPr lang="en-GB" altLang="es-ES" dirty="0">
              <a:latin typeface="Arial "/>
            </a:endParaRPr>
          </a:p>
          <a:p>
            <a:pPr>
              <a:defRPr/>
            </a:pPr>
            <a:r>
              <a:rPr lang="en-GB" altLang="es-ES" dirty="0">
                <a:latin typeface="Arial "/>
              </a:rPr>
              <a:t>-</a:t>
            </a:r>
            <a:r>
              <a:rPr lang="sk-SK" altLang="es-ES" dirty="0">
                <a:latin typeface="Arial "/>
              </a:rPr>
              <a:t> </a:t>
            </a:r>
            <a:r>
              <a:rPr lang="en-GB" altLang="es-ES" dirty="0" err="1">
                <a:latin typeface="Arial "/>
              </a:rPr>
              <a:t>aké</a:t>
            </a:r>
            <a:r>
              <a:rPr lang="en-GB" altLang="es-ES" dirty="0">
                <a:latin typeface="Arial "/>
              </a:rPr>
              <a:t> </a:t>
            </a:r>
            <a:r>
              <a:rPr lang="en-GB" altLang="es-ES" dirty="0" err="1">
                <a:latin typeface="Arial "/>
              </a:rPr>
              <a:t>dlhé</a:t>
            </a:r>
            <a:r>
              <a:rPr lang="en-GB" altLang="es-ES" dirty="0">
                <a:latin typeface="Arial "/>
              </a:rPr>
              <a:t> </a:t>
            </a:r>
            <a:r>
              <a:rPr lang="en-GB" altLang="es-ES" dirty="0" err="1">
                <a:latin typeface="Arial "/>
              </a:rPr>
              <a:t>prestávky</a:t>
            </a:r>
            <a:r>
              <a:rPr lang="en-GB" altLang="es-ES" dirty="0">
                <a:latin typeface="Arial "/>
              </a:rPr>
              <a:t> by </a:t>
            </a:r>
            <a:r>
              <a:rPr lang="en-GB" altLang="es-ES" dirty="0" err="1">
                <a:latin typeface="Arial "/>
              </a:rPr>
              <a:t>mali</a:t>
            </a:r>
            <a:r>
              <a:rPr lang="en-GB" altLang="es-ES" dirty="0">
                <a:latin typeface="Arial "/>
              </a:rPr>
              <a:t> </a:t>
            </a:r>
            <a:r>
              <a:rPr lang="en-GB" altLang="es-ES" dirty="0" err="1">
                <a:latin typeface="Arial "/>
              </a:rPr>
              <a:t>byť</a:t>
            </a:r>
            <a:endParaRPr lang="en-GB" altLang="es-ES" dirty="0">
              <a:latin typeface="Arial "/>
            </a:endParaRPr>
          </a:p>
          <a:p>
            <a:pPr>
              <a:defRPr/>
            </a:pPr>
            <a:r>
              <a:rPr lang="en-GB" altLang="es-ES" dirty="0">
                <a:latin typeface="Arial "/>
              </a:rPr>
              <a:t>-</a:t>
            </a:r>
            <a:r>
              <a:rPr lang="sk-SK" altLang="es-ES" dirty="0">
                <a:latin typeface="Arial "/>
              </a:rPr>
              <a:t> </a:t>
            </a:r>
            <a:r>
              <a:rPr lang="en-GB" altLang="es-ES" dirty="0" err="1">
                <a:latin typeface="Arial "/>
              </a:rPr>
              <a:t>preferovaný</a:t>
            </a:r>
            <a:r>
              <a:rPr lang="en-GB" altLang="es-ES" dirty="0">
                <a:latin typeface="Arial "/>
              </a:rPr>
              <a:t> </a:t>
            </a:r>
            <a:r>
              <a:rPr lang="en-GB" altLang="es-ES" dirty="0" err="1">
                <a:latin typeface="Arial "/>
              </a:rPr>
              <a:t>tón</a:t>
            </a:r>
            <a:r>
              <a:rPr lang="en-GB" altLang="es-ES" dirty="0">
                <a:latin typeface="Arial "/>
              </a:rPr>
              <a:t> </a:t>
            </a:r>
            <a:r>
              <a:rPr lang="en-GB" altLang="es-ES" dirty="0" err="1">
                <a:latin typeface="Arial "/>
              </a:rPr>
              <a:t>komunikácie</a:t>
            </a:r>
            <a:r>
              <a:rPr lang="en-GB" altLang="es-ES" dirty="0">
                <a:latin typeface="Arial "/>
              </a:rPr>
              <a:t> (</a:t>
            </a:r>
            <a:r>
              <a:rPr lang="en-GB" altLang="es-ES" dirty="0" err="1">
                <a:latin typeface="Arial "/>
              </a:rPr>
              <a:t>formálnejší</a:t>
            </a:r>
            <a:endParaRPr lang="en-GB" altLang="es-ES" dirty="0">
              <a:latin typeface="Arial "/>
            </a:endParaRPr>
          </a:p>
          <a:p>
            <a:pPr>
              <a:defRPr/>
            </a:pPr>
            <a:r>
              <a:rPr lang="en-GB" altLang="es-ES" dirty="0" err="1">
                <a:latin typeface="Arial "/>
              </a:rPr>
              <a:t>alebo</a:t>
            </a:r>
            <a:r>
              <a:rPr lang="en-GB" altLang="es-ES" dirty="0">
                <a:latin typeface="Arial "/>
              </a:rPr>
              <a:t> </a:t>
            </a:r>
            <a:r>
              <a:rPr lang="en-GB" altLang="es-ES" dirty="0" err="1">
                <a:latin typeface="Arial "/>
              </a:rPr>
              <a:t>uvoľnenejš</a:t>
            </a:r>
            <a:r>
              <a:rPr lang="sk-SK" altLang="es-ES" dirty="0">
                <a:latin typeface="Arial "/>
              </a:rPr>
              <a:t>í</a:t>
            </a:r>
            <a:r>
              <a:rPr lang="en-GB" altLang="es-ES" dirty="0">
                <a:latin typeface="Arial "/>
              </a:rPr>
              <a:t>)</a:t>
            </a:r>
          </a:p>
          <a:p>
            <a:pPr>
              <a:defRPr/>
            </a:pPr>
            <a:r>
              <a:rPr lang="en-GB" altLang="es-ES" dirty="0">
                <a:latin typeface="Arial "/>
              </a:rPr>
              <a:t>-</a:t>
            </a:r>
            <a:r>
              <a:rPr lang="sk-SK" altLang="es-ES" dirty="0">
                <a:latin typeface="Arial "/>
              </a:rPr>
              <a:t> </a:t>
            </a:r>
            <a:r>
              <a:rPr lang="en-GB" altLang="es-ES" dirty="0" err="1">
                <a:latin typeface="Arial "/>
              </a:rPr>
              <a:t>kultúrne</a:t>
            </a:r>
            <a:r>
              <a:rPr lang="en-GB" altLang="es-ES" dirty="0">
                <a:latin typeface="Arial "/>
              </a:rPr>
              <a:t> </a:t>
            </a:r>
            <a:r>
              <a:rPr lang="en-GB" altLang="es-ES" dirty="0" err="1">
                <a:latin typeface="Arial "/>
              </a:rPr>
              <a:t>aspekty</a:t>
            </a:r>
            <a:r>
              <a:rPr lang="en-GB" altLang="es-ES" dirty="0">
                <a:latin typeface="Arial "/>
              </a:rPr>
              <a:t> (</a:t>
            </a:r>
            <a:r>
              <a:rPr lang="en-GB" altLang="es-ES" dirty="0" err="1">
                <a:latin typeface="Arial "/>
              </a:rPr>
              <a:t>štátne</a:t>
            </a:r>
            <a:r>
              <a:rPr lang="en-GB" altLang="es-ES" dirty="0">
                <a:latin typeface="Arial "/>
              </a:rPr>
              <a:t>/</a:t>
            </a:r>
            <a:r>
              <a:rPr lang="en-GB" altLang="es-ES" dirty="0" err="1">
                <a:latin typeface="Arial "/>
              </a:rPr>
              <a:t>cirkevné</a:t>
            </a:r>
            <a:r>
              <a:rPr lang="en-GB" altLang="es-ES" dirty="0">
                <a:latin typeface="Arial "/>
              </a:rPr>
              <a:t> </a:t>
            </a:r>
            <a:r>
              <a:rPr lang="en-GB" altLang="es-ES" dirty="0" err="1">
                <a:latin typeface="Arial "/>
              </a:rPr>
              <a:t>sviatky</a:t>
            </a:r>
            <a:r>
              <a:rPr lang="en-GB" altLang="es-ES" dirty="0">
                <a:latin typeface="Arial "/>
              </a:rPr>
              <a:t>)</a:t>
            </a:r>
          </a:p>
          <a:p>
            <a:pPr>
              <a:defRPr/>
            </a:pPr>
            <a:r>
              <a:rPr lang="en-GB" altLang="es-ES" dirty="0">
                <a:latin typeface="Arial "/>
              </a:rPr>
              <a:t>-</a:t>
            </a:r>
            <a:r>
              <a:rPr lang="sk-SK" altLang="es-ES" dirty="0">
                <a:latin typeface="Arial "/>
              </a:rPr>
              <a:t> </a:t>
            </a:r>
            <a:r>
              <a:rPr lang="en-GB" altLang="es-ES" dirty="0" err="1">
                <a:latin typeface="Arial "/>
              </a:rPr>
              <a:t>ako</a:t>
            </a:r>
            <a:r>
              <a:rPr lang="en-GB" altLang="es-ES" dirty="0">
                <a:latin typeface="Arial "/>
              </a:rPr>
              <a:t> </a:t>
            </a:r>
            <a:r>
              <a:rPr lang="en-GB" altLang="es-ES" dirty="0" err="1">
                <a:latin typeface="Arial "/>
              </a:rPr>
              <a:t>sa</a:t>
            </a:r>
            <a:r>
              <a:rPr lang="en-GB" altLang="es-ES" dirty="0">
                <a:latin typeface="Arial "/>
              </a:rPr>
              <a:t> </a:t>
            </a:r>
            <a:r>
              <a:rPr lang="en-GB" altLang="es-ES" dirty="0" err="1">
                <a:latin typeface="Arial "/>
              </a:rPr>
              <a:t>robia</a:t>
            </a:r>
            <a:r>
              <a:rPr lang="en-GB" altLang="es-ES" dirty="0">
                <a:latin typeface="Arial "/>
              </a:rPr>
              <a:t> </a:t>
            </a:r>
            <a:r>
              <a:rPr lang="en-GB" altLang="es-ES" dirty="0" err="1">
                <a:latin typeface="Arial "/>
              </a:rPr>
              <a:t>rozhodnutia</a:t>
            </a:r>
            <a:endParaRPr lang="en-GB" altLang="es-ES" dirty="0">
              <a:latin typeface="Arial "/>
            </a:endParaRPr>
          </a:p>
          <a:p>
            <a:pPr>
              <a:defRPr/>
            </a:pPr>
            <a:r>
              <a:rPr lang="en-GB" altLang="es-ES" dirty="0">
                <a:latin typeface="Arial "/>
              </a:rPr>
              <a:t>- </a:t>
            </a:r>
            <a:r>
              <a:rPr lang="en-GB" altLang="es-ES" dirty="0" err="1">
                <a:latin typeface="Arial "/>
              </a:rPr>
              <a:t>sledovanie</a:t>
            </a:r>
            <a:r>
              <a:rPr lang="en-GB" altLang="es-ES" dirty="0">
                <a:latin typeface="Arial "/>
              </a:rPr>
              <a:t> </a:t>
            </a:r>
            <a:r>
              <a:rPr lang="en-GB" altLang="es-ES" dirty="0" err="1">
                <a:latin typeface="Arial "/>
              </a:rPr>
              <a:t>úloh</a:t>
            </a:r>
            <a:r>
              <a:rPr lang="en-GB" altLang="es-ES" dirty="0">
                <a:latin typeface="Arial "/>
              </a:rPr>
              <a:t> a </a:t>
            </a:r>
            <a:r>
              <a:rPr lang="en-GB" altLang="es-ES" dirty="0" err="1">
                <a:latin typeface="Arial "/>
              </a:rPr>
              <a:t>podávanie</a:t>
            </a:r>
            <a:r>
              <a:rPr lang="en-GB" altLang="es-ES" dirty="0">
                <a:latin typeface="Arial "/>
              </a:rPr>
              <a:t> </a:t>
            </a:r>
            <a:r>
              <a:rPr lang="en-GB" altLang="es-ES" dirty="0" err="1">
                <a:latin typeface="Arial "/>
              </a:rPr>
              <a:t>správ</a:t>
            </a:r>
            <a:endParaRPr lang="en-GB" altLang="es-ES" dirty="0">
              <a:latin typeface="Arial "/>
            </a:endParaRPr>
          </a:p>
          <a:p>
            <a:pPr>
              <a:defRPr/>
            </a:pPr>
            <a:r>
              <a:rPr lang="en-GB" altLang="es-ES" dirty="0">
                <a:latin typeface="Arial "/>
              </a:rPr>
              <a:t>-</a:t>
            </a:r>
            <a:r>
              <a:rPr lang="sk-SK" altLang="es-ES" dirty="0">
                <a:latin typeface="Arial "/>
              </a:rPr>
              <a:t> </a:t>
            </a:r>
            <a:r>
              <a:rPr lang="en-GB" altLang="es-ES" dirty="0" err="1">
                <a:latin typeface="Arial "/>
              </a:rPr>
              <a:t>zodpovednosť</a:t>
            </a:r>
            <a:r>
              <a:rPr lang="en-GB" altLang="es-ES" dirty="0">
                <a:latin typeface="Arial "/>
              </a:rPr>
              <a:t> (</a:t>
            </a:r>
            <a:r>
              <a:rPr lang="en-GB" altLang="es-ES" dirty="0" err="1">
                <a:latin typeface="Arial "/>
              </a:rPr>
              <a:t>napr</a:t>
            </a:r>
            <a:r>
              <a:rPr lang="en-GB" altLang="es-ES" dirty="0">
                <a:latin typeface="Arial "/>
              </a:rPr>
              <a:t>. </a:t>
            </a:r>
            <a:r>
              <a:rPr lang="en-GB" altLang="es-ES" dirty="0" err="1">
                <a:latin typeface="Arial "/>
              </a:rPr>
              <a:t>čo</a:t>
            </a:r>
            <a:r>
              <a:rPr lang="en-GB" altLang="es-ES" dirty="0">
                <a:latin typeface="Arial "/>
              </a:rPr>
              <a:t> </a:t>
            </a:r>
            <a:r>
              <a:rPr lang="en-GB" altLang="es-ES" dirty="0" err="1">
                <a:latin typeface="Arial "/>
              </a:rPr>
              <a:t>sa</a:t>
            </a:r>
            <a:r>
              <a:rPr lang="en-GB" altLang="es-ES" dirty="0">
                <a:latin typeface="Arial "/>
              </a:rPr>
              <a:t> </a:t>
            </a:r>
            <a:r>
              <a:rPr lang="en-GB" altLang="es-ES" dirty="0" err="1">
                <a:latin typeface="Arial "/>
              </a:rPr>
              <a:t>stane</a:t>
            </a:r>
            <a:r>
              <a:rPr lang="en-GB" altLang="es-ES" dirty="0">
                <a:latin typeface="Arial "/>
              </a:rPr>
              <a:t>, </a:t>
            </a:r>
            <a:r>
              <a:rPr lang="en-GB" altLang="es-ES" dirty="0" err="1">
                <a:latin typeface="Arial "/>
              </a:rPr>
              <a:t>ak</a:t>
            </a:r>
            <a:r>
              <a:rPr lang="en-GB" altLang="es-ES" dirty="0">
                <a:latin typeface="Arial "/>
              </a:rPr>
              <a:t> </a:t>
            </a:r>
            <a:r>
              <a:rPr lang="en-GB" altLang="es-ES" dirty="0" err="1">
                <a:latin typeface="Arial "/>
              </a:rPr>
              <a:t>niekto</a:t>
            </a:r>
            <a:r>
              <a:rPr lang="en-GB" altLang="es-ES" dirty="0">
                <a:latin typeface="Arial "/>
              </a:rPr>
              <a:t> </a:t>
            </a:r>
            <a:r>
              <a:rPr lang="en-GB" altLang="es-ES" dirty="0" err="1">
                <a:latin typeface="Arial "/>
              </a:rPr>
              <a:t>neplní</a:t>
            </a:r>
            <a:r>
              <a:rPr lang="en-GB" altLang="es-ES" dirty="0">
                <a:latin typeface="Arial "/>
              </a:rPr>
              <a:t> </a:t>
            </a:r>
            <a:r>
              <a:rPr lang="en-GB" altLang="es-ES" dirty="0" err="1">
                <a:latin typeface="Arial "/>
              </a:rPr>
              <a:t>pridelené</a:t>
            </a:r>
            <a:r>
              <a:rPr lang="en-GB" altLang="es-ES" dirty="0">
                <a:latin typeface="Arial "/>
              </a:rPr>
              <a:t> </a:t>
            </a:r>
            <a:r>
              <a:rPr lang="en-GB" altLang="es-ES" dirty="0" err="1">
                <a:latin typeface="Arial "/>
              </a:rPr>
              <a:t>úlohy</a:t>
            </a:r>
            <a:r>
              <a:rPr lang="en-GB" altLang="es-ES" dirty="0">
                <a:latin typeface="Arial "/>
              </a:rPr>
              <a:t>);</a:t>
            </a:r>
          </a:p>
          <a:p>
            <a:pPr>
              <a:defRPr/>
            </a:pPr>
            <a:r>
              <a:rPr lang="en-GB" altLang="es-ES" dirty="0">
                <a:latin typeface="Arial "/>
              </a:rPr>
              <a:t>-</a:t>
            </a:r>
            <a:r>
              <a:rPr lang="sk-SK" altLang="es-ES" dirty="0">
                <a:latin typeface="Arial "/>
              </a:rPr>
              <a:t> </a:t>
            </a:r>
            <a:r>
              <a:rPr lang="en-GB" altLang="es-ES" dirty="0" err="1">
                <a:latin typeface="Arial "/>
              </a:rPr>
              <a:t>pravidlá</a:t>
            </a:r>
            <a:r>
              <a:rPr lang="sk-SK" altLang="es-ES" dirty="0">
                <a:latin typeface="Arial "/>
              </a:rPr>
              <a:t> komunikácie</a:t>
            </a:r>
            <a:endParaRPr lang="en-GB" altLang="es-ES" dirty="0">
              <a:latin typeface="Arial "/>
            </a:endParaRPr>
          </a:p>
          <a:p>
            <a:pPr>
              <a:defRPr/>
            </a:pPr>
            <a:endParaRPr lang="en-GB" altLang="es-ES" dirty="0">
              <a:latin typeface="Arial "/>
            </a:endParaRPr>
          </a:p>
        </p:txBody>
      </p:sp>
      <p:sp>
        <p:nvSpPr>
          <p:cNvPr id="6" name="TextBox 5">
            <a:extLst>
              <a:ext uri="{FF2B5EF4-FFF2-40B4-BE49-F238E27FC236}">
                <a16:creationId xmlns:a16="http://schemas.microsoft.com/office/drawing/2014/main" id="{998E055F-BB3F-4333-9854-C85DAD820635}"/>
              </a:ext>
            </a:extLst>
          </p:cNvPr>
          <p:cNvSpPr txBox="1"/>
          <p:nvPr/>
        </p:nvSpPr>
        <p:spPr>
          <a:xfrm>
            <a:off x="2527277" y="342655"/>
            <a:ext cx="7338871" cy="646331"/>
          </a:xfrm>
          <a:prstGeom prst="rect">
            <a:avLst/>
          </a:prstGeom>
          <a:noFill/>
        </p:spPr>
        <p:txBody>
          <a:bodyPr wrap="square" rtlCol="0">
            <a:spAutoFit/>
          </a:bodyPr>
          <a:lstStyle/>
          <a:p>
            <a:r>
              <a:rPr lang="en-GB" sz="3600" b="1" dirty="0" err="1">
                <a:solidFill>
                  <a:schemeClr val="accent1">
                    <a:lumMod val="75000"/>
                  </a:schemeClr>
                </a:solidFill>
                <a:latin typeface="Arial" panose="020B0604020202020204" pitchFamily="34" charset="0"/>
                <a:cs typeface="Arial" panose="020B0604020202020204" pitchFamily="34" charset="0"/>
              </a:rPr>
              <a:t>Riadenie</a:t>
            </a:r>
            <a:r>
              <a:rPr lang="en-GB" sz="3600" b="1" dirty="0">
                <a:solidFill>
                  <a:schemeClr val="accent1">
                    <a:lumMod val="75000"/>
                  </a:schemeClr>
                </a:solidFill>
                <a:latin typeface="Arial" panose="020B0604020202020204" pitchFamily="34" charset="0"/>
                <a:cs typeface="Arial" panose="020B0604020202020204" pitchFamily="34" charset="0"/>
              </a:rPr>
              <a:t> </a:t>
            </a:r>
            <a:r>
              <a:rPr lang="en-GB" sz="3600" b="1" dirty="0" err="1">
                <a:solidFill>
                  <a:schemeClr val="accent1">
                    <a:lumMod val="75000"/>
                  </a:schemeClr>
                </a:solidFill>
                <a:latin typeface="Arial" panose="020B0604020202020204" pitchFamily="34" charset="0"/>
                <a:cs typeface="Arial" panose="020B0604020202020204" pitchFamily="34" charset="0"/>
              </a:rPr>
              <a:t>virtuálnych</a:t>
            </a:r>
            <a:r>
              <a:rPr lang="en-GB" sz="3600" b="1" dirty="0">
                <a:solidFill>
                  <a:schemeClr val="accent1">
                    <a:lumMod val="75000"/>
                  </a:schemeClr>
                </a:solidFill>
                <a:latin typeface="Arial" panose="020B0604020202020204" pitchFamily="34" charset="0"/>
                <a:cs typeface="Arial" panose="020B0604020202020204" pitchFamily="34" charset="0"/>
              </a:rPr>
              <a:t> </a:t>
            </a:r>
            <a:r>
              <a:rPr lang="en-GB" sz="3600" b="1" dirty="0" err="1">
                <a:solidFill>
                  <a:schemeClr val="accent1">
                    <a:lumMod val="75000"/>
                  </a:schemeClr>
                </a:solidFill>
                <a:latin typeface="Arial" panose="020B0604020202020204" pitchFamily="34" charset="0"/>
                <a:cs typeface="Arial" panose="020B0604020202020204" pitchFamily="34" charset="0"/>
              </a:rPr>
              <a:t>tímov</a:t>
            </a:r>
            <a:endParaRPr lang="en-GB" sz="36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597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oy, room&#10;&#10;Description automatically generated">
            <a:extLst>
              <a:ext uri="{FF2B5EF4-FFF2-40B4-BE49-F238E27FC236}">
                <a16:creationId xmlns:a16="http://schemas.microsoft.com/office/drawing/2014/main" id="{E31BE8CE-B16E-4E47-8658-0B3AFAB473D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457861" y="1868557"/>
            <a:ext cx="3665428" cy="3589563"/>
          </a:xfrm>
          <a:prstGeom prst="rect">
            <a:avLst/>
          </a:prstGeom>
        </p:spPr>
      </p:pic>
      <p:pic>
        <p:nvPicPr>
          <p:cNvPr id="4" name="Picture 3">
            <a:extLst>
              <a:ext uri="{FF2B5EF4-FFF2-40B4-BE49-F238E27FC236}">
                <a16:creationId xmlns:a16="http://schemas.microsoft.com/office/drawing/2014/main" id="{85865C23-FDA8-490F-8361-E20DBD13A2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9577" y="6246319"/>
            <a:ext cx="2583712" cy="563309"/>
          </a:xfrm>
          <a:prstGeom prst="rect">
            <a:avLst/>
          </a:prstGeom>
        </p:spPr>
      </p:pic>
      <p:pic>
        <p:nvPicPr>
          <p:cNvPr id="5" name="Picture 9">
            <a:extLst>
              <a:ext uri="{FF2B5EF4-FFF2-40B4-BE49-F238E27FC236}">
                <a16:creationId xmlns:a16="http://schemas.microsoft.com/office/drawing/2014/main" id="{976701B4-6DF0-4CEE-A08F-7C887CCE0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4972" y="6246320"/>
            <a:ext cx="7324605" cy="5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6FE8CDF-E525-4D48-807A-666B11F67E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0739" y="48371"/>
            <a:ext cx="2281389" cy="1645920"/>
          </a:xfrm>
          <a:prstGeom prst="rect">
            <a:avLst/>
          </a:prstGeom>
        </p:spPr>
      </p:pic>
      <p:sp>
        <p:nvSpPr>
          <p:cNvPr id="8" name="Rectangle 7">
            <a:extLst>
              <a:ext uri="{FF2B5EF4-FFF2-40B4-BE49-F238E27FC236}">
                <a16:creationId xmlns:a16="http://schemas.microsoft.com/office/drawing/2014/main" id="{B5DCD84E-B419-43F8-A6CF-656752529A76}"/>
              </a:ext>
            </a:extLst>
          </p:cNvPr>
          <p:cNvSpPr/>
          <p:nvPr/>
        </p:nvSpPr>
        <p:spPr>
          <a:xfrm>
            <a:off x="581990" y="0"/>
            <a:ext cx="77857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EC82A64-2E26-47B1-841D-160325C619E0}"/>
              </a:ext>
            </a:extLst>
          </p:cNvPr>
          <p:cNvSpPr/>
          <p:nvPr/>
        </p:nvSpPr>
        <p:spPr>
          <a:xfrm>
            <a:off x="-32987" y="0"/>
            <a:ext cx="778576" cy="685800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256B2B-1435-461D-8F62-75B1C92F1923}"/>
              </a:ext>
            </a:extLst>
          </p:cNvPr>
          <p:cNvSpPr/>
          <p:nvPr/>
        </p:nvSpPr>
        <p:spPr>
          <a:xfrm>
            <a:off x="1360566" y="0"/>
            <a:ext cx="797733"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ttangolo 1">
            <a:extLst>
              <a:ext uri="{FF2B5EF4-FFF2-40B4-BE49-F238E27FC236}">
                <a16:creationId xmlns:a16="http://schemas.microsoft.com/office/drawing/2014/main" id="{50937956-F9E8-4796-8E1E-2932BB6CF382}"/>
              </a:ext>
            </a:extLst>
          </p:cNvPr>
          <p:cNvSpPr/>
          <p:nvPr/>
        </p:nvSpPr>
        <p:spPr>
          <a:xfrm>
            <a:off x="2338466" y="1132305"/>
            <a:ext cx="6325849" cy="4524315"/>
          </a:xfrm>
          <a:prstGeom prst="rect">
            <a:avLst/>
          </a:prstGeom>
        </p:spPr>
        <p:txBody>
          <a:bodyPr wrap="square">
            <a:spAutoFit/>
          </a:bodyPr>
          <a:lstStyle/>
          <a:p>
            <a:pPr>
              <a:defRPr/>
            </a:pPr>
            <a:r>
              <a:rPr lang="en-GB" altLang="es-ES" b="1" dirty="0">
                <a:solidFill>
                  <a:schemeClr val="accent6">
                    <a:lumMod val="75000"/>
                  </a:schemeClr>
                </a:solidFill>
                <a:latin typeface="Arial "/>
              </a:rPr>
              <a:t>6. </a:t>
            </a:r>
            <a:r>
              <a:rPr lang="en-GB" altLang="es-ES" b="1" dirty="0" err="1">
                <a:solidFill>
                  <a:schemeClr val="accent6">
                    <a:lumMod val="75000"/>
                  </a:schemeClr>
                </a:solidFill>
                <a:latin typeface="Arial "/>
              </a:rPr>
              <a:t>Formalizácia</a:t>
            </a:r>
            <a:r>
              <a:rPr lang="en-GB" altLang="es-ES" b="1" dirty="0">
                <a:solidFill>
                  <a:schemeClr val="accent6">
                    <a:lumMod val="75000"/>
                  </a:schemeClr>
                </a:solidFill>
                <a:latin typeface="Arial "/>
              </a:rPr>
              <a:t> </a:t>
            </a:r>
            <a:r>
              <a:rPr lang="en-GB" altLang="es-ES" b="1" dirty="0" err="1">
                <a:solidFill>
                  <a:schemeClr val="accent6">
                    <a:lumMod val="75000"/>
                  </a:schemeClr>
                </a:solidFill>
                <a:latin typeface="Arial "/>
              </a:rPr>
              <a:t>tímových</a:t>
            </a:r>
            <a:r>
              <a:rPr lang="en-GB" altLang="es-ES" b="1" dirty="0">
                <a:solidFill>
                  <a:schemeClr val="accent6">
                    <a:lumMod val="75000"/>
                  </a:schemeClr>
                </a:solidFill>
                <a:latin typeface="Arial "/>
              </a:rPr>
              <a:t> </a:t>
            </a:r>
            <a:r>
              <a:rPr lang="en-GB" altLang="es-ES" b="1" dirty="0" err="1">
                <a:solidFill>
                  <a:schemeClr val="accent6">
                    <a:lumMod val="75000"/>
                  </a:schemeClr>
                </a:solidFill>
                <a:latin typeface="Arial "/>
              </a:rPr>
              <a:t>úloh</a:t>
            </a:r>
            <a:endParaRPr lang="sk-SK" altLang="es-ES" b="1" dirty="0">
              <a:solidFill>
                <a:schemeClr val="accent6">
                  <a:lumMod val="75000"/>
                </a:schemeClr>
              </a:solidFill>
              <a:latin typeface="Arial "/>
            </a:endParaRPr>
          </a:p>
          <a:p>
            <a:pPr>
              <a:defRPr/>
            </a:pPr>
            <a:endParaRPr lang="en-GB" altLang="es-ES" dirty="0">
              <a:solidFill>
                <a:schemeClr val="accent6">
                  <a:lumMod val="75000"/>
                </a:schemeClr>
              </a:solidFill>
              <a:latin typeface="Arial "/>
            </a:endParaRPr>
          </a:p>
          <a:p>
            <a:pPr>
              <a:defRPr/>
            </a:pPr>
            <a:r>
              <a:rPr lang="en-GB" altLang="es-ES" dirty="0">
                <a:latin typeface="Arial "/>
              </a:rPr>
              <a:t>“</a:t>
            </a:r>
            <a:r>
              <a:rPr lang="en-GB" altLang="es-ES" dirty="0" err="1">
                <a:latin typeface="Arial "/>
              </a:rPr>
              <a:t>Keď</a:t>
            </a:r>
            <a:r>
              <a:rPr lang="en-GB" altLang="es-ES" dirty="0">
                <a:latin typeface="Arial "/>
              </a:rPr>
              <a:t> </a:t>
            </a:r>
            <a:r>
              <a:rPr lang="en-GB" altLang="es-ES" dirty="0" err="1">
                <a:latin typeface="Arial "/>
              </a:rPr>
              <a:t>sú</a:t>
            </a:r>
            <a:r>
              <a:rPr lang="en-GB" altLang="es-ES" dirty="0">
                <a:latin typeface="Arial "/>
              </a:rPr>
              <a:t> </a:t>
            </a:r>
            <a:r>
              <a:rPr lang="en-GB" altLang="es-ES" dirty="0" err="1">
                <a:latin typeface="Arial "/>
              </a:rPr>
              <a:t>zodpovední</a:t>
            </a:r>
            <a:r>
              <a:rPr lang="en-GB" altLang="es-ES" dirty="0">
                <a:latin typeface="Arial "/>
              </a:rPr>
              <a:t> </a:t>
            </a:r>
            <a:r>
              <a:rPr lang="en-GB" altLang="es-ES" dirty="0" err="1">
                <a:latin typeface="Arial "/>
              </a:rPr>
              <a:t>všetci</a:t>
            </a:r>
            <a:r>
              <a:rPr lang="en-GB" altLang="es-ES" dirty="0">
                <a:latin typeface="Arial "/>
              </a:rPr>
              <a:t>, </a:t>
            </a:r>
            <a:r>
              <a:rPr lang="en-GB" altLang="es-ES" dirty="0" err="1">
                <a:latin typeface="Arial "/>
              </a:rPr>
              <a:t>nie</a:t>
            </a:r>
            <a:r>
              <a:rPr lang="en-GB" altLang="es-ES" dirty="0">
                <a:latin typeface="Arial "/>
              </a:rPr>
              <a:t> je </a:t>
            </a:r>
            <a:r>
              <a:rPr lang="en-GB" altLang="es-ES" dirty="0" err="1">
                <a:latin typeface="Arial "/>
              </a:rPr>
              <a:t>zodpovedný</a:t>
            </a:r>
            <a:r>
              <a:rPr lang="en-GB" altLang="es-ES" dirty="0">
                <a:latin typeface="Arial "/>
              </a:rPr>
              <a:t> </a:t>
            </a:r>
            <a:r>
              <a:rPr lang="en-GB" altLang="es-ES" dirty="0" err="1">
                <a:latin typeface="Arial "/>
              </a:rPr>
              <a:t>nikto</a:t>
            </a:r>
            <a:r>
              <a:rPr lang="en-GB" altLang="es-ES" dirty="0">
                <a:latin typeface="Arial "/>
              </a:rPr>
              <a:t>”</a:t>
            </a:r>
          </a:p>
          <a:p>
            <a:pPr>
              <a:defRPr/>
            </a:pPr>
            <a:endParaRPr lang="en-GB" altLang="es-ES" dirty="0">
              <a:latin typeface="Arial "/>
            </a:endParaRPr>
          </a:p>
          <a:p>
            <a:pPr>
              <a:defRPr/>
            </a:pPr>
            <a:r>
              <a:rPr lang="sk-SK" altLang="es-ES" dirty="0" err="1">
                <a:latin typeface="Arial "/>
              </a:rPr>
              <a:t>Nep</a:t>
            </a:r>
            <a:r>
              <a:rPr lang="en-GB" altLang="es-ES" dirty="0" err="1">
                <a:latin typeface="Arial "/>
              </a:rPr>
              <a:t>riradené</a:t>
            </a:r>
            <a:r>
              <a:rPr lang="en-GB" altLang="es-ES" dirty="0">
                <a:latin typeface="Arial "/>
              </a:rPr>
              <a:t> </a:t>
            </a:r>
            <a:r>
              <a:rPr lang="en-GB" altLang="es-ES" dirty="0" err="1">
                <a:latin typeface="Arial "/>
              </a:rPr>
              <a:t>úlohy</a:t>
            </a:r>
            <a:r>
              <a:rPr lang="en-GB" altLang="es-ES" dirty="0">
                <a:latin typeface="Arial "/>
              </a:rPr>
              <a:t> </a:t>
            </a:r>
            <a:r>
              <a:rPr lang="en-GB" altLang="es-ES" dirty="0" err="1">
                <a:latin typeface="Arial "/>
              </a:rPr>
              <a:t>môžete</a:t>
            </a:r>
            <a:r>
              <a:rPr lang="en-GB" altLang="es-ES" dirty="0">
                <a:latin typeface="Arial "/>
              </a:rPr>
              <a:t> </a:t>
            </a:r>
            <a:r>
              <a:rPr lang="en-GB" altLang="es-ES" dirty="0" err="1">
                <a:latin typeface="Arial "/>
              </a:rPr>
              <a:t>pri</a:t>
            </a:r>
            <a:r>
              <a:rPr lang="en-GB" altLang="es-ES" dirty="0">
                <a:latin typeface="Arial "/>
              </a:rPr>
              <a:t> </a:t>
            </a:r>
            <a:r>
              <a:rPr lang="en-GB" altLang="es-ES" dirty="0" err="1">
                <a:latin typeface="Arial "/>
              </a:rPr>
              <a:t>práci</a:t>
            </a:r>
            <a:r>
              <a:rPr lang="en-GB" altLang="es-ES" dirty="0">
                <a:latin typeface="Arial "/>
              </a:rPr>
              <a:t> s </a:t>
            </a:r>
            <a:r>
              <a:rPr lang="en-GB" altLang="es-ES" dirty="0" err="1">
                <a:latin typeface="Arial "/>
              </a:rPr>
              <a:t>virtuálnym</a:t>
            </a:r>
            <a:r>
              <a:rPr lang="en-GB" altLang="es-ES" dirty="0">
                <a:latin typeface="Arial "/>
              </a:rPr>
              <a:t> </a:t>
            </a:r>
            <a:r>
              <a:rPr lang="en-GB" altLang="es-ES" dirty="0" err="1">
                <a:latin typeface="Arial "/>
              </a:rPr>
              <a:t>tímom</a:t>
            </a:r>
            <a:r>
              <a:rPr lang="en-GB" altLang="es-ES" dirty="0">
                <a:latin typeface="Arial "/>
              </a:rPr>
              <a:t> </a:t>
            </a:r>
            <a:r>
              <a:rPr lang="en-GB" altLang="es-ES" dirty="0" err="1">
                <a:latin typeface="Arial "/>
              </a:rPr>
              <a:t>ľahko</a:t>
            </a:r>
            <a:r>
              <a:rPr lang="en-GB" altLang="es-ES" dirty="0">
                <a:latin typeface="Arial "/>
              </a:rPr>
              <a:t> „</a:t>
            </a:r>
            <a:r>
              <a:rPr lang="en-GB" altLang="es-ES" dirty="0" err="1">
                <a:latin typeface="Arial "/>
              </a:rPr>
              <a:t>zabudnúť</a:t>
            </a:r>
            <a:r>
              <a:rPr lang="en-GB" altLang="es-ES" dirty="0">
                <a:latin typeface="Arial "/>
              </a:rPr>
              <a:t>“ </a:t>
            </a:r>
            <a:r>
              <a:rPr lang="en-GB" altLang="es-ES" dirty="0" err="1">
                <a:latin typeface="Arial "/>
              </a:rPr>
              <a:t>alebo</a:t>
            </a:r>
            <a:r>
              <a:rPr lang="en-GB" altLang="es-ES" dirty="0">
                <a:latin typeface="Arial "/>
              </a:rPr>
              <a:t> </a:t>
            </a:r>
            <a:r>
              <a:rPr lang="en-GB" altLang="es-ES" dirty="0" err="1">
                <a:latin typeface="Arial "/>
              </a:rPr>
              <a:t>prehliadnuť</a:t>
            </a:r>
            <a:r>
              <a:rPr lang="en-GB" altLang="es-ES" dirty="0">
                <a:latin typeface="Arial "/>
              </a:rPr>
              <a:t>. </a:t>
            </a:r>
            <a:r>
              <a:rPr lang="en-GB" altLang="es-ES" dirty="0" err="1">
                <a:latin typeface="Arial "/>
              </a:rPr>
              <a:t>Aj</a:t>
            </a:r>
            <a:r>
              <a:rPr lang="en-GB" altLang="es-ES" dirty="0">
                <a:latin typeface="Arial "/>
              </a:rPr>
              <a:t> </a:t>
            </a:r>
            <a:r>
              <a:rPr lang="en-GB" altLang="es-ES" dirty="0" err="1">
                <a:latin typeface="Arial "/>
              </a:rPr>
              <a:t>keď</a:t>
            </a:r>
            <a:r>
              <a:rPr lang="en-GB" altLang="es-ES" dirty="0">
                <a:latin typeface="Arial "/>
              </a:rPr>
              <a:t> </a:t>
            </a:r>
            <a:r>
              <a:rPr lang="en-GB" altLang="es-ES" dirty="0" err="1">
                <a:latin typeface="Arial "/>
              </a:rPr>
              <a:t>flexibilita</a:t>
            </a:r>
            <a:r>
              <a:rPr lang="en-GB" altLang="es-ES" dirty="0">
                <a:latin typeface="Arial "/>
              </a:rPr>
              <a:t> </a:t>
            </a:r>
            <a:r>
              <a:rPr lang="en-GB" altLang="es-ES" dirty="0" err="1">
                <a:latin typeface="Arial "/>
              </a:rPr>
              <a:t>rolí</a:t>
            </a:r>
            <a:r>
              <a:rPr lang="en-GB" altLang="es-ES" dirty="0">
                <a:latin typeface="Arial "/>
              </a:rPr>
              <a:t> je </a:t>
            </a:r>
            <a:r>
              <a:rPr lang="en-GB" altLang="es-ES" dirty="0" err="1">
                <a:latin typeface="Arial "/>
              </a:rPr>
              <a:t>veľká</a:t>
            </a:r>
            <a:r>
              <a:rPr lang="en-GB" altLang="es-ES" dirty="0">
                <a:latin typeface="Arial "/>
              </a:rPr>
              <a:t>, </a:t>
            </a:r>
            <a:r>
              <a:rPr lang="en-GB" altLang="es-ES" dirty="0" err="1">
                <a:latin typeface="Arial "/>
              </a:rPr>
              <a:t>stále</a:t>
            </a:r>
            <a:r>
              <a:rPr lang="en-GB" altLang="es-ES" dirty="0">
                <a:latin typeface="Arial "/>
              </a:rPr>
              <a:t> </a:t>
            </a:r>
            <a:r>
              <a:rPr lang="en-GB" altLang="es-ES" dirty="0" err="1">
                <a:latin typeface="Arial "/>
              </a:rPr>
              <a:t>musíte</a:t>
            </a:r>
            <a:r>
              <a:rPr lang="en-GB" altLang="es-ES" dirty="0">
                <a:latin typeface="Arial "/>
              </a:rPr>
              <a:t> </a:t>
            </a:r>
            <a:r>
              <a:rPr lang="en-GB" altLang="es-ES" dirty="0" err="1">
                <a:latin typeface="Arial "/>
              </a:rPr>
              <a:t>jasne</a:t>
            </a:r>
            <a:r>
              <a:rPr lang="en-GB" altLang="es-ES" dirty="0">
                <a:latin typeface="Arial "/>
              </a:rPr>
              <a:t> </a:t>
            </a:r>
            <a:r>
              <a:rPr lang="en-GB" altLang="es-ES" dirty="0" err="1">
                <a:latin typeface="Arial "/>
              </a:rPr>
              <a:t>definovať</a:t>
            </a:r>
            <a:r>
              <a:rPr lang="en-GB" altLang="es-ES" dirty="0">
                <a:latin typeface="Arial "/>
              </a:rPr>
              <a:t>, </a:t>
            </a:r>
            <a:r>
              <a:rPr lang="en-GB" altLang="es-ES" dirty="0" err="1">
                <a:latin typeface="Arial "/>
              </a:rPr>
              <a:t>čo</a:t>
            </a:r>
            <a:r>
              <a:rPr lang="en-GB" altLang="es-ES" dirty="0">
                <a:latin typeface="Arial "/>
              </a:rPr>
              <a:t> </a:t>
            </a:r>
            <a:r>
              <a:rPr lang="en-GB" altLang="es-ES" dirty="0" err="1">
                <a:latin typeface="Arial "/>
              </a:rPr>
              <a:t>musia</a:t>
            </a:r>
            <a:r>
              <a:rPr lang="en-GB" altLang="es-ES" dirty="0">
                <a:latin typeface="Arial "/>
              </a:rPr>
              <a:t> </a:t>
            </a:r>
            <a:r>
              <a:rPr lang="en-GB" altLang="es-ES" dirty="0" err="1">
                <a:latin typeface="Arial "/>
              </a:rPr>
              <a:t>všetci</a:t>
            </a:r>
            <a:r>
              <a:rPr lang="en-GB" altLang="es-ES" dirty="0">
                <a:latin typeface="Arial "/>
              </a:rPr>
              <a:t> </a:t>
            </a:r>
            <a:r>
              <a:rPr lang="en-GB" altLang="es-ES" dirty="0" err="1">
                <a:latin typeface="Arial "/>
              </a:rPr>
              <a:t>robiť</a:t>
            </a:r>
            <a:r>
              <a:rPr lang="en-GB" altLang="es-ES" dirty="0">
                <a:latin typeface="Arial "/>
              </a:rPr>
              <a:t>, </a:t>
            </a:r>
            <a:r>
              <a:rPr lang="en-GB" altLang="es-ES" dirty="0" err="1">
                <a:latin typeface="Arial "/>
              </a:rPr>
              <a:t>ako</a:t>
            </a:r>
            <a:r>
              <a:rPr lang="en-GB" altLang="es-ES" dirty="0">
                <a:latin typeface="Arial "/>
              </a:rPr>
              <a:t> a </a:t>
            </a:r>
            <a:r>
              <a:rPr lang="en-GB" altLang="es-ES" dirty="0" err="1">
                <a:latin typeface="Arial "/>
              </a:rPr>
              <a:t>kedy</a:t>
            </a:r>
            <a:r>
              <a:rPr lang="en-GB" altLang="es-ES" dirty="0">
                <a:latin typeface="Arial "/>
              </a:rPr>
              <a:t> (</a:t>
            </a:r>
            <a:r>
              <a:rPr lang="en-GB" altLang="es-ES" dirty="0" err="1">
                <a:latin typeface="Arial "/>
              </a:rPr>
              <a:t>vrátane</a:t>
            </a:r>
            <a:r>
              <a:rPr lang="en-GB" altLang="es-ES" dirty="0">
                <a:latin typeface="Arial "/>
              </a:rPr>
              <a:t> </a:t>
            </a:r>
            <a:r>
              <a:rPr lang="en-GB" altLang="es-ES" dirty="0" err="1">
                <a:latin typeface="Arial "/>
              </a:rPr>
              <a:t>opakujúcich</a:t>
            </a:r>
            <a:r>
              <a:rPr lang="en-GB" altLang="es-ES" dirty="0">
                <a:latin typeface="Arial "/>
              </a:rPr>
              <a:t> </a:t>
            </a:r>
            <a:r>
              <a:rPr lang="en-GB" altLang="es-ES" dirty="0" err="1">
                <a:latin typeface="Arial "/>
              </a:rPr>
              <a:t>sa</a:t>
            </a:r>
            <a:r>
              <a:rPr lang="en-GB" altLang="es-ES" dirty="0">
                <a:latin typeface="Arial "/>
              </a:rPr>
              <a:t> a </a:t>
            </a:r>
            <a:r>
              <a:rPr lang="en-GB" altLang="es-ES" dirty="0" err="1">
                <a:latin typeface="Arial "/>
              </a:rPr>
              <a:t>presných</a:t>
            </a:r>
            <a:r>
              <a:rPr lang="en-GB" altLang="es-ES" dirty="0">
                <a:latin typeface="Arial "/>
              </a:rPr>
              <a:t> </a:t>
            </a:r>
            <a:r>
              <a:rPr lang="en-GB" altLang="es-ES" dirty="0" err="1">
                <a:latin typeface="Arial "/>
              </a:rPr>
              <a:t>úloh</a:t>
            </a:r>
            <a:r>
              <a:rPr lang="en-GB" altLang="es-ES" dirty="0">
                <a:latin typeface="Arial "/>
              </a:rPr>
              <a:t>).</a:t>
            </a:r>
            <a:endParaRPr lang="sk-SK" altLang="es-ES" dirty="0">
              <a:latin typeface="Arial "/>
            </a:endParaRPr>
          </a:p>
          <a:p>
            <a:pPr>
              <a:defRPr/>
            </a:pPr>
            <a:endParaRPr lang="en-GB" altLang="es-ES" dirty="0">
              <a:latin typeface="Arial "/>
            </a:endParaRPr>
          </a:p>
          <a:p>
            <a:pPr>
              <a:defRPr/>
            </a:pPr>
            <a:r>
              <a:rPr lang="en-GB" altLang="es-ES" dirty="0">
                <a:latin typeface="Arial "/>
              </a:rPr>
              <a:t>Aby </a:t>
            </a:r>
            <a:r>
              <a:rPr lang="en-GB" altLang="es-ES" dirty="0" err="1">
                <a:latin typeface="Arial "/>
              </a:rPr>
              <a:t>každý</a:t>
            </a:r>
            <a:r>
              <a:rPr lang="en-GB" altLang="es-ES" dirty="0">
                <a:latin typeface="Arial "/>
              </a:rPr>
              <a:t> </a:t>
            </a:r>
            <a:r>
              <a:rPr lang="en-GB" altLang="es-ES" dirty="0" err="1">
                <a:latin typeface="Arial "/>
              </a:rPr>
              <a:t>jasne</a:t>
            </a:r>
            <a:r>
              <a:rPr lang="en-GB" altLang="es-ES" dirty="0">
                <a:latin typeface="Arial "/>
              </a:rPr>
              <a:t> </a:t>
            </a:r>
            <a:r>
              <a:rPr lang="en-GB" altLang="es-ES" dirty="0" err="1">
                <a:latin typeface="Arial "/>
              </a:rPr>
              <a:t>pochopil</a:t>
            </a:r>
            <a:r>
              <a:rPr lang="en-GB" altLang="es-ES" dirty="0">
                <a:latin typeface="Arial "/>
              </a:rPr>
              <a:t>, </a:t>
            </a:r>
            <a:r>
              <a:rPr lang="en-GB" altLang="es-ES" dirty="0" err="1">
                <a:latin typeface="Arial "/>
              </a:rPr>
              <a:t>čo</a:t>
            </a:r>
            <a:r>
              <a:rPr lang="en-GB" altLang="es-ES" dirty="0">
                <a:latin typeface="Arial "/>
              </a:rPr>
              <a:t> </a:t>
            </a:r>
            <a:r>
              <a:rPr lang="en-GB" altLang="es-ES" dirty="0" err="1">
                <a:latin typeface="Arial "/>
              </a:rPr>
              <a:t>má</a:t>
            </a:r>
            <a:r>
              <a:rPr lang="en-GB" altLang="es-ES" dirty="0">
                <a:latin typeface="Arial "/>
              </a:rPr>
              <a:t> </a:t>
            </a:r>
            <a:r>
              <a:rPr lang="en-GB" altLang="es-ES" dirty="0" err="1">
                <a:latin typeface="Arial "/>
              </a:rPr>
              <a:t>robiť</a:t>
            </a:r>
            <a:r>
              <a:rPr lang="en-GB" altLang="es-ES" dirty="0">
                <a:latin typeface="Arial "/>
              </a:rPr>
              <a:t>, </a:t>
            </a:r>
            <a:r>
              <a:rPr lang="en-GB" altLang="es-ES" dirty="0" err="1">
                <a:latin typeface="Arial "/>
              </a:rPr>
              <a:t>nebojte</a:t>
            </a:r>
            <a:r>
              <a:rPr lang="en-GB" altLang="es-ES" dirty="0">
                <a:latin typeface="Arial "/>
              </a:rPr>
              <a:t> </a:t>
            </a:r>
            <a:r>
              <a:rPr lang="en-GB" altLang="es-ES" dirty="0" err="1">
                <a:latin typeface="Arial "/>
              </a:rPr>
              <a:t>sa</a:t>
            </a:r>
            <a:r>
              <a:rPr lang="en-GB" altLang="es-ES" dirty="0">
                <a:latin typeface="Arial "/>
              </a:rPr>
              <a:t> v </a:t>
            </a:r>
            <a:r>
              <a:rPr lang="en-GB" altLang="es-ES" dirty="0" err="1">
                <a:latin typeface="Arial "/>
              </a:rPr>
              <a:t>prípade</a:t>
            </a:r>
            <a:r>
              <a:rPr lang="en-GB" altLang="es-ES" dirty="0">
                <a:latin typeface="Arial "/>
              </a:rPr>
              <a:t> </a:t>
            </a:r>
            <a:r>
              <a:rPr lang="en-GB" altLang="es-ES" dirty="0" err="1">
                <a:latin typeface="Arial "/>
              </a:rPr>
              <a:t>potreby</a:t>
            </a:r>
            <a:r>
              <a:rPr lang="en-GB" altLang="es-ES" dirty="0">
                <a:latin typeface="Arial "/>
              </a:rPr>
              <a:t> </a:t>
            </a:r>
            <a:r>
              <a:rPr lang="en-GB" altLang="es-ES" dirty="0" err="1">
                <a:latin typeface="Arial "/>
              </a:rPr>
              <a:t>nadmerne</a:t>
            </a:r>
            <a:r>
              <a:rPr lang="en-GB" altLang="es-ES" dirty="0">
                <a:latin typeface="Arial "/>
              </a:rPr>
              <a:t> </a:t>
            </a:r>
            <a:r>
              <a:rPr lang="en-GB" altLang="es-ES" dirty="0" err="1">
                <a:latin typeface="Arial "/>
              </a:rPr>
              <a:t>komunikovať</a:t>
            </a:r>
            <a:r>
              <a:rPr lang="en-GB" altLang="es-ES" dirty="0">
                <a:latin typeface="Arial "/>
              </a:rPr>
              <a:t>.</a:t>
            </a:r>
            <a:endParaRPr lang="sk-SK" altLang="es-ES" dirty="0">
              <a:latin typeface="Arial "/>
            </a:endParaRPr>
          </a:p>
          <a:p>
            <a:pPr>
              <a:defRPr/>
            </a:pPr>
            <a:endParaRPr lang="en-GB" altLang="es-ES" dirty="0">
              <a:latin typeface="Arial "/>
            </a:endParaRPr>
          </a:p>
          <a:p>
            <a:pPr>
              <a:defRPr/>
            </a:pPr>
            <a:r>
              <a:rPr lang="en-US" altLang="es-ES" dirty="0">
                <a:latin typeface="Arial "/>
              </a:rPr>
              <a:t>Po </a:t>
            </a:r>
            <a:r>
              <a:rPr lang="en-US" altLang="es-ES" dirty="0" err="1">
                <a:latin typeface="Arial "/>
              </a:rPr>
              <a:t>diskusii</a:t>
            </a:r>
            <a:r>
              <a:rPr lang="en-US" altLang="es-ES" dirty="0">
                <a:latin typeface="Arial "/>
              </a:rPr>
              <a:t> </a:t>
            </a:r>
            <a:r>
              <a:rPr lang="en-US" altLang="es-ES" dirty="0" err="1">
                <a:latin typeface="Arial "/>
              </a:rPr>
              <a:t>počas</a:t>
            </a:r>
            <a:r>
              <a:rPr lang="en-US" altLang="es-ES" dirty="0">
                <a:latin typeface="Arial "/>
              </a:rPr>
              <a:t> </a:t>
            </a:r>
            <a:r>
              <a:rPr lang="en-US" altLang="es-ES" dirty="0" err="1">
                <a:latin typeface="Arial "/>
              </a:rPr>
              <a:t>schôdze</a:t>
            </a:r>
            <a:r>
              <a:rPr lang="en-US" altLang="es-ES" dirty="0">
                <a:latin typeface="Arial "/>
              </a:rPr>
              <a:t> by </a:t>
            </a:r>
            <a:r>
              <a:rPr lang="en-US" altLang="es-ES" dirty="0" err="1">
                <a:latin typeface="Arial "/>
              </a:rPr>
              <a:t>mali</a:t>
            </a:r>
            <a:r>
              <a:rPr lang="en-US" altLang="es-ES" dirty="0">
                <a:latin typeface="Arial "/>
              </a:rPr>
              <a:t> </a:t>
            </a:r>
            <a:r>
              <a:rPr lang="en-US" altLang="es-ES" dirty="0" err="1">
                <a:latin typeface="Arial "/>
              </a:rPr>
              <a:t>byť</a:t>
            </a:r>
            <a:r>
              <a:rPr lang="en-US" altLang="es-ES" dirty="0">
                <a:latin typeface="Arial "/>
              </a:rPr>
              <a:t> </a:t>
            </a:r>
            <a:r>
              <a:rPr lang="sk-SK" altLang="es-ES" dirty="0">
                <a:latin typeface="Arial "/>
              </a:rPr>
              <a:t>informácie </a:t>
            </a:r>
            <a:r>
              <a:rPr lang="en-US" altLang="es-ES" dirty="0">
                <a:latin typeface="Arial "/>
              </a:rPr>
              <a:t>k </a:t>
            </a:r>
            <a:r>
              <a:rPr lang="en-US" altLang="es-ES" dirty="0" err="1">
                <a:latin typeface="Arial "/>
              </a:rPr>
              <a:t>dispozícii</a:t>
            </a:r>
            <a:r>
              <a:rPr lang="en-US" altLang="es-ES" dirty="0">
                <a:latin typeface="Arial "/>
              </a:rPr>
              <a:t> </a:t>
            </a:r>
            <a:r>
              <a:rPr lang="en-US" altLang="es-ES" dirty="0" err="1">
                <a:latin typeface="Arial "/>
              </a:rPr>
              <a:t>aj</a:t>
            </a:r>
            <a:r>
              <a:rPr lang="en-US" altLang="es-ES" dirty="0">
                <a:latin typeface="Arial "/>
              </a:rPr>
              <a:t> </a:t>
            </a:r>
            <a:r>
              <a:rPr lang="en-US" altLang="es-ES" dirty="0" err="1">
                <a:latin typeface="Arial "/>
              </a:rPr>
              <a:t>písomne</a:t>
            </a:r>
            <a:r>
              <a:rPr lang="en-US" altLang="es-ES" dirty="0">
                <a:latin typeface="Arial "/>
              </a:rPr>
              <a:t> ​​</a:t>
            </a:r>
            <a:r>
              <a:rPr lang="en-US" altLang="es-ES" dirty="0" err="1">
                <a:latin typeface="Arial "/>
              </a:rPr>
              <a:t>na</a:t>
            </a:r>
            <a:r>
              <a:rPr lang="en-US" altLang="es-ES" dirty="0">
                <a:latin typeface="Arial "/>
              </a:rPr>
              <a:t> </a:t>
            </a:r>
            <a:r>
              <a:rPr lang="en-US" altLang="es-ES" dirty="0" err="1">
                <a:latin typeface="Arial "/>
              </a:rPr>
              <a:t>ďalšie</a:t>
            </a:r>
            <a:r>
              <a:rPr lang="en-US" altLang="es-ES" dirty="0">
                <a:latin typeface="Arial "/>
              </a:rPr>
              <a:t> </a:t>
            </a:r>
            <a:r>
              <a:rPr lang="en-US" altLang="es-ES" dirty="0" err="1">
                <a:latin typeface="Arial "/>
              </a:rPr>
              <a:t>konzultácie</a:t>
            </a:r>
            <a:r>
              <a:rPr lang="en-US" altLang="es-ES" dirty="0">
                <a:latin typeface="Arial "/>
              </a:rPr>
              <a:t> (</a:t>
            </a:r>
            <a:r>
              <a:rPr lang="en-US" altLang="es-ES" dirty="0" err="1">
                <a:latin typeface="Arial "/>
              </a:rPr>
              <a:t>buď</a:t>
            </a:r>
            <a:r>
              <a:rPr lang="en-US" altLang="es-ES" dirty="0">
                <a:latin typeface="Arial "/>
              </a:rPr>
              <a:t> </a:t>
            </a:r>
            <a:r>
              <a:rPr lang="en-US" altLang="es-ES" dirty="0" err="1">
                <a:latin typeface="Arial "/>
              </a:rPr>
              <a:t>ako</a:t>
            </a:r>
            <a:r>
              <a:rPr lang="en-US" altLang="es-ES" dirty="0">
                <a:latin typeface="Arial "/>
              </a:rPr>
              <a:t> </a:t>
            </a:r>
            <a:r>
              <a:rPr lang="en-US" altLang="es-ES" dirty="0" err="1">
                <a:latin typeface="Arial "/>
              </a:rPr>
              <a:t>zápisnice</a:t>
            </a:r>
            <a:r>
              <a:rPr lang="en-US" altLang="es-ES" dirty="0">
                <a:latin typeface="Arial "/>
              </a:rPr>
              <a:t> zo </a:t>
            </a:r>
            <a:r>
              <a:rPr lang="en-US" altLang="es-ES" dirty="0" err="1">
                <a:latin typeface="Arial "/>
              </a:rPr>
              <a:t>schôdze</a:t>
            </a:r>
            <a:r>
              <a:rPr lang="en-US" altLang="es-ES" dirty="0">
                <a:latin typeface="Arial "/>
              </a:rPr>
              <a:t> </a:t>
            </a:r>
            <a:r>
              <a:rPr lang="en-US" altLang="es-ES" dirty="0" err="1">
                <a:latin typeface="Arial "/>
              </a:rPr>
              <a:t>alebo</a:t>
            </a:r>
            <a:r>
              <a:rPr lang="en-US" altLang="es-ES" dirty="0">
                <a:latin typeface="Arial "/>
              </a:rPr>
              <a:t> </a:t>
            </a:r>
            <a:r>
              <a:rPr lang="en-US" altLang="es-ES" dirty="0" err="1">
                <a:latin typeface="Arial "/>
              </a:rPr>
              <a:t>zavedené</a:t>
            </a:r>
            <a:r>
              <a:rPr lang="en-US" altLang="es-ES" dirty="0">
                <a:latin typeface="Arial "/>
              </a:rPr>
              <a:t> </a:t>
            </a:r>
            <a:r>
              <a:rPr lang="en-US" altLang="es-ES" dirty="0" err="1">
                <a:latin typeface="Arial "/>
              </a:rPr>
              <a:t>ako</a:t>
            </a:r>
            <a:r>
              <a:rPr lang="en-US" altLang="es-ES" dirty="0">
                <a:latin typeface="Arial "/>
              </a:rPr>
              <a:t> </a:t>
            </a:r>
            <a:r>
              <a:rPr lang="en-US" altLang="es-ES" dirty="0" err="1">
                <a:latin typeface="Arial "/>
              </a:rPr>
              <a:t>úlohy</a:t>
            </a:r>
            <a:r>
              <a:rPr lang="en-US" altLang="es-ES" dirty="0">
                <a:latin typeface="Arial "/>
              </a:rPr>
              <a:t> v </a:t>
            </a:r>
            <a:r>
              <a:rPr lang="en-US" altLang="es-ES" dirty="0" err="1">
                <a:latin typeface="Arial "/>
              </a:rPr>
              <a:t>softvéri</a:t>
            </a:r>
            <a:r>
              <a:rPr lang="en-US" altLang="es-ES" dirty="0">
                <a:latin typeface="Arial "/>
              </a:rPr>
              <a:t> </a:t>
            </a:r>
            <a:r>
              <a:rPr lang="en-US" altLang="es-ES" dirty="0" err="1">
                <a:latin typeface="Arial "/>
              </a:rPr>
              <a:t>na</a:t>
            </a:r>
            <a:r>
              <a:rPr lang="en-US" altLang="es-ES" dirty="0">
                <a:latin typeface="Arial "/>
              </a:rPr>
              <a:t> </a:t>
            </a:r>
            <a:r>
              <a:rPr lang="en-US" altLang="es-ES" dirty="0" err="1">
                <a:latin typeface="Arial "/>
              </a:rPr>
              <a:t>riadenie</a:t>
            </a:r>
            <a:r>
              <a:rPr lang="en-US" altLang="es-ES" dirty="0">
                <a:latin typeface="Arial "/>
              </a:rPr>
              <a:t> </a:t>
            </a:r>
            <a:r>
              <a:rPr lang="en-US" altLang="es-ES" dirty="0" err="1">
                <a:latin typeface="Arial "/>
              </a:rPr>
              <a:t>projektu</a:t>
            </a:r>
            <a:r>
              <a:rPr lang="en-US" altLang="es-ES" dirty="0">
                <a:latin typeface="Arial "/>
              </a:rPr>
              <a:t>, </a:t>
            </a:r>
            <a:r>
              <a:rPr lang="en-US" altLang="es-ES" dirty="0" err="1">
                <a:latin typeface="Arial "/>
              </a:rPr>
              <a:t>ktorý</a:t>
            </a:r>
            <a:r>
              <a:rPr lang="en-US" altLang="es-ES" dirty="0">
                <a:latin typeface="Arial "/>
              </a:rPr>
              <a:t> </a:t>
            </a:r>
            <a:r>
              <a:rPr lang="en-US" altLang="es-ES" dirty="0" err="1">
                <a:latin typeface="Arial "/>
              </a:rPr>
              <a:t>používate</a:t>
            </a:r>
            <a:r>
              <a:rPr lang="en-US" altLang="es-ES" dirty="0">
                <a:latin typeface="Arial "/>
              </a:rPr>
              <a:t>).</a:t>
            </a:r>
            <a:r>
              <a:rPr lang="en-GB" altLang="es-ES" dirty="0">
                <a:latin typeface="Arial "/>
              </a:rPr>
              <a:t> </a:t>
            </a:r>
          </a:p>
        </p:txBody>
      </p:sp>
      <p:sp>
        <p:nvSpPr>
          <p:cNvPr id="6" name="TextBox 5">
            <a:extLst>
              <a:ext uri="{FF2B5EF4-FFF2-40B4-BE49-F238E27FC236}">
                <a16:creationId xmlns:a16="http://schemas.microsoft.com/office/drawing/2014/main" id="{998E055F-BB3F-4333-9854-C85DAD820635}"/>
              </a:ext>
            </a:extLst>
          </p:cNvPr>
          <p:cNvSpPr txBox="1"/>
          <p:nvPr/>
        </p:nvSpPr>
        <p:spPr>
          <a:xfrm>
            <a:off x="2527277" y="342655"/>
            <a:ext cx="7338871" cy="646331"/>
          </a:xfrm>
          <a:prstGeom prst="rect">
            <a:avLst/>
          </a:prstGeom>
          <a:noFill/>
        </p:spPr>
        <p:txBody>
          <a:bodyPr wrap="square" rtlCol="0">
            <a:spAutoFit/>
          </a:bodyPr>
          <a:lstStyle/>
          <a:p>
            <a:r>
              <a:rPr lang="en-GB" sz="3600" b="1" dirty="0" err="1">
                <a:solidFill>
                  <a:schemeClr val="accent1">
                    <a:lumMod val="75000"/>
                  </a:schemeClr>
                </a:solidFill>
                <a:latin typeface="Arial" panose="020B0604020202020204" pitchFamily="34" charset="0"/>
                <a:cs typeface="Arial" panose="020B0604020202020204" pitchFamily="34" charset="0"/>
              </a:rPr>
              <a:t>Riadenie</a:t>
            </a:r>
            <a:r>
              <a:rPr lang="en-GB" sz="3600" b="1" dirty="0">
                <a:solidFill>
                  <a:schemeClr val="accent1">
                    <a:lumMod val="75000"/>
                  </a:schemeClr>
                </a:solidFill>
                <a:latin typeface="Arial" panose="020B0604020202020204" pitchFamily="34" charset="0"/>
                <a:cs typeface="Arial" panose="020B0604020202020204" pitchFamily="34" charset="0"/>
              </a:rPr>
              <a:t> </a:t>
            </a:r>
            <a:r>
              <a:rPr lang="en-GB" sz="3600" b="1" dirty="0" err="1">
                <a:solidFill>
                  <a:schemeClr val="accent1">
                    <a:lumMod val="75000"/>
                  </a:schemeClr>
                </a:solidFill>
                <a:latin typeface="Arial" panose="020B0604020202020204" pitchFamily="34" charset="0"/>
                <a:cs typeface="Arial" panose="020B0604020202020204" pitchFamily="34" charset="0"/>
              </a:rPr>
              <a:t>virtuálnych</a:t>
            </a:r>
            <a:r>
              <a:rPr lang="en-GB" sz="3600" b="1" dirty="0">
                <a:solidFill>
                  <a:schemeClr val="accent1">
                    <a:lumMod val="75000"/>
                  </a:schemeClr>
                </a:solidFill>
                <a:latin typeface="Arial" panose="020B0604020202020204" pitchFamily="34" charset="0"/>
                <a:cs typeface="Arial" panose="020B0604020202020204" pitchFamily="34" charset="0"/>
              </a:rPr>
              <a:t> </a:t>
            </a:r>
            <a:r>
              <a:rPr lang="en-GB" sz="3600" b="1" dirty="0" err="1">
                <a:solidFill>
                  <a:schemeClr val="accent1">
                    <a:lumMod val="75000"/>
                  </a:schemeClr>
                </a:solidFill>
                <a:latin typeface="Arial" panose="020B0604020202020204" pitchFamily="34" charset="0"/>
                <a:cs typeface="Arial" panose="020B0604020202020204" pitchFamily="34" charset="0"/>
              </a:rPr>
              <a:t>tímov</a:t>
            </a:r>
            <a:endParaRPr lang="en-GB" sz="36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415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1250</TotalTime>
  <Words>3054</Words>
  <Application>Microsoft Office PowerPoint</Application>
  <PresentationFormat>Widescreen</PresentationFormat>
  <Paragraphs>337</Paragraphs>
  <Slides>35</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Arial</vt:lpstr>
      <vt:lpstr>Arial </vt:lpstr>
      <vt:lpstr>Arial Rounded MT Bold</vt:lpstr>
      <vt:lpstr>Arial Unicode MS</vt:lpstr>
      <vt:lpstr>Calibri</vt:lpstr>
      <vt:lpstr>Calibri Light</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Usuario;Office MLG</dc:creator>
  <cp:lastModifiedBy>Pilková Anna</cp:lastModifiedBy>
  <cp:revision>117</cp:revision>
  <dcterms:created xsi:type="dcterms:W3CDTF">2020-02-17T08:41:25Z</dcterms:created>
  <dcterms:modified xsi:type="dcterms:W3CDTF">2021-02-26T20:11:47Z</dcterms:modified>
</cp:coreProperties>
</file>