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6"/>
  </p:notesMasterIdLst>
  <p:sldIdLst>
    <p:sldId id="256" r:id="rId3"/>
    <p:sldId id="293" r:id="rId4"/>
    <p:sldId id="338" r:id="rId5"/>
    <p:sldId id="258" r:id="rId6"/>
    <p:sldId id="277" r:id="rId7"/>
    <p:sldId id="279" r:id="rId8"/>
    <p:sldId id="287" r:id="rId9"/>
    <p:sldId id="278" r:id="rId10"/>
    <p:sldId id="291" r:id="rId11"/>
    <p:sldId id="273" r:id="rId12"/>
    <p:sldId id="274" r:id="rId13"/>
    <p:sldId id="281" r:id="rId14"/>
    <p:sldId id="280" r:id="rId15"/>
    <p:sldId id="290" r:id="rId16"/>
    <p:sldId id="295" r:id="rId17"/>
    <p:sldId id="285" r:id="rId18"/>
    <p:sldId id="296" r:id="rId19"/>
    <p:sldId id="298" r:id="rId20"/>
    <p:sldId id="312" r:id="rId21"/>
    <p:sldId id="313" r:id="rId22"/>
    <p:sldId id="314" r:id="rId23"/>
    <p:sldId id="323" r:id="rId24"/>
    <p:sldId id="315" r:id="rId25"/>
    <p:sldId id="316" r:id="rId26"/>
    <p:sldId id="317" r:id="rId27"/>
    <p:sldId id="318" r:id="rId28"/>
    <p:sldId id="319" r:id="rId29"/>
    <p:sldId id="320" r:id="rId30"/>
    <p:sldId id="322" r:id="rId31"/>
    <p:sldId id="337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24" r:id="rId44"/>
    <p:sldId id="326" r:id="rId45"/>
    <p:sldId id="327" r:id="rId46"/>
    <p:sldId id="328" r:id="rId47"/>
    <p:sldId id="329" r:id="rId48"/>
    <p:sldId id="330" r:id="rId49"/>
    <p:sldId id="331" r:id="rId50"/>
    <p:sldId id="332" r:id="rId51"/>
    <p:sldId id="333" r:id="rId52"/>
    <p:sldId id="334" r:id="rId53"/>
    <p:sldId id="335" r:id="rId54"/>
    <p:sldId id="336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risnik" initials="K" lastIdx="1" clrIdx="0">
    <p:extLst>
      <p:ext uri="{19B8F6BF-5375-455C-9EA6-DF929625EA0E}">
        <p15:presenceInfo xmlns:p15="http://schemas.microsoft.com/office/powerpoint/2012/main" userId="Korisni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A900"/>
    <a:srgbClr val="CC0066"/>
    <a:srgbClr val="B48900"/>
    <a:srgbClr val="D6A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ABCA9F-0822-49A7-9586-3228C9DA5592}" v="2861" dt="2021-02-21T13:12:46.0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11" autoAdjust="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commentAuthors" Target="commentAuthor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tková Ľudmila" userId="5bd2df84-889f-4a30-b336-00d4f981bcff" providerId="ADAL" clId="{78ABCA9F-0822-49A7-9586-3228C9DA5592}"/>
    <pc:docChg chg="undo redo custSel modSld">
      <pc:chgData name="Mitková Ľudmila" userId="5bd2df84-889f-4a30-b336-00d4f981bcff" providerId="ADAL" clId="{78ABCA9F-0822-49A7-9586-3228C9DA5592}" dt="2021-02-21T13:12:57.427" v="5985" actId="20577"/>
      <pc:docMkLst>
        <pc:docMk/>
      </pc:docMkLst>
      <pc:sldChg chg="modSp mod">
        <pc:chgData name="Mitková Ľudmila" userId="5bd2df84-889f-4a30-b336-00d4f981bcff" providerId="ADAL" clId="{78ABCA9F-0822-49A7-9586-3228C9DA5592}" dt="2021-02-21T11:18:32.730" v="5051" actId="790"/>
        <pc:sldMkLst>
          <pc:docMk/>
          <pc:sldMk cId="642748266" sldId="256"/>
        </pc:sldMkLst>
        <pc:spChg chg="mod">
          <ac:chgData name="Mitková Ľudmila" userId="5bd2df84-889f-4a30-b336-00d4f981bcff" providerId="ADAL" clId="{78ABCA9F-0822-49A7-9586-3228C9DA5592}" dt="2021-02-21T11:18:32.730" v="5051" actId="790"/>
          <ac:spMkLst>
            <pc:docMk/>
            <pc:sldMk cId="642748266" sldId="256"/>
            <ac:spMk id="3" creationId="{7B78FCD5-F2E4-4BB0-B244-446F47A5FEC3}"/>
          </ac:spMkLst>
        </pc:spChg>
      </pc:sldChg>
      <pc:sldChg chg="modSp mod">
        <pc:chgData name="Mitková Ľudmila" userId="5bd2df84-889f-4a30-b336-00d4f981bcff" providerId="ADAL" clId="{78ABCA9F-0822-49A7-9586-3228C9DA5592}" dt="2021-02-21T11:23:35.972" v="5055" actId="20577"/>
        <pc:sldMkLst>
          <pc:docMk/>
          <pc:sldMk cId="3709036075" sldId="258"/>
        </pc:sldMkLst>
        <pc:spChg chg="mod">
          <ac:chgData name="Mitková Ľudmila" userId="5bd2df84-889f-4a30-b336-00d4f981bcff" providerId="ADAL" clId="{78ABCA9F-0822-49A7-9586-3228C9DA5592}" dt="2021-02-21T11:23:35.972" v="5055" actId="20577"/>
          <ac:spMkLst>
            <pc:docMk/>
            <pc:sldMk cId="3709036075" sldId="258"/>
            <ac:spMk id="2" creationId="{50937956-F9E8-4796-8E1E-2932BB6CF382}"/>
          </ac:spMkLst>
        </pc:spChg>
        <pc:spChg chg="mod">
          <ac:chgData name="Mitková Ľudmila" userId="5bd2df84-889f-4a30-b336-00d4f981bcff" providerId="ADAL" clId="{78ABCA9F-0822-49A7-9586-3228C9DA5592}" dt="2021-02-09T17:38:03.395" v="40"/>
          <ac:spMkLst>
            <pc:docMk/>
            <pc:sldMk cId="3709036075" sldId="258"/>
            <ac:spMk id="3" creationId="{3A86BF1E-B8F2-4B6C-A76B-D8673E0CF73D}"/>
          </ac:spMkLst>
        </pc:spChg>
        <pc:spChg chg="mod">
          <ac:chgData name="Mitková Ľudmila" userId="5bd2df84-889f-4a30-b336-00d4f981bcff" providerId="ADAL" clId="{78ABCA9F-0822-49A7-9586-3228C9DA5592}" dt="2021-02-09T18:00:30.897" v="100" actId="20577"/>
          <ac:spMkLst>
            <pc:docMk/>
            <pc:sldMk cId="3709036075" sldId="258"/>
            <ac:spMk id="11" creationId="{00000000-0000-0000-0000-000000000000}"/>
          </ac:spMkLst>
        </pc:spChg>
        <pc:spChg chg="mod">
          <ac:chgData name="Mitková Ľudmila" userId="5bd2df84-889f-4a30-b336-00d4f981bcff" providerId="ADAL" clId="{78ABCA9F-0822-49A7-9586-3228C9DA5592}" dt="2021-02-09T18:00:39.255" v="108" actId="20577"/>
          <ac:spMkLst>
            <pc:docMk/>
            <pc:sldMk cId="3709036075" sldId="258"/>
            <ac:spMk id="13" creationId="{00000000-0000-0000-0000-000000000000}"/>
          </ac:spMkLst>
        </pc:spChg>
      </pc:sldChg>
      <pc:sldChg chg="modSp mod">
        <pc:chgData name="Mitková Ľudmila" userId="5bd2df84-889f-4a30-b336-00d4f981bcff" providerId="ADAL" clId="{78ABCA9F-0822-49A7-9586-3228C9DA5592}" dt="2021-02-09T19:01:58.734" v="861" actId="790"/>
        <pc:sldMkLst>
          <pc:docMk/>
          <pc:sldMk cId="2541305968" sldId="273"/>
        </pc:sldMkLst>
        <pc:spChg chg="mod">
          <ac:chgData name="Mitková Ľudmila" userId="5bd2df84-889f-4a30-b336-00d4f981bcff" providerId="ADAL" clId="{78ABCA9F-0822-49A7-9586-3228C9DA5592}" dt="2021-02-09T19:01:58.734" v="861" actId="790"/>
          <ac:spMkLst>
            <pc:docMk/>
            <pc:sldMk cId="2541305968" sldId="273"/>
            <ac:spMk id="3" creationId="{3A86BF1E-B8F2-4B6C-A76B-D8673E0CF73D}"/>
          </ac:spMkLst>
        </pc:spChg>
      </pc:sldChg>
      <pc:sldChg chg="modSp mod">
        <pc:chgData name="Mitková Ľudmila" userId="5bd2df84-889f-4a30-b336-00d4f981bcff" providerId="ADAL" clId="{78ABCA9F-0822-49A7-9586-3228C9DA5592}" dt="2021-02-21T11:51:23.991" v="5086" actId="108"/>
        <pc:sldMkLst>
          <pc:docMk/>
          <pc:sldMk cId="2505554183" sldId="274"/>
        </pc:sldMkLst>
        <pc:spChg chg="mod">
          <ac:chgData name="Mitková Ľudmila" userId="5bd2df84-889f-4a30-b336-00d4f981bcff" providerId="ADAL" clId="{78ABCA9F-0822-49A7-9586-3228C9DA5592}" dt="2021-02-21T11:51:23.991" v="5086" actId="108"/>
          <ac:spMkLst>
            <pc:docMk/>
            <pc:sldMk cId="2505554183" sldId="274"/>
            <ac:spMk id="2" creationId="{50937956-F9E8-4796-8E1E-2932BB6CF382}"/>
          </ac:spMkLst>
        </pc:spChg>
        <pc:spChg chg="mod">
          <ac:chgData name="Mitková Ľudmila" userId="5bd2df84-889f-4a30-b336-00d4f981bcff" providerId="ADAL" clId="{78ABCA9F-0822-49A7-9586-3228C9DA5592}" dt="2021-02-10T16:31:46.353" v="884" actId="20577"/>
          <ac:spMkLst>
            <pc:docMk/>
            <pc:sldMk cId="2505554183" sldId="274"/>
            <ac:spMk id="3" creationId="{3A86BF1E-B8F2-4B6C-A76B-D8673E0CF73D}"/>
          </ac:spMkLst>
        </pc:spChg>
        <pc:graphicFrameChg chg="mod">
          <ac:chgData name="Mitková Ľudmila" userId="5bd2df84-889f-4a30-b336-00d4f981bcff" providerId="ADAL" clId="{78ABCA9F-0822-49A7-9586-3228C9DA5592}" dt="2021-02-10T16:34:18.990" v="982" actId="108"/>
          <ac:graphicFrameMkLst>
            <pc:docMk/>
            <pc:sldMk cId="2505554183" sldId="274"/>
            <ac:graphicFrameMk id="6" creationId="{00000000-0000-0000-0000-000000000000}"/>
          </ac:graphicFrameMkLst>
        </pc:graphicFrameChg>
      </pc:sldChg>
      <pc:sldChg chg="modSp mod">
        <pc:chgData name="Mitková Ľudmila" userId="5bd2df84-889f-4a30-b336-00d4f981bcff" providerId="ADAL" clId="{78ABCA9F-0822-49A7-9586-3228C9DA5592}" dt="2021-02-09T18:18:16.386" v="281" actId="20577"/>
        <pc:sldMkLst>
          <pc:docMk/>
          <pc:sldMk cId="3591271923" sldId="277"/>
        </pc:sldMkLst>
        <pc:spChg chg="mod">
          <ac:chgData name="Mitková Ľudmila" userId="5bd2df84-889f-4a30-b336-00d4f981bcff" providerId="ADAL" clId="{78ABCA9F-0822-49A7-9586-3228C9DA5592}" dt="2021-02-09T18:18:16.386" v="281" actId="20577"/>
          <ac:spMkLst>
            <pc:docMk/>
            <pc:sldMk cId="3591271923" sldId="277"/>
            <ac:spMk id="2" creationId="{50937956-F9E8-4796-8E1E-2932BB6CF382}"/>
          </ac:spMkLst>
        </pc:spChg>
        <pc:spChg chg="mod">
          <ac:chgData name="Mitková Ľudmila" userId="5bd2df84-889f-4a30-b336-00d4f981bcff" providerId="ADAL" clId="{78ABCA9F-0822-49A7-9586-3228C9DA5592}" dt="2021-02-09T18:02:21.155" v="142" actId="20577"/>
          <ac:spMkLst>
            <pc:docMk/>
            <pc:sldMk cId="3591271923" sldId="277"/>
            <ac:spMk id="3" creationId="{3A86BF1E-B8F2-4B6C-A76B-D8673E0CF73D}"/>
          </ac:spMkLst>
        </pc:spChg>
        <pc:graphicFrameChg chg="mod">
          <ac:chgData name="Mitková Ľudmila" userId="5bd2df84-889f-4a30-b336-00d4f981bcff" providerId="ADAL" clId="{78ABCA9F-0822-49A7-9586-3228C9DA5592}" dt="2021-02-09T18:15:50.406" v="280" actId="20577"/>
          <ac:graphicFrameMkLst>
            <pc:docMk/>
            <pc:sldMk cId="3591271923" sldId="277"/>
            <ac:graphicFrameMk id="6" creationId="{00000000-0000-0000-0000-000000000000}"/>
          </ac:graphicFrameMkLst>
        </pc:graphicFrameChg>
      </pc:sldChg>
      <pc:sldChg chg="modSp mod">
        <pc:chgData name="Mitková Ľudmila" userId="5bd2df84-889f-4a30-b336-00d4f981bcff" providerId="ADAL" clId="{78ABCA9F-0822-49A7-9586-3228C9DA5592}" dt="2021-02-21T13:10:31.426" v="5804" actId="14100"/>
        <pc:sldMkLst>
          <pc:docMk/>
          <pc:sldMk cId="1759100443" sldId="278"/>
        </pc:sldMkLst>
        <pc:spChg chg="mod">
          <ac:chgData name="Mitková Ľudmila" userId="5bd2df84-889f-4a30-b336-00d4f981bcff" providerId="ADAL" clId="{78ABCA9F-0822-49A7-9586-3228C9DA5592}" dt="2021-02-21T13:10:05.907" v="5788" actId="20577"/>
          <ac:spMkLst>
            <pc:docMk/>
            <pc:sldMk cId="1759100443" sldId="278"/>
            <ac:spMk id="2" creationId="{50937956-F9E8-4796-8E1E-2932BB6CF382}"/>
          </ac:spMkLst>
        </pc:spChg>
        <pc:spChg chg="mod">
          <ac:chgData name="Mitková Ľudmila" userId="5bd2df84-889f-4a30-b336-00d4f981bcff" providerId="ADAL" clId="{78ABCA9F-0822-49A7-9586-3228C9DA5592}" dt="2021-02-09T18:42:33.794" v="497"/>
          <ac:spMkLst>
            <pc:docMk/>
            <pc:sldMk cId="1759100443" sldId="278"/>
            <ac:spMk id="3" creationId="{3A86BF1E-B8F2-4B6C-A76B-D8673E0CF73D}"/>
          </ac:spMkLst>
        </pc:spChg>
        <pc:spChg chg="mod">
          <ac:chgData name="Mitková Ľudmila" userId="5bd2df84-889f-4a30-b336-00d4f981bcff" providerId="ADAL" clId="{78ABCA9F-0822-49A7-9586-3228C9DA5592}" dt="2021-02-21T13:10:31.426" v="5804" actId="14100"/>
          <ac:spMkLst>
            <pc:docMk/>
            <pc:sldMk cId="1759100443" sldId="278"/>
            <ac:spMk id="11" creationId="{00000000-0000-0000-0000-000000000000}"/>
          </ac:spMkLst>
        </pc:spChg>
        <pc:spChg chg="mod">
          <ac:chgData name="Mitková Ľudmila" userId="5bd2df84-889f-4a30-b336-00d4f981bcff" providerId="ADAL" clId="{78ABCA9F-0822-49A7-9586-3228C9DA5592}" dt="2021-02-21T13:10:27.281" v="5802" actId="1076"/>
          <ac:spMkLst>
            <pc:docMk/>
            <pc:sldMk cId="1759100443" sldId="278"/>
            <ac:spMk id="17" creationId="{00000000-0000-0000-0000-000000000000}"/>
          </ac:spMkLst>
        </pc:spChg>
        <pc:spChg chg="mod">
          <ac:chgData name="Mitková Ľudmila" userId="5bd2df84-889f-4a30-b336-00d4f981bcff" providerId="ADAL" clId="{78ABCA9F-0822-49A7-9586-3228C9DA5592}" dt="2021-02-21T13:10:24.996" v="5801" actId="1076"/>
          <ac:spMkLst>
            <pc:docMk/>
            <pc:sldMk cId="1759100443" sldId="278"/>
            <ac:spMk id="18" creationId="{00000000-0000-0000-0000-000000000000}"/>
          </ac:spMkLst>
        </pc:spChg>
      </pc:sldChg>
      <pc:sldChg chg="modSp mod modAnim">
        <pc:chgData name="Mitková Ľudmila" userId="5bd2df84-889f-4a30-b336-00d4f981bcff" providerId="ADAL" clId="{78ABCA9F-0822-49A7-9586-3228C9DA5592}" dt="2021-02-09T18:34:49.354" v="421" actId="20577"/>
        <pc:sldMkLst>
          <pc:docMk/>
          <pc:sldMk cId="2467596018" sldId="279"/>
        </pc:sldMkLst>
        <pc:spChg chg="mod">
          <ac:chgData name="Mitková Ľudmila" userId="5bd2df84-889f-4a30-b336-00d4f981bcff" providerId="ADAL" clId="{78ABCA9F-0822-49A7-9586-3228C9DA5592}" dt="2021-02-09T18:19:25.870" v="287" actId="20578"/>
          <ac:spMkLst>
            <pc:docMk/>
            <pc:sldMk cId="2467596018" sldId="279"/>
            <ac:spMk id="3" creationId="{3A86BF1E-B8F2-4B6C-A76B-D8673E0CF73D}"/>
          </ac:spMkLst>
        </pc:spChg>
        <pc:spChg chg="mod">
          <ac:chgData name="Mitková Ľudmila" userId="5bd2df84-889f-4a30-b336-00d4f981bcff" providerId="ADAL" clId="{78ABCA9F-0822-49A7-9586-3228C9DA5592}" dt="2021-02-09T18:18:42.276" v="286" actId="20578"/>
          <ac:spMkLst>
            <pc:docMk/>
            <pc:sldMk cId="2467596018" sldId="279"/>
            <ac:spMk id="12" creationId="{5F256B2B-1435-461D-8F62-75B1C92F1923}"/>
          </ac:spMkLst>
        </pc:spChg>
        <pc:graphicFrameChg chg="mod">
          <ac:chgData name="Mitková Ľudmila" userId="5bd2df84-889f-4a30-b336-00d4f981bcff" providerId="ADAL" clId="{78ABCA9F-0822-49A7-9586-3228C9DA5592}" dt="2021-02-09T18:34:49.354" v="421" actId="20577"/>
          <ac:graphicFrameMkLst>
            <pc:docMk/>
            <pc:sldMk cId="2467596018" sldId="279"/>
            <ac:graphicFrameMk id="6" creationId="{00000000-0000-0000-0000-000000000000}"/>
          </ac:graphicFrameMkLst>
        </pc:graphicFrameChg>
      </pc:sldChg>
      <pc:sldChg chg="addSp delSp modSp mod">
        <pc:chgData name="Mitková Ľudmila" userId="5bd2df84-889f-4a30-b336-00d4f981bcff" providerId="ADAL" clId="{78ABCA9F-0822-49A7-9586-3228C9DA5592}" dt="2021-02-21T12:01:43.687" v="5172" actId="478"/>
        <pc:sldMkLst>
          <pc:docMk/>
          <pc:sldMk cId="201239508" sldId="280"/>
        </pc:sldMkLst>
        <pc:spChg chg="mod">
          <ac:chgData name="Mitková Ľudmila" userId="5bd2df84-889f-4a30-b336-00d4f981bcff" providerId="ADAL" clId="{78ABCA9F-0822-49A7-9586-3228C9DA5592}" dt="2021-02-10T17:58:56.225" v="1169"/>
          <ac:spMkLst>
            <pc:docMk/>
            <pc:sldMk cId="201239508" sldId="280"/>
            <ac:spMk id="2" creationId="{50937956-F9E8-4796-8E1E-2932BB6CF382}"/>
          </ac:spMkLst>
        </pc:spChg>
        <pc:spChg chg="mod">
          <ac:chgData name="Mitková Ľudmila" userId="5bd2df84-889f-4a30-b336-00d4f981bcff" providerId="ADAL" clId="{78ABCA9F-0822-49A7-9586-3228C9DA5592}" dt="2021-02-10T17:54:07.865" v="1119"/>
          <ac:spMkLst>
            <pc:docMk/>
            <pc:sldMk cId="201239508" sldId="280"/>
            <ac:spMk id="3" creationId="{3A86BF1E-B8F2-4B6C-A76B-D8673E0CF73D}"/>
          </ac:spMkLst>
        </pc:spChg>
        <pc:graphicFrameChg chg="add mod">
          <ac:chgData name="Mitková Ľudmila" userId="5bd2df84-889f-4a30-b336-00d4f981bcff" providerId="ADAL" clId="{78ABCA9F-0822-49A7-9586-3228C9DA5592}" dt="2021-02-21T12:01:40.976" v="5171" actId="20577"/>
          <ac:graphicFrameMkLst>
            <pc:docMk/>
            <pc:sldMk cId="201239508" sldId="280"/>
            <ac:graphicFrameMk id="13" creationId="{5F875D51-68B9-447B-9EDE-D298F2364610}"/>
          </ac:graphicFrameMkLst>
        </pc:graphicFrameChg>
        <pc:picChg chg="del mod">
          <ac:chgData name="Mitková Ľudmila" userId="5bd2df84-889f-4a30-b336-00d4f981bcff" providerId="ADAL" clId="{78ABCA9F-0822-49A7-9586-3228C9DA5592}" dt="2021-02-21T12:01:43.687" v="5172" actId="478"/>
          <ac:picMkLst>
            <pc:docMk/>
            <pc:sldMk cId="201239508" sldId="280"/>
            <ac:picMk id="11" creationId="{00000000-0000-0000-0000-000000000000}"/>
          </ac:picMkLst>
        </pc:picChg>
      </pc:sldChg>
      <pc:sldChg chg="modSp mod">
        <pc:chgData name="Mitková Ľudmila" userId="5bd2df84-889f-4a30-b336-00d4f981bcff" providerId="ADAL" clId="{78ABCA9F-0822-49A7-9586-3228C9DA5592}" dt="2021-02-21T11:54:58.816" v="5100" actId="790"/>
        <pc:sldMkLst>
          <pc:docMk/>
          <pc:sldMk cId="1837459281" sldId="281"/>
        </pc:sldMkLst>
        <pc:spChg chg="mod">
          <ac:chgData name="Mitková Ľudmila" userId="5bd2df84-889f-4a30-b336-00d4f981bcff" providerId="ADAL" clId="{78ABCA9F-0822-49A7-9586-3228C9DA5592}" dt="2021-02-21T11:54:58.816" v="5100" actId="790"/>
          <ac:spMkLst>
            <pc:docMk/>
            <pc:sldMk cId="1837459281" sldId="281"/>
            <ac:spMk id="2" creationId="{50937956-F9E8-4796-8E1E-2932BB6CF382}"/>
          </ac:spMkLst>
        </pc:spChg>
        <pc:spChg chg="mod">
          <ac:chgData name="Mitková Ľudmila" userId="5bd2df84-889f-4a30-b336-00d4f981bcff" providerId="ADAL" clId="{78ABCA9F-0822-49A7-9586-3228C9DA5592}" dt="2021-02-10T17:46:51.668" v="1074"/>
          <ac:spMkLst>
            <pc:docMk/>
            <pc:sldMk cId="1837459281" sldId="281"/>
            <ac:spMk id="3" creationId="{3A86BF1E-B8F2-4B6C-A76B-D8673E0CF73D}"/>
          </ac:spMkLst>
        </pc:spChg>
        <pc:graphicFrameChg chg="mod">
          <ac:chgData name="Mitková Ľudmila" userId="5bd2df84-889f-4a30-b336-00d4f981bcff" providerId="ADAL" clId="{78ABCA9F-0822-49A7-9586-3228C9DA5592}" dt="2021-02-10T17:44:45.578" v="1052" actId="20577"/>
          <ac:graphicFrameMkLst>
            <pc:docMk/>
            <pc:sldMk cId="1837459281" sldId="281"/>
            <ac:graphicFrameMk id="11" creationId="{00000000-0000-0000-0000-000000000000}"/>
          </ac:graphicFrameMkLst>
        </pc:graphicFrameChg>
      </pc:sldChg>
      <pc:sldChg chg="modSp mod">
        <pc:chgData name="Mitková Ľudmila" userId="5bd2df84-889f-4a30-b336-00d4f981bcff" providerId="ADAL" clId="{78ABCA9F-0822-49A7-9586-3228C9DA5592}" dt="2021-02-21T13:10:53.443" v="5832" actId="20577"/>
        <pc:sldMkLst>
          <pc:docMk/>
          <pc:sldMk cId="503112853" sldId="285"/>
        </pc:sldMkLst>
        <pc:spChg chg="mod">
          <ac:chgData name="Mitková Ľudmila" userId="5bd2df84-889f-4a30-b336-00d4f981bcff" providerId="ADAL" clId="{78ABCA9F-0822-49A7-9586-3228C9DA5592}" dt="2021-02-21T13:10:53.443" v="5832" actId="20577"/>
          <ac:spMkLst>
            <pc:docMk/>
            <pc:sldMk cId="503112853" sldId="285"/>
            <ac:spMk id="2" creationId="{50937956-F9E8-4796-8E1E-2932BB6CF382}"/>
          </ac:spMkLst>
        </pc:spChg>
        <pc:spChg chg="mod">
          <ac:chgData name="Mitková Ľudmila" userId="5bd2df84-889f-4a30-b336-00d4f981bcff" providerId="ADAL" clId="{78ABCA9F-0822-49A7-9586-3228C9DA5592}" dt="2021-02-10T19:15:52.430" v="1535" actId="20577"/>
          <ac:spMkLst>
            <pc:docMk/>
            <pc:sldMk cId="503112853" sldId="285"/>
            <ac:spMk id="3" creationId="{3A86BF1E-B8F2-4B6C-A76B-D8673E0CF73D}"/>
          </ac:spMkLst>
        </pc:spChg>
      </pc:sldChg>
      <pc:sldChg chg="modSp mod">
        <pc:chgData name="Mitková Ľudmila" userId="5bd2df84-889f-4a30-b336-00d4f981bcff" providerId="ADAL" clId="{78ABCA9F-0822-49A7-9586-3228C9DA5592}" dt="2021-02-21T11:43:03.519" v="5056" actId="14100"/>
        <pc:sldMkLst>
          <pc:docMk/>
          <pc:sldMk cId="2624795182" sldId="287"/>
        </pc:sldMkLst>
        <pc:spChg chg="mod">
          <ac:chgData name="Mitková Ľudmila" userId="5bd2df84-889f-4a30-b336-00d4f981bcff" providerId="ADAL" clId="{78ABCA9F-0822-49A7-9586-3228C9DA5592}" dt="2021-02-21T11:43:03.519" v="5056" actId="14100"/>
          <ac:spMkLst>
            <pc:docMk/>
            <pc:sldMk cId="2624795182" sldId="287"/>
            <ac:spMk id="2" creationId="{50937956-F9E8-4796-8E1E-2932BB6CF382}"/>
          </ac:spMkLst>
        </pc:spChg>
        <pc:spChg chg="mod">
          <ac:chgData name="Mitková Ľudmila" userId="5bd2df84-889f-4a30-b336-00d4f981bcff" providerId="ADAL" clId="{78ABCA9F-0822-49A7-9586-3228C9DA5592}" dt="2021-02-09T18:35:25.515" v="437" actId="20577"/>
          <ac:spMkLst>
            <pc:docMk/>
            <pc:sldMk cId="2624795182" sldId="287"/>
            <ac:spMk id="3" creationId="{3A86BF1E-B8F2-4B6C-A76B-D8673E0CF73D}"/>
          </ac:spMkLst>
        </pc:spChg>
        <pc:graphicFrameChg chg="mod">
          <ac:chgData name="Mitková Ľudmila" userId="5bd2df84-889f-4a30-b336-00d4f981bcff" providerId="ADAL" clId="{78ABCA9F-0822-49A7-9586-3228C9DA5592}" dt="2021-02-09T18:39:07.040" v="472" actId="20577"/>
          <ac:graphicFrameMkLst>
            <pc:docMk/>
            <pc:sldMk cId="2624795182" sldId="287"/>
            <ac:graphicFrameMk id="10" creationId="{00000000-0000-0000-0000-000000000000}"/>
          </ac:graphicFrameMkLst>
        </pc:graphicFrameChg>
      </pc:sldChg>
      <pc:sldChg chg="addSp delSp modSp mod">
        <pc:chgData name="Mitková Ľudmila" userId="5bd2df84-889f-4a30-b336-00d4f981bcff" providerId="ADAL" clId="{78ABCA9F-0822-49A7-9586-3228C9DA5592}" dt="2021-02-21T13:10:41.519" v="5817" actId="20577"/>
        <pc:sldMkLst>
          <pc:docMk/>
          <pc:sldMk cId="2153536461" sldId="290"/>
        </pc:sldMkLst>
        <pc:spChg chg="mod">
          <ac:chgData name="Mitková Ľudmila" userId="5bd2df84-889f-4a30-b336-00d4f981bcff" providerId="ADAL" clId="{78ABCA9F-0822-49A7-9586-3228C9DA5592}" dt="2021-02-21T13:10:41.519" v="5817" actId="20577"/>
          <ac:spMkLst>
            <pc:docMk/>
            <pc:sldMk cId="2153536461" sldId="290"/>
            <ac:spMk id="2" creationId="{50937956-F9E8-4796-8E1E-2932BB6CF382}"/>
          </ac:spMkLst>
        </pc:spChg>
        <pc:spChg chg="mod">
          <ac:chgData name="Mitková Ľudmila" userId="5bd2df84-889f-4a30-b336-00d4f981bcff" providerId="ADAL" clId="{78ABCA9F-0822-49A7-9586-3228C9DA5592}" dt="2021-02-10T18:47:39.656" v="1207" actId="20577"/>
          <ac:spMkLst>
            <pc:docMk/>
            <pc:sldMk cId="2153536461" sldId="290"/>
            <ac:spMk id="3" creationId="{3A86BF1E-B8F2-4B6C-A76B-D8673E0CF73D}"/>
          </ac:spMkLst>
        </pc:spChg>
        <pc:graphicFrameChg chg="add mod modGraphic">
          <ac:chgData name="Mitková Ľudmila" userId="5bd2df84-889f-4a30-b336-00d4f981bcff" providerId="ADAL" clId="{78ABCA9F-0822-49A7-9586-3228C9DA5592}" dt="2021-02-21T12:09:42.937" v="5305" actId="5793"/>
          <ac:graphicFrameMkLst>
            <pc:docMk/>
            <pc:sldMk cId="2153536461" sldId="290"/>
            <ac:graphicFrameMk id="6" creationId="{CA2ADB5F-74C3-4D49-8BEB-81DC3E545FB7}"/>
          </ac:graphicFrameMkLst>
        </pc:graphicFrameChg>
        <pc:picChg chg="del mod">
          <ac:chgData name="Mitková Ľudmila" userId="5bd2df84-889f-4a30-b336-00d4f981bcff" providerId="ADAL" clId="{78ABCA9F-0822-49A7-9586-3228C9DA5592}" dt="2021-02-21T12:05:43.827" v="5267" actId="478"/>
          <ac:picMkLst>
            <pc:docMk/>
            <pc:sldMk cId="2153536461" sldId="290"/>
            <ac:picMk id="10" creationId="{00000000-0000-0000-0000-000000000000}"/>
          </ac:picMkLst>
        </pc:picChg>
      </pc:sldChg>
      <pc:sldChg chg="modSp mod">
        <pc:chgData name="Mitková Ľudmila" userId="5bd2df84-889f-4a30-b336-00d4f981bcff" providerId="ADAL" clId="{78ABCA9F-0822-49A7-9586-3228C9DA5592}" dt="2021-02-21T11:49:11.259" v="5085" actId="14100"/>
        <pc:sldMkLst>
          <pc:docMk/>
          <pc:sldMk cId="1387805765" sldId="291"/>
        </pc:sldMkLst>
        <pc:spChg chg="mod">
          <ac:chgData name="Mitková Ľudmila" userId="5bd2df84-889f-4a30-b336-00d4f981bcff" providerId="ADAL" clId="{78ABCA9F-0822-49A7-9586-3228C9DA5592}" dt="2021-02-21T11:49:11.259" v="5085" actId="14100"/>
          <ac:spMkLst>
            <pc:docMk/>
            <pc:sldMk cId="1387805765" sldId="291"/>
            <ac:spMk id="2" creationId="{50937956-F9E8-4796-8E1E-2932BB6CF382}"/>
          </ac:spMkLst>
        </pc:spChg>
        <pc:spChg chg="mod">
          <ac:chgData name="Mitková Ľudmila" userId="5bd2df84-889f-4a30-b336-00d4f981bcff" providerId="ADAL" clId="{78ABCA9F-0822-49A7-9586-3228C9DA5592}" dt="2021-02-09T18:56:47.529" v="860" actId="20577"/>
          <ac:spMkLst>
            <pc:docMk/>
            <pc:sldMk cId="1387805765" sldId="291"/>
            <ac:spMk id="3" creationId="{3A86BF1E-B8F2-4B6C-A76B-D8673E0CF73D}"/>
          </ac:spMkLst>
        </pc:spChg>
        <pc:graphicFrameChg chg="mod">
          <ac:chgData name="Mitková Ľudmila" userId="5bd2df84-889f-4a30-b336-00d4f981bcff" providerId="ADAL" clId="{78ABCA9F-0822-49A7-9586-3228C9DA5592}" dt="2021-02-09T18:55:15.505" v="819"/>
          <ac:graphicFrameMkLst>
            <pc:docMk/>
            <pc:sldMk cId="1387805765" sldId="291"/>
            <ac:graphicFrameMk id="13" creationId="{00000000-0000-0000-0000-000000000000}"/>
          </ac:graphicFrameMkLst>
        </pc:graphicFrameChg>
      </pc:sldChg>
      <pc:sldChg chg="modSp mod">
        <pc:chgData name="Mitková Ľudmila" userId="5bd2df84-889f-4a30-b336-00d4f981bcff" providerId="ADAL" clId="{78ABCA9F-0822-49A7-9586-3228C9DA5592}" dt="2021-02-21T13:09:55.463" v="5769" actId="20577"/>
        <pc:sldMkLst>
          <pc:docMk/>
          <pc:sldMk cId="560912407" sldId="293"/>
        </pc:sldMkLst>
        <pc:spChg chg="mod">
          <ac:chgData name="Mitková Ľudmila" userId="5bd2df84-889f-4a30-b336-00d4f981bcff" providerId="ADAL" clId="{78ABCA9F-0822-49A7-9586-3228C9DA5592}" dt="2021-02-09T17:36:18.667" v="6" actId="790"/>
          <ac:spMkLst>
            <pc:docMk/>
            <pc:sldMk cId="560912407" sldId="293"/>
            <ac:spMk id="3" creationId="{3A86BF1E-B8F2-4B6C-A76B-D8673E0CF73D}"/>
          </ac:spMkLst>
        </pc:spChg>
        <pc:spChg chg="mod">
          <ac:chgData name="Mitková Ľudmila" userId="5bd2df84-889f-4a30-b336-00d4f981bcff" providerId="ADAL" clId="{78ABCA9F-0822-49A7-9586-3228C9DA5592}" dt="2021-02-21T13:09:55.463" v="5769" actId="20577"/>
          <ac:spMkLst>
            <pc:docMk/>
            <pc:sldMk cId="560912407" sldId="293"/>
            <ac:spMk id="10" creationId="{00000000-0000-0000-0000-000000000000}"/>
          </ac:spMkLst>
        </pc:spChg>
      </pc:sldChg>
      <pc:sldChg chg="modSp mod">
        <pc:chgData name="Mitková Ľudmila" userId="5bd2df84-889f-4a30-b336-00d4f981bcff" providerId="ADAL" clId="{78ABCA9F-0822-49A7-9586-3228C9DA5592}" dt="2021-02-21T12:08:17.742" v="5272" actId="1076"/>
        <pc:sldMkLst>
          <pc:docMk/>
          <pc:sldMk cId="1245978450" sldId="295"/>
        </pc:sldMkLst>
        <pc:spChg chg="mod">
          <ac:chgData name="Mitková Ľudmila" userId="5bd2df84-889f-4a30-b336-00d4f981bcff" providerId="ADAL" clId="{78ABCA9F-0822-49A7-9586-3228C9DA5592}" dt="2021-02-21T12:08:09.119" v="5271" actId="14100"/>
          <ac:spMkLst>
            <pc:docMk/>
            <pc:sldMk cId="1245978450" sldId="295"/>
            <ac:spMk id="2" creationId="{50937956-F9E8-4796-8E1E-2932BB6CF382}"/>
          </ac:spMkLst>
        </pc:spChg>
        <pc:spChg chg="mod">
          <ac:chgData name="Mitková Ľudmila" userId="5bd2df84-889f-4a30-b336-00d4f981bcff" providerId="ADAL" clId="{78ABCA9F-0822-49A7-9586-3228C9DA5592}" dt="2021-02-10T19:07:25.079" v="1406"/>
          <ac:spMkLst>
            <pc:docMk/>
            <pc:sldMk cId="1245978450" sldId="295"/>
            <ac:spMk id="3" creationId="{3A86BF1E-B8F2-4B6C-A76B-D8673E0CF73D}"/>
          </ac:spMkLst>
        </pc:spChg>
        <pc:graphicFrameChg chg="mod">
          <ac:chgData name="Mitková Ľudmila" userId="5bd2df84-889f-4a30-b336-00d4f981bcff" providerId="ADAL" clId="{78ABCA9F-0822-49A7-9586-3228C9DA5592}" dt="2021-02-21T12:08:17.742" v="5272" actId="1076"/>
          <ac:graphicFrameMkLst>
            <pc:docMk/>
            <pc:sldMk cId="1245978450" sldId="295"/>
            <ac:graphicFrameMk id="6" creationId="{00000000-0000-0000-0000-000000000000}"/>
          </ac:graphicFrameMkLst>
        </pc:graphicFrameChg>
      </pc:sldChg>
      <pc:sldChg chg="modSp mod">
        <pc:chgData name="Mitková Ľudmila" userId="5bd2df84-889f-4a30-b336-00d4f981bcff" providerId="ADAL" clId="{78ABCA9F-0822-49A7-9586-3228C9DA5592}" dt="2021-02-21T12:14:56.380" v="5321" actId="20577"/>
        <pc:sldMkLst>
          <pc:docMk/>
          <pc:sldMk cId="4031255772" sldId="296"/>
        </pc:sldMkLst>
        <pc:spChg chg="mod">
          <ac:chgData name="Mitková Ľudmila" userId="5bd2df84-889f-4a30-b336-00d4f981bcff" providerId="ADAL" clId="{78ABCA9F-0822-49A7-9586-3228C9DA5592}" dt="2021-02-21T12:14:56.380" v="5321" actId="20577"/>
          <ac:spMkLst>
            <pc:docMk/>
            <pc:sldMk cId="4031255772" sldId="296"/>
            <ac:spMk id="2" creationId="{50937956-F9E8-4796-8E1E-2932BB6CF382}"/>
          </ac:spMkLst>
        </pc:spChg>
        <pc:spChg chg="mod">
          <ac:chgData name="Mitková Ľudmila" userId="5bd2df84-889f-4a30-b336-00d4f981bcff" providerId="ADAL" clId="{78ABCA9F-0822-49A7-9586-3228C9DA5592}" dt="2021-02-21T12:09:58.565" v="5319" actId="20577"/>
          <ac:spMkLst>
            <pc:docMk/>
            <pc:sldMk cId="4031255772" sldId="296"/>
            <ac:spMk id="3" creationId="{3A86BF1E-B8F2-4B6C-A76B-D8673E0CF73D}"/>
          </ac:spMkLst>
        </pc:spChg>
        <pc:graphicFrameChg chg="mod">
          <ac:chgData name="Mitková Ľudmila" userId="5bd2df84-889f-4a30-b336-00d4f981bcff" providerId="ADAL" clId="{78ABCA9F-0822-49A7-9586-3228C9DA5592}" dt="2021-02-11T17:24:31.990" v="1813" actId="20577"/>
          <ac:graphicFrameMkLst>
            <pc:docMk/>
            <pc:sldMk cId="4031255772" sldId="296"/>
            <ac:graphicFrameMk id="6" creationId="{00000000-0000-0000-0000-000000000000}"/>
          </ac:graphicFrameMkLst>
        </pc:graphicFrameChg>
      </pc:sldChg>
      <pc:sldChg chg="modSp mod">
        <pc:chgData name="Mitková Ľudmila" userId="5bd2df84-889f-4a30-b336-00d4f981bcff" providerId="ADAL" clId="{78ABCA9F-0822-49A7-9586-3228C9DA5592}" dt="2021-02-11T17:40:01.720" v="1851" actId="20577"/>
        <pc:sldMkLst>
          <pc:docMk/>
          <pc:sldMk cId="153152851" sldId="298"/>
        </pc:sldMkLst>
        <pc:spChg chg="mod">
          <ac:chgData name="Mitková Ľudmila" userId="5bd2df84-889f-4a30-b336-00d4f981bcff" providerId="ADAL" clId="{78ABCA9F-0822-49A7-9586-3228C9DA5592}" dt="2021-02-11T17:40:01.720" v="1851" actId="20577"/>
          <ac:spMkLst>
            <pc:docMk/>
            <pc:sldMk cId="153152851" sldId="298"/>
            <ac:spMk id="10" creationId="{7B78FCD5-F2E4-4BB0-B244-446F47A5FEC3}"/>
          </ac:spMkLst>
        </pc:spChg>
      </pc:sldChg>
      <pc:sldChg chg="modSp mod">
        <pc:chgData name="Mitková Ľudmila" userId="5bd2df84-889f-4a30-b336-00d4f981bcff" providerId="ADAL" clId="{78ABCA9F-0822-49A7-9586-3228C9DA5592}" dt="2021-02-21T12:43:04.685" v="5461" actId="20577"/>
        <pc:sldMkLst>
          <pc:docMk/>
          <pc:sldMk cId="1495466793" sldId="300"/>
        </pc:sldMkLst>
        <pc:spChg chg="mod">
          <ac:chgData name="Mitková Ľudmila" userId="5bd2df84-889f-4a30-b336-00d4f981bcff" providerId="ADAL" clId="{78ABCA9F-0822-49A7-9586-3228C9DA5592}" dt="2021-02-14T18:39:46.299" v="4897" actId="20577"/>
          <ac:spMkLst>
            <pc:docMk/>
            <pc:sldMk cId="1495466793" sldId="300"/>
            <ac:spMk id="3" creationId="{3A86BF1E-B8F2-4B6C-A76B-D8673E0CF73D}"/>
          </ac:spMkLst>
        </pc:spChg>
        <pc:graphicFrameChg chg="mod">
          <ac:chgData name="Mitková Ľudmila" userId="5bd2df84-889f-4a30-b336-00d4f981bcff" providerId="ADAL" clId="{78ABCA9F-0822-49A7-9586-3228C9DA5592}" dt="2021-02-21T12:43:04.685" v="5461" actId="20577"/>
          <ac:graphicFrameMkLst>
            <pc:docMk/>
            <pc:sldMk cId="1495466793" sldId="300"/>
            <ac:graphicFrameMk id="18" creationId="{00000000-0000-0000-0000-000000000000}"/>
          </ac:graphicFrameMkLst>
        </pc:graphicFrameChg>
      </pc:sldChg>
      <pc:sldChg chg="modSp mod">
        <pc:chgData name="Mitková Ľudmila" userId="5bd2df84-889f-4a30-b336-00d4f981bcff" providerId="ADAL" clId="{78ABCA9F-0822-49A7-9586-3228C9DA5592}" dt="2021-02-13T21:06:54.982" v="3427" actId="790"/>
        <pc:sldMkLst>
          <pc:docMk/>
          <pc:sldMk cId="1912336352" sldId="301"/>
        </pc:sldMkLst>
        <pc:spChg chg="mod">
          <ac:chgData name="Mitková Ľudmila" userId="5bd2df84-889f-4a30-b336-00d4f981bcff" providerId="ADAL" clId="{78ABCA9F-0822-49A7-9586-3228C9DA5592}" dt="2021-02-13T21:06:54.982" v="3427" actId="790"/>
          <ac:spMkLst>
            <pc:docMk/>
            <pc:sldMk cId="1912336352" sldId="301"/>
            <ac:spMk id="3" creationId="{3A86BF1E-B8F2-4B6C-A76B-D8673E0CF73D}"/>
          </ac:spMkLst>
        </pc:spChg>
        <pc:graphicFrameChg chg="mod">
          <ac:chgData name="Mitková Ľudmila" userId="5bd2df84-889f-4a30-b336-00d4f981bcff" providerId="ADAL" clId="{78ABCA9F-0822-49A7-9586-3228C9DA5592}" dt="2021-02-13T21:06:45.105" v="3426" actId="20577"/>
          <ac:graphicFrameMkLst>
            <pc:docMk/>
            <pc:sldMk cId="1912336352" sldId="301"/>
            <ac:graphicFrameMk id="13" creationId="{00000000-0000-0000-0000-000000000000}"/>
          </ac:graphicFrameMkLst>
        </pc:graphicFrameChg>
      </pc:sldChg>
      <pc:sldChg chg="modSp mod">
        <pc:chgData name="Mitková Ľudmila" userId="5bd2df84-889f-4a30-b336-00d4f981bcff" providerId="ADAL" clId="{78ABCA9F-0822-49A7-9586-3228C9DA5592}" dt="2021-02-21T13:09:31.292" v="5754" actId="20577"/>
        <pc:sldMkLst>
          <pc:docMk/>
          <pc:sldMk cId="3213697009" sldId="302"/>
        </pc:sldMkLst>
        <pc:spChg chg="mod">
          <ac:chgData name="Mitková Ľudmila" userId="5bd2df84-889f-4a30-b336-00d4f981bcff" providerId="ADAL" clId="{78ABCA9F-0822-49A7-9586-3228C9DA5592}" dt="2021-02-21T12:43:51.005" v="5464" actId="790"/>
          <ac:spMkLst>
            <pc:docMk/>
            <pc:sldMk cId="3213697009" sldId="302"/>
            <ac:spMk id="2" creationId="{00000000-0000-0000-0000-000000000000}"/>
          </ac:spMkLst>
        </pc:spChg>
        <pc:spChg chg="mod">
          <ac:chgData name="Mitková Ľudmila" userId="5bd2df84-889f-4a30-b336-00d4f981bcff" providerId="ADAL" clId="{78ABCA9F-0822-49A7-9586-3228C9DA5592}" dt="2021-02-13T21:07:08.106" v="3443" actId="20577"/>
          <ac:spMkLst>
            <pc:docMk/>
            <pc:sldMk cId="3213697009" sldId="302"/>
            <ac:spMk id="3" creationId="{3A86BF1E-B8F2-4B6C-A76B-D8673E0CF73D}"/>
          </ac:spMkLst>
        </pc:spChg>
        <pc:spChg chg="mod">
          <ac:chgData name="Mitková Ľudmila" userId="5bd2df84-889f-4a30-b336-00d4f981bcff" providerId="ADAL" clId="{78ABCA9F-0822-49A7-9586-3228C9DA5592}" dt="2021-02-21T13:09:31.292" v="5754" actId="20577"/>
          <ac:spMkLst>
            <pc:docMk/>
            <pc:sldMk cId="3213697009" sldId="302"/>
            <ac:spMk id="6" creationId="{00000000-0000-0000-0000-000000000000}"/>
          </ac:spMkLst>
        </pc:spChg>
        <pc:spChg chg="mod">
          <ac:chgData name="Mitková Ľudmila" userId="5bd2df84-889f-4a30-b336-00d4f981bcff" providerId="ADAL" clId="{78ABCA9F-0822-49A7-9586-3228C9DA5592}" dt="2021-02-21T12:44:36.121" v="5477" actId="790"/>
          <ac:spMkLst>
            <pc:docMk/>
            <pc:sldMk cId="3213697009" sldId="302"/>
            <ac:spMk id="7" creationId="{00000000-0000-0000-0000-000000000000}"/>
          </ac:spMkLst>
        </pc:spChg>
      </pc:sldChg>
      <pc:sldChg chg="addSp delSp modSp mod">
        <pc:chgData name="Mitková Ľudmila" userId="5bd2df84-889f-4a30-b336-00d4f981bcff" providerId="ADAL" clId="{78ABCA9F-0822-49A7-9586-3228C9DA5592}" dt="2021-02-21T12:44:43.484" v="5483" actId="20577"/>
        <pc:sldMkLst>
          <pc:docMk/>
          <pc:sldMk cId="1591861464" sldId="303"/>
        </pc:sldMkLst>
        <pc:spChg chg="mod">
          <ac:chgData name="Mitková Ľudmila" userId="5bd2df84-889f-4a30-b336-00d4f981bcff" providerId="ADAL" clId="{78ABCA9F-0822-49A7-9586-3228C9DA5592}" dt="2021-02-21T12:44:43.484" v="5483" actId="20577"/>
          <ac:spMkLst>
            <pc:docMk/>
            <pc:sldMk cId="1591861464" sldId="303"/>
            <ac:spMk id="3" creationId="{3A86BF1E-B8F2-4B6C-A76B-D8673E0CF73D}"/>
          </ac:spMkLst>
        </pc:spChg>
        <pc:graphicFrameChg chg="add del mod">
          <ac:chgData name="Mitková Ľudmila" userId="5bd2df84-889f-4a30-b336-00d4f981bcff" providerId="ADAL" clId="{78ABCA9F-0822-49A7-9586-3228C9DA5592}" dt="2021-02-13T21:15:34.912" v="3610" actId="20577"/>
          <ac:graphicFrameMkLst>
            <pc:docMk/>
            <pc:sldMk cId="1591861464" sldId="303"/>
            <ac:graphicFrameMk id="2" creationId="{00000000-0000-0000-0000-000000000000}"/>
          </ac:graphicFrameMkLst>
        </pc:graphicFrameChg>
      </pc:sldChg>
      <pc:sldChg chg="modSp mod">
        <pc:chgData name="Mitková Ľudmila" userId="5bd2df84-889f-4a30-b336-00d4f981bcff" providerId="ADAL" clId="{78ABCA9F-0822-49A7-9586-3228C9DA5592}" dt="2021-02-13T21:20:25.781" v="3686"/>
        <pc:sldMkLst>
          <pc:docMk/>
          <pc:sldMk cId="425252119" sldId="304"/>
        </pc:sldMkLst>
        <pc:spChg chg="mod">
          <ac:chgData name="Mitková Ľudmila" userId="5bd2df84-889f-4a30-b336-00d4f981bcff" providerId="ADAL" clId="{78ABCA9F-0822-49A7-9586-3228C9DA5592}" dt="2021-02-13T21:20:25.781" v="3686"/>
          <ac:spMkLst>
            <pc:docMk/>
            <pc:sldMk cId="425252119" sldId="304"/>
            <ac:spMk id="2" creationId="{00000000-0000-0000-0000-000000000000}"/>
          </ac:spMkLst>
        </pc:spChg>
        <pc:spChg chg="mod">
          <ac:chgData name="Mitková Ľudmila" userId="5bd2df84-889f-4a30-b336-00d4f981bcff" providerId="ADAL" clId="{78ABCA9F-0822-49A7-9586-3228C9DA5592}" dt="2021-02-13T21:17:12.962" v="3658" actId="20577"/>
          <ac:spMkLst>
            <pc:docMk/>
            <pc:sldMk cId="425252119" sldId="304"/>
            <ac:spMk id="3" creationId="{3A86BF1E-B8F2-4B6C-A76B-D8673E0CF73D}"/>
          </ac:spMkLst>
        </pc:spChg>
        <pc:spChg chg="mod">
          <ac:chgData name="Mitková Ľudmila" userId="5bd2df84-889f-4a30-b336-00d4f981bcff" providerId="ADAL" clId="{78ABCA9F-0822-49A7-9586-3228C9DA5592}" dt="2021-02-13T21:18:08.039" v="3660" actId="790"/>
          <ac:spMkLst>
            <pc:docMk/>
            <pc:sldMk cId="425252119" sldId="304"/>
            <ac:spMk id="6" creationId="{00000000-0000-0000-0000-000000000000}"/>
          </ac:spMkLst>
        </pc:spChg>
      </pc:sldChg>
      <pc:sldChg chg="modSp mod">
        <pc:chgData name="Mitková Ľudmila" userId="5bd2df84-889f-4a30-b336-00d4f981bcff" providerId="ADAL" clId="{78ABCA9F-0822-49A7-9586-3228C9DA5592}" dt="2021-02-21T12:46:16.510" v="5512" actId="20577"/>
        <pc:sldMkLst>
          <pc:docMk/>
          <pc:sldMk cId="2920372405" sldId="305"/>
        </pc:sldMkLst>
        <pc:spChg chg="mod">
          <ac:chgData name="Mitková Ľudmila" userId="5bd2df84-889f-4a30-b336-00d4f981bcff" providerId="ADAL" clId="{78ABCA9F-0822-49A7-9586-3228C9DA5592}" dt="2021-02-13T21:20:49.564" v="3712" actId="20577"/>
          <ac:spMkLst>
            <pc:docMk/>
            <pc:sldMk cId="2920372405" sldId="305"/>
            <ac:spMk id="3" creationId="{3A86BF1E-B8F2-4B6C-A76B-D8673E0CF73D}"/>
          </ac:spMkLst>
        </pc:spChg>
        <pc:graphicFrameChg chg="mod">
          <ac:chgData name="Mitková Ľudmila" userId="5bd2df84-889f-4a30-b336-00d4f981bcff" providerId="ADAL" clId="{78ABCA9F-0822-49A7-9586-3228C9DA5592}" dt="2021-02-21T12:46:16.510" v="5512" actId="20577"/>
          <ac:graphicFrameMkLst>
            <pc:docMk/>
            <pc:sldMk cId="2920372405" sldId="305"/>
            <ac:graphicFrameMk id="2" creationId="{00000000-0000-0000-0000-000000000000}"/>
          </ac:graphicFrameMkLst>
        </pc:graphicFrameChg>
      </pc:sldChg>
      <pc:sldChg chg="modSp mod">
        <pc:chgData name="Mitková Ľudmila" userId="5bd2df84-889f-4a30-b336-00d4f981bcff" providerId="ADAL" clId="{78ABCA9F-0822-49A7-9586-3228C9DA5592}" dt="2021-02-21T12:47:15.002" v="5533" actId="20577"/>
        <pc:sldMkLst>
          <pc:docMk/>
          <pc:sldMk cId="3666487489" sldId="306"/>
        </pc:sldMkLst>
        <pc:spChg chg="mod">
          <ac:chgData name="Mitková Ľudmila" userId="5bd2df84-889f-4a30-b336-00d4f981bcff" providerId="ADAL" clId="{78ABCA9F-0822-49A7-9586-3228C9DA5592}" dt="2021-02-13T21:26:11.175" v="3811" actId="20577"/>
          <ac:spMkLst>
            <pc:docMk/>
            <pc:sldMk cId="3666487489" sldId="306"/>
            <ac:spMk id="3" creationId="{3A86BF1E-B8F2-4B6C-A76B-D8673E0CF73D}"/>
          </ac:spMkLst>
        </pc:spChg>
        <pc:graphicFrameChg chg="mod">
          <ac:chgData name="Mitková Ľudmila" userId="5bd2df84-889f-4a30-b336-00d4f981bcff" providerId="ADAL" clId="{78ABCA9F-0822-49A7-9586-3228C9DA5592}" dt="2021-02-21T12:47:15.002" v="5533" actId="20577"/>
          <ac:graphicFrameMkLst>
            <pc:docMk/>
            <pc:sldMk cId="3666487489" sldId="306"/>
            <ac:graphicFrameMk id="2" creationId="{00000000-0000-0000-0000-000000000000}"/>
          </ac:graphicFrameMkLst>
        </pc:graphicFrameChg>
      </pc:sldChg>
      <pc:sldChg chg="modSp mod">
        <pc:chgData name="Mitková Ľudmila" userId="5bd2df84-889f-4a30-b336-00d4f981bcff" providerId="ADAL" clId="{78ABCA9F-0822-49A7-9586-3228C9DA5592}" dt="2021-02-21T12:49:17.903" v="5548" actId="790"/>
        <pc:sldMkLst>
          <pc:docMk/>
          <pc:sldMk cId="1718634492" sldId="307"/>
        </pc:sldMkLst>
        <pc:spChg chg="mod">
          <ac:chgData name="Mitková Ľudmila" userId="5bd2df84-889f-4a30-b336-00d4f981bcff" providerId="ADAL" clId="{78ABCA9F-0822-49A7-9586-3228C9DA5592}" dt="2021-02-21T12:48:35.244" v="5540" actId="790"/>
          <ac:spMkLst>
            <pc:docMk/>
            <pc:sldMk cId="1718634492" sldId="307"/>
            <ac:spMk id="2" creationId="{00000000-0000-0000-0000-000000000000}"/>
          </ac:spMkLst>
        </pc:spChg>
        <pc:spChg chg="mod">
          <ac:chgData name="Mitková Ľudmila" userId="5bd2df84-889f-4a30-b336-00d4f981bcff" providerId="ADAL" clId="{78ABCA9F-0822-49A7-9586-3228C9DA5592}" dt="2021-02-21T12:49:17.903" v="5548" actId="790"/>
          <ac:spMkLst>
            <pc:docMk/>
            <pc:sldMk cId="1718634492" sldId="307"/>
            <ac:spMk id="3" creationId="{00000000-0000-0000-0000-000000000000}"/>
          </ac:spMkLst>
        </pc:spChg>
        <pc:spChg chg="mod">
          <ac:chgData name="Mitková Ľudmila" userId="5bd2df84-889f-4a30-b336-00d4f981bcff" providerId="ADAL" clId="{78ABCA9F-0822-49A7-9586-3228C9DA5592}" dt="2021-02-13T21:28:25.026" v="3943" actId="6549"/>
          <ac:spMkLst>
            <pc:docMk/>
            <pc:sldMk cId="1718634492" sldId="307"/>
            <ac:spMk id="11" creationId="{3A86BF1E-B8F2-4B6C-A76B-D8673E0CF73D}"/>
          </ac:spMkLst>
        </pc:spChg>
        <pc:spChg chg="mod">
          <ac:chgData name="Mitková Ľudmila" userId="5bd2df84-889f-4a30-b336-00d4f981bcff" providerId="ADAL" clId="{78ABCA9F-0822-49A7-9586-3228C9DA5592}" dt="2021-02-21T12:48:18.210" v="5538" actId="790"/>
          <ac:spMkLst>
            <pc:docMk/>
            <pc:sldMk cId="1718634492" sldId="307"/>
            <ac:spMk id="14" creationId="{00000000-0000-0000-0000-000000000000}"/>
          </ac:spMkLst>
        </pc:spChg>
      </pc:sldChg>
      <pc:sldChg chg="modSp mod">
        <pc:chgData name="Mitková Ľudmila" userId="5bd2df84-889f-4a30-b336-00d4f981bcff" providerId="ADAL" clId="{78ABCA9F-0822-49A7-9586-3228C9DA5592}" dt="2021-02-21T13:12:03.583" v="5923" actId="20577"/>
        <pc:sldMkLst>
          <pc:docMk/>
          <pc:sldMk cId="414409624" sldId="308"/>
        </pc:sldMkLst>
        <pc:spChg chg="mod">
          <ac:chgData name="Mitková Ľudmila" userId="5bd2df84-889f-4a30-b336-00d4f981bcff" providerId="ADAL" clId="{78ABCA9F-0822-49A7-9586-3228C9DA5592}" dt="2021-02-13T21:32:26.332" v="4055" actId="1076"/>
          <ac:spMkLst>
            <pc:docMk/>
            <pc:sldMk cId="414409624" sldId="308"/>
            <ac:spMk id="11" creationId="{3A86BF1E-B8F2-4B6C-A76B-D8673E0CF73D}"/>
          </ac:spMkLst>
        </pc:spChg>
        <pc:graphicFrameChg chg="mod">
          <ac:chgData name="Mitková Ľudmila" userId="5bd2df84-889f-4a30-b336-00d4f981bcff" providerId="ADAL" clId="{78ABCA9F-0822-49A7-9586-3228C9DA5592}" dt="2021-02-21T13:12:03.583" v="5923" actId="20577"/>
          <ac:graphicFrameMkLst>
            <pc:docMk/>
            <pc:sldMk cId="414409624" sldId="308"/>
            <ac:graphicFrameMk id="3" creationId="{00000000-0000-0000-0000-000000000000}"/>
          </ac:graphicFrameMkLst>
        </pc:graphicFrameChg>
      </pc:sldChg>
      <pc:sldChg chg="modSp mod">
        <pc:chgData name="Mitková Ľudmila" userId="5bd2df84-889f-4a30-b336-00d4f981bcff" providerId="ADAL" clId="{78ABCA9F-0822-49A7-9586-3228C9DA5592}" dt="2021-02-21T13:12:14.333" v="5934" actId="20577"/>
        <pc:sldMkLst>
          <pc:docMk/>
          <pc:sldMk cId="4234773074" sldId="309"/>
        </pc:sldMkLst>
        <pc:spChg chg="mod">
          <ac:chgData name="Mitková Ľudmila" userId="5bd2df84-889f-4a30-b336-00d4f981bcff" providerId="ADAL" clId="{78ABCA9F-0822-49A7-9586-3228C9DA5592}" dt="2021-02-13T21:35:34.523" v="4094"/>
          <ac:spMkLst>
            <pc:docMk/>
            <pc:sldMk cId="4234773074" sldId="309"/>
            <ac:spMk id="11" creationId="{3A86BF1E-B8F2-4B6C-A76B-D8673E0CF73D}"/>
          </ac:spMkLst>
        </pc:spChg>
        <pc:graphicFrameChg chg="mod">
          <ac:chgData name="Mitková Ľudmila" userId="5bd2df84-889f-4a30-b336-00d4f981bcff" providerId="ADAL" clId="{78ABCA9F-0822-49A7-9586-3228C9DA5592}" dt="2021-02-21T13:12:14.333" v="5934" actId="20577"/>
          <ac:graphicFrameMkLst>
            <pc:docMk/>
            <pc:sldMk cId="4234773074" sldId="309"/>
            <ac:graphicFrameMk id="3" creationId="{00000000-0000-0000-0000-000000000000}"/>
          </ac:graphicFrameMkLst>
        </pc:graphicFrameChg>
      </pc:sldChg>
      <pc:sldChg chg="modSp mod">
        <pc:chgData name="Mitková Ľudmila" userId="5bd2df84-889f-4a30-b336-00d4f981bcff" providerId="ADAL" clId="{78ABCA9F-0822-49A7-9586-3228C9DA5592}" dt="2021-02-13T21:39:58.401" v="4157" actId="404"/>
        <pc:sldMkLst>
          <pc:docMk/>
          <pc:sldMk cId="2655705210" sldId="310"/>
        </pc:sldMkLst>
        <pc:spChg chg="mod">
          <ac:chgData name="Mitková Ľudmila" userId="5bd2df84-889f-4a30-b336-00d4f981bcff" providerId="ADAL" clId="{78ABCA9F-0822-49A7-9586-3228C9DA5592}" dt="2021-02-13T21:37:34.039" v="4104"/>
          <ac:spMkLst>
            <pc:docMk/>
            <pc:sldMk cId="2655705210" sldId="310"/>
            <ac:spMk id="11" creationId="{3A86BF1E-B8F2-4B6C-A76B-D8673E0CF73D}"/>
          </ac:spMkLst>
        </pc:spChg>
        <pc:graphicFrameChg chg="mod modGraphic">
          <ac:chgData name="Mitková Ľudmila" userId="5bd2df84-889f-4a30-b336-00d4f981bcff" providerId="ADAL" clId="{78ABCA9F-0822-49A7-9586-3228C9DA5592}" dt="2021-02-13T21:39:58.401" v="4157" actId="404"/>
          <ac:graphicFrameMkLst>
            <pc:docMk/>
            <pc:sldMk cId="2655705210" sldId="310"/>
            <ac:graphicFrameMk id="6" creationId="{00000000-0000-0000-0000-000000000000}"/>
          </ac:graphicFrameMkLst>
        </pc:graphicFrameChg>
      </pc:sldChg>
      <pc:sldChg chg="modSp">
        <pc:chgData name="Mitková Ľudmila" userId="5bd2df84-889f-4a30-b336-00d4f981bcff" providerId="ADAL" clId="{78ABCA9F-0822-49A7-9586-3228C9DA5592}" dt="2021-02-21T12:16:13.052" v="5356" actId="20577"/>
        <pc:sldMkLst>
          <pc:docMk/>
          <pc:sldMk cId="152800898" sldId="312"/>
        </pc:sldMkLst>
        <pc:graphicFrameChg chg="mod">
          <ac:chgData name="Mitková Ľudmila" userId="5bd2df84-889f-4a30-b336-00d4f981bcff" providerId="ADAL" clId="{78ABCA9F-0822-49A7-9586-3228C9DA5592}" dt="2021-02-21T12:16:13.052" v="5356" actId="20577"/>
          <ac:graphicFrameMkLst>
            <pc:docMk/>
            <pc:sldMk cId="152800898" sldId="312"/>
            <ac:graphicFrameMk id="14" creationId="{00000000-0000-0000-0000-000000000000}"/>
          </ac:graphicFrameMkLst>
        </pc:graphicFrameChg>
        <pc:graphicFrameChg chg="mod">
          <ac:chgData name="Mitková Ľudmila" userId="5bd2df84-889f-4a30-b336-00d4f981bcff" providerId="ADAL" clId="{78ABCA9F-0822-49A7-9586-3228C9DA5592}" dt="2021-02-11T17:40:12.289" v="1866" actId="20577"/>
          <ac:graphicFrameMkLst>
            <pc:docMk/>
            <pc:sldMk cId="152800898" sldId="312"/>
            <ac:graphicFrameMk id="15" creationId="{00000000-0000-0000-0000-000000000000}"/>
          </ac:graphicFrameMkLst>
        </pc:graphicFrameChg>
      </pc:sldChg>
      <pc:sldChg chg="modSp mod">
        <pc:chgData name="Mitková Ľudmila" userId="5bd2df84-889f-4a30-b336-00d4f981bcff" providerId="ADAL" clId="{78ABCA9F-0822-49A7-9586-3228C9DA5592}" dt="2021-02-21T12:16:49.667" v="5369" actId="5793"/>
        <pc:sldMkLst>
          <pc:docMk/>
          <pc:sldMk cId="4206982818" sldId="313"/>
        </pc:sldMkLst>
        <pc:spChg chg="mod">
          <ac:chgData name="Mitková Ľudmila" userId="5bd2df84-889f-4a30-b336-00d4f981bcff" providerId="ADAL" clId="{78ABCA9F-0822-49A7-9586-3228C9DA5592}" dt="2021-02-11T17:59:58.478" v="2223" actId="1076"/>
          <ac:spMkLst>
            <pc:docMk/>
            <pc:sldMk cId="4206982818" sldId="313"/>
            <ac:spMk id="17" creationId="{00000000-0000-0000-0000-000000000000}"/>
          </ac:spMkLst>
        </pc:spChg>
        <pc:spChg chg="mod">
          <ac:chgData name="Mitková Ľudmila" userId="5bd2df84-889f-4a30-b336-00d4f981bcff" providerId="ADAL" clId="{78ABCA9F-0822-49A7-9586-3228C9DA5592}" dt="2021-02-11T17:56:54.028" v="2127" actId="1076"/>
          <ac:spMkLst>
            <pc:docMk/>
            <pc:sldMk cId="4206982818" sldId="313"/>
            <ac:spMk id="18" creationId="{00000000-0000-0000-0000-000000000000}"/>
          </ac:spMkLst>
        </pc:spChg>
        <pc:spChg chg="mod">
          <ac:chgData name="Mitková Ľudmila" userId="5bd2df84-889f-4a30-b336-00d4f981bcff" providerId="ADAL" clId="{78ABCA9F-0822-49A7-9586-3228C9DA5592}" dt="2021-02-11T17:56:33.630" v="2120" actId="404"/>
          <ac:spMkLst>
            <pc:docMk/>
            <pc:sldMk cId="4206982818" sldId="313"/>
            <ac:spMk id="19" creationId="{00000000-0000-0000-0000-000000000000}"/>
          </ac:spMkLst>
        </pc:spChg>
        <pc:graphicFrameChg chg="mod modGraphic">
          <ac:chgData name="Mitková Ľudmila" userId="5bd2df84-889f-4a30-b336-00d4f981bcff" providerId="ADAL" clId="{78ABCA9F-0822-49A7-9586-3228C9DA5592}" dt="2021-02-21T12:16:49.667" v="5369" actId="5793"/>
          <ac:graphicFrameMkLst>
            <pc:docMk/>
            <pc:sldMk cId="4206982818" sldId="313"/>
            <ac:graphicFrameMk id="6" creationId="{00000000-0000-0000-0000-000000000000}"/>
          </ac:graphicFrameMkLst>
        </pc:graphicFrameChg>
        <pc:graphicFrameChg chg="mod">
          <ac:chgData name="Mitková Ľudmila" userId="5bd2df84-889f-4a30-b336-00d4f981bcff" providerId="ADAL" clId="{78ABCA9F-0822-49A7-9586-3228C9DA5592}" dt="2021-02-11T17:55:47.346" v="2092" actId="20577"/>
          <ac:graphicFrameMkLst>
            <pc:docMk/>
            <pc:sldMk cId="4206982818" sldId="313"/>
            <ac:graphicFrameMk id="14" creationId="{00000000-0000-0000-0000-000000000000}"/>
          </ac:graphicFrameMkLst>
        </pc:graphicFrameChg>
        <pc:graphicFrameChg chg="mod">
          <ac:chgData name="Mitková Ľudmila" userId="5bd2df84-889f-4a30-b336-00d4f981bcff" providerId="ADAL" clId="{78ABCA9F-0822-49A7-9586-3228C9DA5592}" dt="2021-02-11T18:07:15.265" v="2282" actId="20577"/>
          <ac:graphicFrameMkLst>
            <pc:docMk/>
            <pc:sldMk cId="4206982818" sldId="313"/>
            <ac:graphicFrameMk id="15" creationId="{00000000-0000-0000-0000-000000000000}"/>
          </ac:graphicFrameMkLst>
        </pc:graphicFrameChg>
        <pc:graphicFrameChg chg="mod">
          <ac:chgData name="Mitková Ľudmila" userId="5bd2df84-889f-4a30-b336-00d4f981bcff" providerId="ADAL" clId="{78ABCA9F-0822-49A7-9586-3228C9DA5592}" dt="2021-02-11T17:55:37.633" v="2077" actId="20577"/>
          <ac:graphicFrameMkLst>
            <pc:docMk/>
            <pc:sldMk cId="4206982818" sldId="313"/>
            <ac:graphicFrameMk id="20" creationId="{00000000-0000-0000-0000-000000000000}"/>
          </ac:graphicFrameMkLst>
        </pc:graphicFrameChg>
      </pc:sldChg>
      <pc:sldChg chg="modSp">
        <pc:chgData name="Mitková Ľudmila" userId="5bd2df84-889f-4a30-b336-00d4f981bcff" providerId="ADAL" clId="{78ABCA9F-0822-49A7-9586-3228C9DA5592}" dt="2021-02-21T12:17:08.502" v="5386" actId="20577"/>
        <pc:sldMkLst>
          <pc:docMk/>
          <pc:sldMk cId="662771845" sldId="314"/>
        </pc:sldMkLst>
        <pc:graphicFrameChg chg="mod">
          <ac:chgData name="Mitková Ľudmila" userId="5bd2df84-889f-4a30-b336-00d4f981bcff" providerId="ADAL" clId="{78ABCA9F-0822-49A7-9586-3228C9DA5592}" dt="2021-02-11T18:07:27.689" v="2301" actId="20577"/>
          <ac:graphicFrameMkLst>
            <pc:docMk/>
            <pc:sldMk cId="662771845" sldId="314"/>
            <ac:graphicFrameMk id="2" creationId="{00000000-0000-0000-0000-000000000000}"/>
          </ac:graphicFrameMkLst>
        </pc:graphicFrameChg>
        <pc:graphicFrameChg chg="mod">
          <ac:chgData name="Mitková Ľudmila" userId="5bd2df84-889f-4a30-b336-00d4f981bcff" providerId="ADAL" clId="{78ABCA9F-0822-49A7-9586-3228C9DA5592}" dt="2021-02-21T12:17:08.502" v="5386" actId="20577"/>
          <ac:graphicFrameMkLst>
            <pc:docMk/>
            <pc:sldMk cId="662771845" sldId="314"/>
            <ac:graphicFrameMk id="3" creationId="{00000000-0000-0000-0000-000000000000}"/>
          </ac:graphicFrameMkLst>
        </pc:graphicFrameChg>
      </pc:sldChg>
      <pc:sldChg chg="modSp">
        <pc:chgData name="Mitková Ľudmila" userId="5bd2df84-889f-4a30-b336-00d4f981bcff" providerId="ADAL" clId="{78ABCA9F-0822-49A7-9586-3228C9DA5592}" dt="2021-02-21T12:39:33.421" v="5392" actId="20577"/>
        <pc:sldMkLst>
          <pc:docMk/>
          <pc:sldMk cId="2470084838" sldId="315"/>
        </pc:sldMkLst>
        <pc:graphicFrameChg chg="mod">
          <ac:chgData name="Mitková Ľudmila" userId="5bd2df84-889f-4a30-b336-00d4f981bcff" providerId="ADAL" clId="{78ABCA9F-0822-49A7-9586-3228C9DA5592}" dt="2021-02-13T19:25:44.398" v="2427" actId="20577"/>
          <ac:graphicFrameMkLst>
            <pc:docMk/>
            <pc:sldMk cId="2470084838" sldId="315"/>
            <ac:graphicFrameMk id="2" creationId="{00000000-0000-0000-0000-000000000000}"/>
          </ac:graphicFrameMkLst>
        </pc:graphicFrameChg>
        <pc:graphicFrameChg chg="mod">
          <ac:chgData name="Mitková Ľudmila" userId="5bd2df84-889f-4a30-b336-00d4f981bcff" providerId="ADAL" clId="{78ABCA9F-0822-49A7-9586-3228C9DA5592}" dt="2021-02-13T19:37:34.596" v="2586" actId="20577"/>
          <ac:graphicFrameMkLst>
            <pc:docMk/>
            <pc:sldMk cId="2470084838" sldId="315"/>
            <ac:graphicFrameMk id="3" creationId="{00000000-0000-0000-0000-000000000000}"/>
          </ac:graphicFrameMkLst>
        </pc:graphicFrameChg>
        <pc:graphicFrameChg chg="mod">
          <ac:chgData name="Mitková Ľudmila" userId="5bd2df84-889f-4a30-b336-00d4f981bcff" providerId="ADAL" clId="{78ABCA9F-0822-49A7-9586-3228C9DA5592}" dt="2021-02-21T12:39:33.421" v="5392" actId="20577"/>
          <ac:graphicFrameMkLst>
            <pc:docMk/>
            <pc:sldMk cId="2470084838" sldId="315"/>
            <ac:graphicFrameMk id="11" creationId="{00000000-0000-0000-0000-000000000000}"/>
          </ac:graphicFrameMkLst>
        </pc:graphicFrameChg>
      </pc:sldChg>
      <pc:sldChg chg="modSp">
        <pc:chgData name="Mitková Ľudmila" userId="5bd2df84-889f-4a30-b336-00d4f981bcff" providerId="ADAL" clId="{78ABCA9F-0822-49A7-9586-3228C9DA5592}" dt="2021-02-21T13:11:04.449" v="5845" actId="20577"/>
        <pc:sldMkLst>
          <pc:docMk/>
          <pc:sldMk cId="3454890110" sldId="316"/>
        </pc:sldMkLst>
        <pc:graphicFrameChg chg="mod">
          <ac:chgData name="Mitková Ľudmila" userId="5bd2df84-889f-4a30-b336-00d4f981bcff" providerId="ADAL" clId="{78ABCA9F-0822-49A7-9586-3228C9DA5592}" dt="2021-02-21T13:11:04.449" v="5845" actId="20577"/>
          <ac:graphicFrameMkLst>
            <pc:docMk/>
            <pc:sldMk cId="3454890110" sldId="316"/>
            <ac:graphicFrameMk id="2" creationId="{00000000-0000-0000-0000-000000000000}"/>
          </ac:graphicFrameMkLst>
        </pc:graphicFrameChg>
        <pc:graphicFrameChg chg="mod">
          <ac:chgData name="Mitková Ľudmila" userId="5bd2df84-889f-4a30-b336-00d4f981bcff" providerId="ADAL" clId="{78ABCA9F-0822-49A7-9586-3228C9DA5592}" dt="2021-02-13T19:39:10.055" v="2599" actId="20577"/>
          <ac:graphicFrameMkLst>
            <pc:docMk/>
            <pc:sldMk cId="3454890110" sldId="316"/>
            <ac:graphicFrameMk id="19" creationId="{00000000-0000-0000-0000-000000000000}"/>
          </ac:graphicFrameMkLst>
        </pc:graphicFrameChg>
      </pc:sldChg>
      <pc:sldChg chg="modSp">
        <pc:chgData name="Mitková Ľudmila" userId="5bd2df84-889f-4a30-b336-00d4f981bcff" providerId="ADAL" clId="{78ABCA9F-0822-49A7-9586-3228C9DA5592}" dt="2021-02-13T20:01:36.542" v="2823" actId="20577"/>
        <pc:sldMkLst>
          <pc:docMk/>
          <pc:sldMk cId="2265363366" sldId="317"/>
        </pc:sldMkLst>
        <pc:graphicFrameChg chg="mod">
          <ac:chgData name="Mitková Ľudmila" userId="5bd2df84-889f-4a30-b336-00d4f981bcff" providerId="ADAL" clId="{78ABCA9F-0822-49A7-9586-3228C9DA5592}" dt="2021-02-13T20:01:36.542" v="2823" actId="20577"/>
          <ac:graphicFrameMkLst>
            <pc:docMk/>
            <pc:sldMk cId="2265363366" sldId="317"/>
            <ac:graphicFrameMk id="2" creationId="{00000000-0000-0000-0000-000000000000}"/>
          </ac:graphicFrameMkLst>
        </pc:graphicFrameChg>
        <pc:graphicFrameChg chg="mod">
          <ac:chgData name="Mitková Ľudmila" userId="5bd2df84-889f-4a30-b336-00d4f981bcff" providerId="ADAL" clId="{78ABCA9F-0822-49A7-9586-3228C9DA5592}" dt="2021-02-13T19:51:46.641" v="2709" actId="20577"/>
          <ac:graphicFrameMkLst>
            <pc:docMk/>
            <pc:sldMk cId="2265363366" sldId="317"/>
            <ac:graphicFrameMk id="3" creationId="{00000000-0000-0000-0000-000000000000}"/>
          </ac:graphicFrameMkLst>
        </pc:graphicFrameChg>
      </pc:sldChg>
      <pc:sldChg chg="modSp mod">
        <pc:chgData name="Mitková Ľudmila" userId="5bd2df84-889f-4a30-b336-00d4f981bcff" providerId="ADAL" clId="{78ABCA9F-0822-49A7-9586-3228C9DA5592}" dt="2021-02-21T13:11:27.764" v="5873" actId="20577"/>
        <pc:sldMkLst>
          <pc:docMk/>
          <pc:sldMk cId="3247654060" sldId="318"/>
        </pc:sldMkLst>
        <pc:spChg chg="mod">
          <ac:chgData name="Mitková Ľudmila" userId="5bd2df84-889f-4a30-b336-00d4f981bcff" providerId="ADAL" clId="{78ABCA9F-0822-49A7-9586-3228C9DA5592}" dt="2021-02-13T20:01:55.544" v="2844" actId="20577"/>
          <ac:spMkLst>
            <pc:docMk/>
            <pc:sldMk cId="3247654060" sldId="318"/>
            <ac:spMk id="10" creationId="{00000000-0000-0000-0000-000000000000}"/>
          </ac:spMkLst>
        </pc:spChg>
        <pc:graphicFrameChg chg="mod">
          <ac:chgData name="Mitková Ľudmila" userId="5bd2df84-889f-4a30-b336-00d4f981bcff" providerId="ADAL" clId="{78ABCA9F-0822-49A7-9586-3228C9DA5592}" dt="2021-02-21T13:11:27.764" v="5873" actId="20577"/>
          <ac:graphicFrameMkLst>
            <pc:docMk/>
            <pc:sldMk cId="3247654060" sldId="318"/>
            <ac:graphicFrameMk id="14" creationId="{00000000-0000-0000-0000-000000000000}"/>
          </ac:graphicFrameMkLst>
        </pc:graphicFrameChg>
      </pc:sldChg>
      <pc:sldChg chg="modSp">
        <pc:chgData name="Mitková Ľudmila" userId="5bd2df84-889f-4a30-b336-00d4f981bcff" providerId="ADAL" clId="{78ABCA9F-0822-49A7-9586-3228C9DA5592}" dt="2021-02-21T13:11:42.838" v="5884" actId="20577"/>
        <pc:sldMkLst>
          <pc:docMk/>
          <pc:sldMk cId="1851426725" sldId="319"/>
        </pc:sldMkLst>
        <pc:graphicFrameChg chg="mod">
          <ac:chgData name="Mitková Ľudmila" userId="5bd2df84-889f-4a30-b336-00d4f981bcff" providerId="ADAL" clId="{78ABCA9F-0822-49A7-9586-3228C9DA5592}" dt="2021-02-21T13:11:42.838" v="5884" actId="20577"/>
          <ac:graphicFrameMkLst>
            <pc:docMk/>
            <pc:sldMk cId="1851426725" sldId="319"/>
            <ac:graphicFrameMk id="2" creationId="{00000000-0000-0000-0000-000000000000}"/>
          </ac:graphicFrameMkLst>
        </pc:graphicFrameChg>
        <pc:graphicFrameChg chg="mod">
          <ac:chgData name="Mitková Ľudmila" userId="5bd2df84-889f-4a30-b336-00d4f981bcff" providerId="ADAL" clId="{78ABCA9F-0822-49A7-9586-3228C9DA5592}" dt="2021-02-13T20:36:25.864" v="3052"/>
          <ac:graphicFrameMkLst>
            <pc:docMk/>
            <pc:sldMk cId="1851426725" sldId="319"/>
            <ac:graphicFrameMk id="3" creationId="{00000000-0000-0000-0000-000000000000}"/>
          </ac:graphicFrameMkLst>
        </pc:graphicFrameChg>
      </pc:sldChg>
      <pc:sldChg chg="modSp">
        <pc:chgData name="Mitková Ľudmila" userId="5bd2df84-889f-4a30-b336-00d4f981bcff" providerId="ADAL" clId="{78ABCA9F-0822-49A7-9586-3228C9DA5592}" dt="2021-02-21T13:11:54.343" v="5910" actId="20577"/>
        <pc:sldMkLst>
          <pc:docMk/>
          <pc:sldMk cId="4169043845" sldId="320"/>
        </pc:sldMkLst>
        <pc:graphicFrameChg chg="mod">
          <ac:chgData name="Mitková Ľudmila" userId="5bd2df84-889f-4a30-b336-00d4f981bcff" providerId="ADAL" clId="{78ABCA9F-0822-49A7-9586-3228C9DA5592}" dt="2021-02-21T13:11:54.343" v="5910" actId="20577"/>
          <ac:graphicFrameMkLst>
            <pc:docMk/>
            <pc:sldMk cId="4169043845" sldId="320"/>
            <ac:graphicFrameMk id="2" creationId="{00000000-0000-0000-0000-000000000000}"/>
          </ac:graphicFrameMkLst>
        </pc:graphicFrameChg>
        <pc:graphicFrameChg chg="mod">
          <ac:chgData name="Mitková Ľudmila" userId="5bd2df84-889f-4a30-b336-00d4f981bcff" providerId="ADAL" clId="{78ABCA9F-0822-49A7-9586-3228C9DA5592}" dt="2021-02-13T20:39:29.640" v="3181" actId="20577"/>
          <ac:graphicFrameMkLst>
            <pc:docMk/>
            <pc:sldMk cId="4169043845" sldId="320"/>
            <ac:graphicFrameMk id="3" creationId="{00000000-0000-0000-0000-000000000000}"/>
          </ac:graphicFrameMkLst>
        </pc:graphicFrameChg>
      </pc:sldChg>
      <pc:sldChg chg="modSp">
        <pc:chgData name="Mitková Ľudmila" userId="5bd2df84-889f-4a30-b336-00d4f981bcff" providerId="ADAL" clId="{78ABCA9F-0822-49A7-9586-3228C9DA5592}" dt="2021-02-21T12:42:30.960" v="5443" actId="5793"/>
        <pc:sldMkLst>
          <pc:docMk/>
          <pc:sldMk cId="955171618" sldId="322"/>
        </pc:sldMkLst>
        <pc:graphicFrameChg chg="mod">
          <ac:chgData name="Mitková Ľudmila" userId="5bd2df84-889f-4a30-b336-00d4f981bcff" providerId="ADAL" clId="{78ABCA9F-0822-49A7-9586-3228C9DA5592}" dt="2021-02-21T12:42:30.960" v="5443" actId="5793"/>
          <ac:graphicFrameMkLst>
            <pc:docMk/>
            <pc:sldMk cId="955171618" sldId="322"/>
            <ac:graphicFrameMk id="2" creationId="{00000000-0000-0000-0000-000000000000}"/>
          </ac:graphicFrameMkLst>
        </pc:graphicFrameChg>
        <pc:graphicFrameChg chg="mod">
          <ac:chgData name="Mitková Ľudmila" userId="5bd2df84-889f-4a30-b336-00d4f981bcff" providerId="ADAL" clId="{78ABCA9F-0822-49A7-9586-3228C9DA5592}" dt="2021-02-13T20:56:01.099" v="3241" actId="20577"/>
          <ac:graphicFrameMkLst>
            <pc:docMk/>
            <pc:sldMk cId="955171618" sldId="322"/>
            <ac:graphicFrameMk id="3" creationId="{00000000-0000-0000-0000-000000000000}"/>
          </ac:graphicFrameMkLst>
        </pc:graphicFrameChg>
      </pc:sldChg>
      <pc:sldChg chg="addSp delSp modSp mod">
        <pc:chgData name="Mitková Ľudmila" userId="5bd2df84-889f-4a30-b336-00d4f981bcff" providerId="ADAL" clId="{78ABCA9F-0822-49A7-9586-3228C9DA5592}" dt="2021-02-21T12:38:41.510" v="5391" actId="1076"/>
        <pc:sldMkLst>
          <pc:docMk/>
          <pc:sldMk cId="3172577915" sldId="323"/>
        </pc:sldMkLst>
        <pc:spChg chg="mod">
          <ac:chgData name="Mitková Ľudmila" userId="5bd2df84-889f-4a30-b336-00d4f981bcff" providerId="ADAL" clId="{78ABCA9F-0822-49A7-9586-3228C9DA5592}" dt="2021-02-11T18:17:25.500" v="2388" actId="20577"/>
          <ac:spMkLst>
            <pc:docMk/>
            <pc:sldMk cId="3172577915" sldId="323"/>
            <ac:spMk id="2" creationId="{00000000-0000-0000-0000-000000000000}"/>
          </ac:spMkLst>
        </pc:spChg>
        <pc:graphicFrameChg chg="mod">
          <ac:chgData name="Mitková Ľudmila" userId="5bd2df84-889f-4a30-b336-00d4f981bcff" providerId="ADAL" clId="{78ABCA9F-0822-49A7-9586-3228C9DA5592}" dt="2021-02-11T18:17:13.958" v="2374" actId="20577"/>
          <ac:graphicFrameMkLst>
            <pc:docMk/>
            <pc:sldMk cId="3172577915" sldId="323"/>
            <ac:graphicFrameMk id="3" creationId="{00000000-0000-0000-0000-000000000000}"/>
          </ac:graphicFrameMkLst>
        </pc:graphicFrameChg>
        <pc:picChg chg="add mod">
          <ac:chgData name="Mitková Ľudmila" userId="5bd2df84-889f-4a30-b336-00d4f981bcff" providerId="ADAL" clId="{78ABCA9F-0822-49A7-9586-3228C9DA5592}" dt="2021-02-21T12:38:41.510" v="5391" actId="1076"/>
          <ac:picMkLst>
            <pc:docMk/>
            <pc:sldMk cId="3172577915" sldId="323"/>
            <ac:picMk id="10" creationId="{7E43E0B4-79A3-4671-8301-4AD242A82B3C}"/>
          </ac:picMkLst>
        </pc:picChg>
        <pc:picChg chg="del">
          <ac:chgData name="Mitková Ľudmila" userId="5bd2df84-889f-4a30-b336-00d4f981bcff" providerId="ADAL" clId="{78ABCA9F-0822-49A7-9586-3228C9DA5592}" dt="2021-02-21T12:38:30.014" v="5387" actId="478"/>
          <ac:picMkLst>
            <pc:docMk/>
            <pc:sldMk cId="3172577915" sldId="323"/>
            <ac:picMk id="5122" creationId="{00000000-0000-0000-0000-000000000000}"/>
          </ac:picMkLst>
        </pc:picChg>
      </pc:sldChg>
      <pc:sldChg chg="modSp mod">
        <pc:chgData name="Mitková Ľudmila" userId="5bd2df84-889f-4a30-b336-00d4f981bcff" providerId="ADAL" clId="{78ABCA9F-0822-49A7-9586-3228C9DA5592}" dt="2021-02-13T21:40:14.464" v="4186" actId="6549"/>
        <pc:sldMkLst>
          <pc:docMk/>
          <pc:sldMk cId="1580988557" sldId="324"/>
        </pc:sldMkLst>
        <pc:spChg chg="mod">
          <ac:chgData name="Mitková Ľudmila" userId="5bd2df84-889f-4a30-b336-00d4f981bcff" providerId="ADAL" clId="{78ABCA9F-0822-49A7-9586-3228C9DA5592}" dt="2021-02-13T21:40:14.464" v="4186" actId="6549"/>
          <ac:spMkLst>
            <pc:docMk/>
            <pc:sldMk cId="1580988557" sldId="324"/>
            <ac:spMk id="6" creationId="{C15AEEB2-DB28-4876-829B-F09E9CA02196}"/>
          </ac:spMkLst>
        </pc:spChg>
      </pc:sldChg>
      <pc:sldChg chg="modSp mod">
        <pc:chgData name="Mitková Ľudmila" userId="5bd2df84-889f-4a30-b336-00d4f981bcff" providerId="ADAL" clId="{78ABCA9F-0822-49A7-9586-3228C9DA5592}" dt="2021-02-21T13:12:31.360" v="5960" actId="20577"/>
        <pc:sldMkLst>
          <pc:docMk/>
          <pc:sldMk cId="2183940901" sldId="326"/>
        </pc:sldMkLst>
        <pc:spChg chg="mod">
          <ac:chgData name="Mitková Ľudmila" userId="5bd2df84-889f-4a30-b336-00d4f981bcff" providerId="ADAL" clId="{78ABCA9F-0822-49A7-9586-3228C9DA5592}" dt="2021-02-21T13:12:23.290" v="5947" actId="20577"/>
          <ac:spMkLst>
            <pc:docMk/>
            <pc:sldMk cId="2183940901" sldId="326"/>
            <ac:spMk id="2" creationId="{50937956-F9E8-4796-8E1E-2932BB6CF382}"/>
          </ac:spMkLst>
        </pc:spChg>
        <pc:spChg chg="mod">
          <ac:chgData name="Mitková Ľudmila" userId="5bd2df84-889f-4a30-b336-00d4f981bcff" providerId="ADAL" clId="{78ABCA9F-0822-49A7-9586-3228C9DA5592}" dt="2021-02-13T21:40:40.920" v="4188" actId="1076"/>
          <ac:spMkLst>
            <pc:docMk/>
            <pc:sldMk cId="2183940901" sldId="326"/>
            <ac:spMk id="3" creationId="{3A86BF1E-B8F2-4B6C-A76B-D8673E0CF73D}"/>
          </ac:spMkLst>
        </pc:spChg>
        <pc:spChg chg="mod">
          <ac:chgData name="Mitková Ľudmila" userId="5bd2df84-889f-4a30-b336-00d4f981bcff" providerId="ADAL" clId="{78ABCA9F-0822-49A7-9586-3228C9DA5592}" dt="2021-02-21T13:12:31.360" v="5960" actId="20577"/>
          <ac:spMkLst>
            <pc:docMk/>
            <pc:sldMk cId="2183940901" sldId="326"/>
            <ac:spMk id="11" creationId="{5474342A-1D76-DB4D-9932-F911155B0789}"/>
          </ac:spMkLst>
        </pc:spChg>
      </pc:sldChg>
      <pc:sldChg chg="modSp mod">
        <pc:chgData name="Mitková Ľudmila" userId="5bd2df84-889f-4a30-b336-00d4f981bcff" providerId="ADAL" clId="{78ABCA9F-0822-49A7-9586-3228C9DA5592}" dt="2021-02-21T13:12:46.044" v="5972" actId="20577"/>
        <pc:sldMkLst>
          <pc:docMk/>
          <pc:sldMk cId="1422429876" sldId="327"/>
        </pc:sldMkLst>
        <pc:spChg chg="mod">
          <ac:chgData name="Mitková Ľudmila" userId="5bd2df84-889f-4a30-b336-00d4f981bcff" providerId="ADAL" clId="{78ABCA9F-0822-49A7-9586-3228C9DA5592}" dt="2021-02-13T21:46:08.698" v="4373"/>
          <ac:spMkLst>
            <pc:docMk/>
            <pc:sldMk cId="1422429876" sldId="327"/>
            <ac:spMk id="3" creationId="{3A86BF1E-B8F2-4B6C-A76B-D8673E0CF73D}"/>
          </ac:spMkLst>
        </pc:spChg>
        <pc:graphicFrameChg chg="mod">
          <ac:chgData name="Mitková Ľudmila" userId="5bd2df84-889f-4a30-b336-00d4f981bcff" providerId="ADAL" clId="{78ABCA9F-0822-49A7-9586-3228C9DA5592}" dt="2021-02-21T13:12:46.044" v="5972" actId="20577"/>
          <ac:graphicFrameMkLst>
            <pc:docMk/>
            <pc:sldMk cId="1422429876" sldId="327"/>
            <ac:graphicFrameMk id="6" creationId="{72673E5C-0C76-714E-A294-234062101299}"/>
          </ac:graphicFrameMkLst>
        </pc:graphicFrameChg>
      </pc:sldChg>
      <pc:sldChg chg="modSp mod">
        <pc:chgData name="Mitková Ľudmila" userId="5bd2df84-889f-4a30-b336-00d4f981bcff" providerId="ADAL" clId="{78ABCA9F-0822-49A7-9586-3228C9DA5592}" dt="2021-02-13T21:50:05.875" v="4447" actId="122"/>
        <pc:sldMkLst>
          <pc:docMk/>
          <pc:sldMk cId="1459576986" sldId="328"/>
        </pc:sldMkLst>
        <pc:spChg chg="mod">
          <ac:chgData name="Mitková Ľudmila" userId="5bd2df84-889f-4a30-b336-00d4f981bcff" providerId="ADAL" clId="{78ABCA9F-0822-49A7-9586-3228C9DA5592}" dt="2021-02-13T21:48:52.910" v="4412" actId="20577"/>
          <ac:spMkLst>
            <pc:docMk/>
            <pc:sldMk cId="1459576986" sldId="328"/>
            <ac:spMk id="10" creationId="{3919C396-729D-8744-9898-F95FBB9CC59C}"/>
          </ac:spMkLst>
        </pc:spChg>
        <pc:spChg chg="mod">
          <ac:chgData name="Mitková Ľudmila" userId="5bd2df84-889f-4a30-b336-00d4f981bcff" providerId="ADAL" clId="{78ABCA9F-0822-49A7-9586-3228C9DA5592}" dt="2021-02-13T21:50:05.875" v="4447" actId="122"/>
          <ac:spMkLst>
            <pc:docMk/>
            <pc:sldMk cId="1459576986" sldId="328"/>
            <ac:spMk id="13" creationId="{95511E61-1352-FC40-979F-8C948A7BC6EA}"/>
          </ac:spMkLst>
        </pc:spChg>
        <pc:spChg chg="mod">
          <ac:chgData name="Mitková Ľudmila" userId="5bd2df84-889f-4a30-b336-00d4f981bcff" providerId="ADAL" clId="{78ABCA9F-0822-49A7-9586-3228C9DA5592}" dt="2021-02-13T21:49:10.244" v="4428" actId="20577"/>
          <ac:spMkLst>
            <pc:docMk/>
            <pc:sldMk cId="1459576986" sldId="328"/>
            <ac:spMk id="14" creationId="{467347CD-103F-9444-82E6-9074FB3DA9CC}"/>
          </ac:spMkLst>
        </pc:spChg>
        <pc:spChg chg="mod">
          <ac:chgData name="Mitková Ľudmila" userId="5bd2df84-889f-4a30-b336-00d4f981bcff" providerId="ADAL" clId="{78ABCA9F-0822-49A7-9586-3228C9DA5592}" dt="2021-02-13T21:49:47.635" v="4444" actId="790"/>
          <ac:spMkLst>
            <pc:docMk/>
            <pc:sldMk cId="1459576986" sldId="328"/>
            <ac:spMk id="15" creationId="{2AB7DD99-E03A-4046-A087-38E485AF77B1}"/>
          </ac:spMkLst>
        </pc:spChg>
        <pc:spChg chg="mod">
          <ac:chgData name="Mitková Ľudmila" userId="5bd2df84-889f-4a30-b336-00d4f981bcff" providerId="ADAL" clId="{78ABCA9F-0822-49A7-9586-3228C9DA5592}" dt="2021-02-13T21:49:27.127" v="4441" actId="20577"/>
          <ac:spMkLst>
            <pc:docMk/>
            <pc:sldMk cId="1459576986" sldId="328"/>
            <ac:spMk id="16" creationId="{A7D3AD08-7CAF-9346-B9D4-77A49F79799F}"/>
          </ac:spMkLst>
        </pc:spChg>
        <pc:spChg chg="mod">
          <ac:chgData name="Mitková Ľudmila" userId="5bd2df84-889f-4a30-b336-00d4f981bcff" providerId="ADAL" clId="{78ABCA9F-0822-49A7-9586-3228C9DA5592}" dt="2021-02-13T21:50:00.023" v="4446" actId="404"/>
          <ac:spMkLst>
            <pc:docMk/>
            <pc:sldMk cId="1459576986" sldId="328"/>
            <ac:spMk id="17" creationId="{FC125F1C-5049-C045-9EDE-341F749FA7C1}"/>
          </ac:spMkLst>
        </pc:spChg>
      </pc:sldChg>
      <pc:sldChg chg="modSp mod">
        <pc:chgData name="Mitková Ľudmila" userId="5bd2df84-889f-4a30-b336-00d4f981bcff" providerId="ADAL" clId="{78ABCA9F-0822-49A7-9586-3228C9DA5592}" dt="2021-02-21T12:52:34.961" v="5564" actId="790"/>
        <pc:sldMkLst>
          <pc:docMk/>
          <pc:sldMk cId="2938967532" sldId="329"/>
        </pc:sldMkLst>
        <pc:spChg chg="mod">
          <ac:chgData name="Mitková Ľudmila" userId="5bd2df84-889f-4a30-b336-00d4f981bcff" providerId="ADAL" clId="{78ABCA9F-0822-49A7-9586-3228C9DA5592}" dt="2021-02-13T21:50:28.275" v="4450"/>
          <ac:spMkLst>
            <pc:docMk/>
            <pc:sldMk cId="2938967532" sldId="329"/>
            <ac:spMk id="10" creationId="{3919C396-729D-8744-9898-F95FBB9CC59C}"/>
          </ac:spMkLst>
        </pc:spChg>
        <pc:spChg chg="mod">
          <ac:chgData name="Mitková Ľudmila" userId="5bd2df84-889f-4a30-b336-00d4f981bcff" providerId="ADAL" clId="{78ABCA9F-0822-49A7-9586-3228C9DA5592}" dt="2021-02-13T21:52:24.343" v="4478" actId="790"/>
          <ac:spMkLst>
            <pc:docMk/>
            <pc:sldMk cId="2938967532" sldId="329"/>
            <ac:spMk id="21" creationId="{7197A1A4-0305-DA40-8AE0-BBDBDB07B6F8}"/>
          </ac:spMkLst>
        </pc:spChg>
        <pc:spChg chg="mod">
          <ac:chgData name="Mitková Ľudmila" userId="5bd2df84-889f-4a30-b336-00d4f981bcff" providerId="ADAL" clId="{78ABCA9F-0822-49A7-9586-3228C9DA5592}" dt="2021-02-13T21:52:28.897" v="4479" actId="790"/>
          <ac:spMkLst>
            <pc:docMk/>
            <pc:sldMk cId="2938967532" sldId="329"/>
            <ac:spMk id="22" creationId="{CA39620D-D5BB-4D43-BA79-68DA51C983D2}"/>
          </ac:spMkLst>
        </pc:spChg>
        <pc:spChg chg="mod">
          <ac:chgData name="Mitková Ľudmila" userId="5bd2df84-889f-4a30-b336-00d4f981bcff" providerId="ADAL" clId="{78ABCA9F-0822-49A7-9586-3228C9DA5592}" dt="2021-02-13T21:52:45.200" v="4480" actId="790"/>
          <ac:spMkLst>
            <pc:docMk/>
            <pc:sldMk cId="2938967532" sldId="329"/>
            <ac:spMk id="23" creationId="{78DAFB7F-3B92-B94E-B813-B79396FB170F}"/>
          </ac:spMkLst>
        </pc:spChg>
        <pc:spChg chg="mod">
          <ac:chgData name="Mitková Ľudmila" userId="5bd2df84-889f-4a30-b336-00d4f981bcff" providerId="ADAL" clId="{78ABCA9F-0822-49A7-9586-3228C9DA5592}" dt="2021-02-13T21:52:50.901" v="4481" actId="790"/>
          <ac:spMkLst>
            <pc:docMk/>
            <pc:sldMk cId="2938967532" sldId="329"/>
            <ac:spMk id="24" creationId="{AAD4CFA3-F30A-EA43-8240-46B0D2DD8466}"/>
          </ac:spMkLst>
        </pc:spChg>
        <pc:spChg chg="mod">
          <ac:chgData name="Mitková Ľudmila" userId="5bd2df84-889f-4a30-b336-00d4f981bcff" providerId="ADAL" clId="{78ABCA9F-0822-49A7-9586-3228C9DA5592}" dt="2021-02-13T21:52:56.199" v="4482" actId="790"/>
          <ac:spMkLst>
            <pc:docMk/>
            <pc:sldMk cId="2938967532" sldId="329"/>
            <ac:spMk id="25" creationId="{8E6DBD8D-5AB9-9541-9C12-AE4627F8B618}"/>
          </ac:spMkLst>
        </pc:spChg>
        <pc:spChg chg="mod">
          <ac:chgData name="Mitková Ľudmila" userId="5bd2df84-889f-4a30-b336-00d4f981bcff" providerId="ADAL" clId="{78ABCA9F-0822-49A7-9586-3228C9DA5592}" dt="2021-02-13T21:53:07.599" v="4483" actId="790"/>
          <ac:spMkLst>
            <pc:docMk/>
            <pc:sldMk cId="2938967532" sldId="329"/>
            <ac:spMk id="26" creationId="{B62548A9-D918-7044-BB67-B7623E93CC50}"/>
          </ac:spMkLst>
        </pc:spChg>
        <pc:spChg chg="mod">
          <ac:chgData name="Mitková Ľudmila" userId="5bd2df84-889f-4a30-b336-00d4f981bcff" providerId="ADAL" clId="{78ABCA9F-0822-49A7-9586-3228C9DA5592}" dt="2021-02-21T12:52:34.961" v="5564" actId="790"/>
          <ac:spMkLst>
            <pc:docMk/>
            <pc:sldMk cId="2938967532" sldId="329"/>
            <ac:spMk id="27" creationId="{71FC0EF2-6FDB-3945-B4F1-96E72D12E81A}"/>
          </ac:spMkLst>
        </pc:spChg>
        <pc:spChg chg="mod">
          <ac:chgData name="Mitková Ľudmila" userId="5bd2df84-889f-4a30-b336-00d4f981bcff" providerId="ADAL" clId="{78ABCA9F-0822-49A7-9586-3228C9DA5592}" dt="2021-02-13T21:52:03.448" v="4476"/>
          <ac:spMkLst>
            <pc:docMk/>
            <pc:sldMk cId="2938967532" sldId="329"/>
            <ac:spMk id="28" creationId="{678448C4-2652-D04A-A56C-41024E8C92C0}"/>
          </ac:spMkLst>
        </pc:spChg>
        <pc:spChg chg="mod">
          <ac:chgData name="Mitková Ľudmila" userId="5bd2df84-889f-4a30-b336-00d4f981bcff" providerId="ADAL" clId="{78ABCA9F-0822-49A7-9586-3228C9DA5592}" dt="2021-02-13T21:53:30.610" v="4484" actId="790"/>
          <ac:spMkLst>
            <pc:docMk/>
            <pc:sldMk cId="2938967532" sldId="329"/>
            <ac:spMk id="29" creationId="{65687B7D-C3BF-C041-BF23-2A43C242CFB4}"/>
          </ac:spMkLst>
        </pc:spChg>
      </pc:sldChg>
      <pc:sldChg chg="modSp mod">
        <pc:chgData name="Mitková Ľudmila" userId="5bd2df84-889f-4a30-b336-00d4f981bcff" providerId="ADAL" clId="{78ABCA9F-0822-49A7-9586-3228C9DA5592}" dt="2021-02-21T12:57:08.679" v="5598" actId="790"/>
        <pc:sldMkLst>
          <pc:docMk/>
          <pc:sldMk cId="4026409135" sldId="330"/>
        </pc:sldMkLst>
        <pc:spChg chg="mod">
          <ac:chgData name="Mitková Ľudmila" userId="5bd2df84-889f-4a30-b336-00d4f981bcff" providerId="ADAL" clId="{78ABCA9F-0822-49A7-9586-3228C9DA5592}" dt="2021-02-13T21:55:50.764" v="4537" actId="790"/>
          <ac:spMkLst>
            <pc:docMk/>
            <pc:sldMk cId="4026409135" sldId="330"/>
            <ac:spMk id="3" creationId="{3A86BF1E-B8F2-4B6C-A76B-D8673E0CF73D}"/>
          </ac:spMkLst>
        </pc:spChg>
        <pc:spChg chg="mod">
          <ac:chgData name="Mitková Ľudmila" userId="5bd2df84-889f-4a30-b336-00d4f981bcff" providerId="ADAL" clId="{78ABCA9F-0822-49A7-9586-3228C9DA5592}" dt="2021-02-13T22:16:59.392" v="4869" actId="20577"/>
          <ac:spMkLst>
            <pc:docMk/>
            <pc:sldMk cId="4026409135" sldId="330"/>
            <ac:spMk id="10" creationId="{0878BBA1-B6D9-7943-A87F-8B700B0501E8}"/>
          </ac:spMkLst>
        </pc:spChg>
        <pc:spChg chg="mod">
          <ac:chgData name="Mitková Ľudmila" userId="5bd2df84-889f-4a30-b336-00d4f981bcff" providerId="ADAL" clId="{78ABCA9F-0822-49A7-9586-3228C9DA5592}" dt="2021-02-21T12:53:39.849" v="5574" actId="790"/>
          <ac:spMkLst>
            <pc:docMk/>
            <pc:sldMk cId="4026409135" sldId="330"/>
            <ac:spMk id="28" creationId="{885B04A1-A547-8C48-8F0A-D70E2624B353}"/>
          </ac:spMkLst>
        </pc:spChg>
        <pc:spChg chg="mod">
          <ac:chgData name="Mitková Ľudmila" userId="5bd2df84-889f-4a30-b336-00d4f981bcff" providerId="ADAL" clId="{78ABCA9F-0822-49A7-9586-3228C9DA5592}" dt="2021-02-21T12:54:39.765" v="5582" actId="790"/>
          <ac:spMkLst>
            <pc:docMk/>
            <pc:sldMk cId="4026409135" sldId="330"/>
            <ac:spMk id="34" creationId="{739787B3-3CC7-7B43-9587-AF541EC9818C}"/>
          </ac:spMkLst>
        </pc:spChg>
        <pc:spChg chg="mod">
          <ac:chgData name="Mitková Ľudmila" userId="5bd2df84-889f-4a30-b336-00d4f981bcff" providerId="ADAL" clId="{78ABCA9F-0822-49A7-9586-3228C9DA5592}" dt="2021-02-21T12:56:18.166" v="5596" actId="790"/>
          <ac:spMkLst>
            <pc:docMk/>
            <pc:sldMk cId="4026409135" sldId="330"/>
            <ac:spMk id="35" creationId="{DD3840A7-DC3E-0C47-874A-E6ED27F4E8AA}"/>
          </ac:spMkLst>
        </pc:spChg>
        <pc:spChg chg="mod">
          <ac:chgData name="Mitková Ľudmila" userId="5bd2df84-889f-4a30-b336-00d4f981bcff" providerId="ADAL" clId="{78ABCA9F-0822-49A7-9586-3228C9DA5592}" dt="2021-02-21T12:57:08.679" v="5598" actId="790"/>
          <ac:spMkLst>
            <pc:docMk/>
            <pc:sldMk cId="4026409135" sldId="330"/>
            <ac:spMk id="36" creationId="{069083A0-3ED2-7847-80BB-997086EDD9D9}"/>
          </ac:spMkLst>
        </pc:spChg>
      </pc:sldChg>
      <pc:sldChg chg="modSp mod">
        <pc:chgData name="Mitková Ľudmila" userId="5bd2df84-889f-4a30-b336-00d4f981bcff" providerId="ADAL" clId="{78ABCA9F-0822-49A7-9586-3228C9DA5592}" dt="2021-02-21T12:58:53.363" v="5612" actId="790"/>
        <pc:sldMkLst>
          <pc:docMk/>
          <pc:sldMk cId="2237246640" sldId="331"/>
        </pc:sldMkLst>
        <pc:spChg chg="mod">
          <ac:chgData name="Mitková Ľudmila" userId="5bd2df84-889f-4a30-b336-00d4f981bcff" providerId="ADAL" clId="{78ABCA9F-0822-49A7-9586-3228C9DA5592}" dt="2021-02-21T12:58:09.033" v="5603" actId="20577"/>
          <ac:spMkLst>
            <pc:docMk/>
            <pc:sldMk cId="2237246640" sldId="331"/>
            <ac:spMk id="2" creationId="{50937956-F9E8-4796-8E1E-2932BB6CF382}"/>
          </ac:spMkLst>
        </pc:spChg>
        <pc:spChg chg="mod">
          <ac:chgData name="Mitková Ľudmila" userId="5bd2df84-889f-4a30-b336-00d4f981bcff" providerId="ADAL" clId="{78ABCA9F-0822-49A7-9586-3228C9DA5592}" dt="2021-02-13T21:56:38.780" v="4540" actId="790"/>
          <ac:spMkLst>
            <pc:docMk/>
            <pc:sldMk cId="2237246640" sldId="331"/>
            <ac:spMk id="3" creationId="{3A86BF1E-B8F2-4B6C-A76B-D8673E0CF73D}"/>
          </ac:spMkLst>
        </pc:spChg>
        <pc:spChg chg="mod">
          <ac:chgData name="Mitková Ľudmila" userId="5bd2df84-889f-4a30-b336-00d4f981bcff" providerId="ADAL" clId="{78ABCA9F-0822-49A7-9586-3228C9DA5592}" dt="2021-02-21T12:58:53.363" v="5612" actId="790"/>
          <ac:spMkLst>
            <pc:docMk/>
            <pc:sldMk cId="2237246640" sldId="331"/>
            <ac:spMk id="11" creationId="{8DD24B7E-CF2A-6246-8425-B0B1F1D8B21F}"/>
          </ac:spMkLst>
        </pc:spChg>
        <pc:spChg chg="mod">
          <ac:chgData name="Mitková Ľudmila" userId="5bd2df84-889f-4a30-b336-00d4f981bcff" providerId="ADAL" clId="{78ABCA9F-0822-49A7-9586-3228C9DA5592}" dt="2021-02-21T12:58:28.810" v="5607" actId="790"/>
          <ac:spMkLst>
            <pc:docMk/>
            <pc:sldMk cId="2237246640" sldId="331"/>
            <ac:spMk id="16" creationId="{A20BFE45-35F7-AA44-8436-5ABA3CB29B20}"/>
          </ac:spMkLst>
        </pc:spChg>
        <pc:spChg chg="mod">
          <ac:chgData name="Mitková Ľudmila" userId="5bd2df84-889f-4a30-b336-00d4f981bcff" providerId="ADAL" clId="{78ABCA9F-0822-49A7-9586-3228C9DA5592}" dt="2021-02-21T12:58:35.398" v="5609" actId="20577"/>
          <ac:spMkLst>
            <pc:docMk/>
            <pc:sldMk cId="2237246640" sldId="331"/>
            <ac:spMk id="17" creationId="{A1076AFC-83D1-604B-A778-A4598984A35F}"/>
          </ac:spMkLst>
        </pc:spChg>
        <pc:spChg chg="mod">
          <ac:chgData name="Mitková Ľudmila" userId="5bd2df84-889f-4a30-b336-00d4f981bcff" providerId="ADAL" clId="{78ABCA9F-0822-49A7-9586-3228C9DA5592}" dt="2021-02-21T12:58:41.143" v="5610" actId="790"/>
          <ac:spMkLst>
            <pc:docMk/>
            <pc:sldMk cId="2237246640" sldId="331"/>
            <ac:spMk id="18" creationId="{9A2C2DF4-1A1B-3642-9474-AA1894327E37}"/>
          </ac:spMkLst>
        </pc:spChg>
        <pc:spChg chg="mod">
          <ac:chgData name="Mitková Ľudmila" userId="5bd2df84-889f-4a30-b336-00d4f981bcff" providerId="ADAL" clId="{78ABCA9F-0822-49A7-9586-3228C9DA5592}" dt="2021-02-21T12:58:47.329" v="5611" actId="790"/>
          <ac:spMkLst>
            <pc:docMk/>
            <pc:sldMk cId="2237246640" sldId="331"/>
            <ac:spMk id="19" creationId="{D55B1AA7-7A36-3048-B9EF-C02A4CC199F7}"/>
          </ac:spMkLst>
        </pc:spChg>
        <pc:spChg chg="mod">
          <ac:chgData name="Mitková Ľudmila" userId="5bd2df84-889f-4a30-b336-00d4f981bcff" providerId="ADAL" clId="{78ABCA9F-0822-49A7-9586-3228C9DA5592}" dt="2021-02-21T12:58:22.518" v="5606" actId="790"/>
          <ac:spMkLst>
            <pc:docMk/>
            <pc:sldMk cId="2237246640" sldId="331"/>
            <ac:spMk id="20" creationId="{F3DBC7DE-750A-D645-84D0-A80804A830E8}"/>
          </ac:spMkLst>
        </pc:spChg>
        <pc:grpChg chg="mod">
          <ac:chgData name="Mitková Ľudmila" userId="5bd2df84-889f-4a30-b336-00d4f981bcff" providerId="ADAL" clId="{78ABCA9F-0822-49A7-9586-3228C9DA5592}" dt="2021-02-13T21:59:32.657" v="4599" actId="14100"/>
          <ac:grpSpMkLst>
            <pc:docMk/>
            <pc:sldMk cId="2237246640" sldId="331"/>
            <ac:grpSpMk id="13" creationId="{FD9F68B6-6A84-1A4D-94CA-5148FB938A1A}"/>
          </ac:grpSpMkLst>
        </pc:grpChg>
      </pc:sldChg>
      <pc:sldChg chg="modSp mod">
        <pc:chgData name="Mitková Ľudmila" userId="5bd2df84-889f-4a30-b336-00d4f981bcff" providerId="ADAL" clId="{78ABCA9F-0822-49A7-9586-3228C9DA5592}" dt="2021-02-21T13:12:57.427" v="5985" actId="20577"/>
        <pc:sldMkLst>
          <pc:docMk/>
          <pc:sldMk cId="1123720401" sldId="332"/>
        </pc:sldMkLst>
        <pc:spChg chg="mod">
          <ac:chgData name="Mitková Ľudmila" userId="5bd2df84-889f-4a30-b336-00d4f981bcff" providerId="ADAL" clId="{78ABCA9F-0822-49A7-9586-3228C9DA5592}" dt="2021-02-21T12:59:17.761" v="5616" actId="790"/>
          <ac:spMkLst>
            <pc:docMk/>
            <pc:sldMk cId="1123720401" sldId="332"/>
            <ac:spMk id="2" creationId="{50937956-F9E8-4796-8E1E-2932BB6CF382}"/>
          </ac:spMkLst>
        </pc:spChg>
        <pc:spChg chg="mod">
          <ac:chgData name="Mitková Ľudmila" userId="5bd2df84-889f-4a30-b336-00d4f981bcff" providerId="ADAL" clId="{78ABCA9F-0822-49A7-9586-3228C9DA5592}" dt="2021-02-13T21:59:55.014" v="4601"/>
          <ac:spMkLst>
            <pc:docMk/>
            <pc:sldMk cId="1123720401" sldId="332"/>
            <ac:spMk id="3" creationId="{3A86BF1E-B8F2-4B6C-A76B-D8673E0CF73D}"/>
          </ac:spMkLst>
        </pc:spChg>
        <pc:spChg chg="mod">
          <ac:chgData name="Mitková Ľudmila" userId="5bd2df84-889f-4a30-b336-00d4f981bcff" providerId="ADAL" clId="{78ABCA9F-0822-49A7-9586-3228C9DA5592}" dt="2021-02-21T12:59:44.504" v="5621" actId="790"/>
          <ac:spMkLst>
            <pc:docMk/>
            <pc:sldMk cId="1123720401" sldId="332"/>
            <ac:spMk id="14" creationId="{F0104E17-6198-5F4C-B3FC-CD2271873A65}"/>
          </ac:spMkLst>
        </pc:spChg>
        <pc:spChg chg="mod">
          <ac:chgData name="Mitková Ľudmila" userId="5bd2df84-889f-4a30-b336-00d4f981bcff" providerId="ADAL" clId="{78ABCA9F-0822-49A7-9586-3228C9DA5592}" dt="2021-02-21T12:59:51.312" v="5622" actId="790"/>
          <ac:spMkLst>
            <pc:docMk/>
            <pc:sldMk cId="1123720401" sldId="332"/>
            <ac:spMk id="15" creationId="{C02E31C4-8D12-1146-AA66-1B7201CB45F8}"/>
          </ac:spMkLst>
        </pc:spChg>
        <pc:spChg chg="mod">
          <ac:chgData name="Mitková Ľudmila" userId="5bd2df84-889f-4a30-b336-00d4f981bcff" providerId="ADAL" clId="{78ABCA9F-0822-49A7-9586-3228C9DA5592}" dt="2021-02-21T13:00:06.569" v="5624" actId="790"/>
          <ac:spMkLst>
            <pc:docMk/>
            <pc:sldMk cId="1123720401" sldId="332"/>
            <ac:spMk id="16" creationId="{A4271C7F-7E47-2F4E-8D08-8DFFE92015A9}"/>
          </ac:spMkLst>
        </pc:spChg>
        <pc:spChg chg="mod">
          <ac:chgData name="Mitková Ľudmila" userId="5bd2df84-889f-4a30-b336-00d4f981bcff" providerId="ADAL" clId="{78ABCA9F-0822-49A7-9586-3228C9DA5592}" dt="2021-02-21T13:12:57.427" v="5985" actId="20577"/>
          <ac:spMkLst>
            <pc:docMk/>
            <pc:sldMk cId="1123720401" sldId="332"/>
            <ac:spMk id="17" creationId="{4EBD363D-3728-5D48-AEA1-1A3A4B7FD0BA}"/>
          </ac:spMkLst>
        </pc:spChg>
        <pc:spChg chg="mod">
          <ac:chgData name="Mitková Ľudmila" userId="5bd2df84-889f-4a30-b336-00d4f981bcff" providerId="ADAL" clId="{78ABCA9F-0822-49A7-9586-3228C9DA5592}" dt="2021-02-21T13:00:16.841" v="5626" actId="790"/>
          <ac:spMkLst>
            <pc:docMk/>
            <pc:sldMk cId="1123720401" sldId="332"/>
            <ac:spMk id="18" creationId="{CBC8DD36-F67E-BB4E-872F-8D03CDF51E3E}"/>
          </ac:spMkLst>
        </pc:spChg>
        <pc:spChg chg="mod">
          <ac:chgData name="Mitková Ľudmila" userId="5bd2df84-889f-4a30-b336-00d4f981bcff" providerId="ADAL" clId="{78ABCA9F-0822-49A7-9586-3228C9DA5592}" dt="2021-02-21T13:08:52.677" v="5729" actId="790"/>
          <ac:spMkLst>
            <pc:docMk/>
            <pc:sldMk cId="1123720401" sldId="332"/>
            <ac:spMk id="19" creationId="{8651B337-03F0-1A4C-A848-D56DA2E7436A}"/>
          </ac:spMkLst>
        </pc:spChg>
        <pc:spChg chg="mod">
          <ac:chgData name="Mitková Ľudmila" userId="5bd2df84-889f-4a30-b336-00d4f981bcff" providerId="ADAL" clId="{78ABCA9F-0822-49A7-9586-3228C9DA5592}" dt="2021-02-21T12:59:25.646" v="5618" actId="790"/>
          <ac:spMkLst>
            <pc:docMk/>
            <pc:sldMk cId="1123720401" sldId="332"/>
            <ac:spMk id="20" creationId="{6EF43789-52CE-8C47-A390-EA56B2160210}"/>
          </ac:spMkLst>
        </pc:spChg>
      </pc:sldChg>
      <pc:sldChg chg="modSp mod">
        <pc:chgData name="Mitková Ľudmila" userId="5bd2df84-889f-4a30-b336-00d4f981bcff" providerId="ADAL" clId="{78ABCA9F-0822-49A7-9586-3228C9DA5592}" dt="2021-02-21T13:02:20.246" v="5647" actId="790"/>
        <pc:sldMkLst>
          <pc:docMk/>
          <pc:sldMk cId="1729783677" sldId="333"/>
        </pc:sldMkLst>
        <pc:spChg chg="mod">
          <ac:chgData name="Mitková Ľudmila" userId="5bd2df84-889f-4a30-b336-00d4f981bcff" providerId="ADAL" clId="{78ABCA9F-0822-49A7-9586-3228C9DA5592}" dt="2021-02-21T13:01:09.179" v="5632" actId="790"/>
          <ac:spMkLst>
            <pc:docMk/>
            <pc:sldMk cId="1729783677" sldId="333"/>
            <ac:spMk id="2" creationId="{50937956-F9E8-4796-8E1E-2932BB6CF382}"/>
          </ac:spMkLst>
        </pc:spChg>
        <pc:spChg chg="mod">
          <ac:chgData name="Mitková Ľudmila" userId="5bd2df84-889f-4a30-b336-00d4f981bcff" providerId="ADAL" clId="{78ABCA9F-0822-49A7-9586-3228C9DA5592}" dt="2021-02-13T22:04:30.842" v="4677"/>
          <ac:spMkLst>
            <pc:docMk/>
            <pc:sldMk cId="1729783677" sldId="333"/>
            <ac:spMk id="3" creationId="{3A86BF1E-B8F2-4B6C-A76B-D8673E0CF73D}"/>
          </ac:spMkLst>
        </pc:spChg>
        <pc:spChg chg="mod">
          <ac:chgData name="Mitková Ľudmila" userId="5bd2df84-889f-4a30-b336-00d4f981bcff" providerId="ADAL" clId="{78ABCA9F-0822-49A7-9586-3228C9DA5592}" dt="2021-02-21T13:01:22.641" v="5635" actId="790"/>
          <ac:spMkLst>
            <pc:docMk/>
            <pc:sldMk cId="1729783677" sldId="333"/>
            <ac:spMk id="11" creationId="{0A775AE1-A650-1A43-8EE2-4E2F326D6BD0}"/>
          </ac:spMkLst>
        </pc:spChg>
        <pc:spChg chg="mod">
          <ac:chgData name="Mitková Ľudmila" userId="5bd2df84-889f-4a30-b336-00d4f981bcff" providerId="ADAL" clId="{78ABCA9F-0822-49A7-9586-3228C9DA5592}" dt="2021-02-21T13:01:40.310" v="5638" actId="790"/>
          <ac:spMkLst>
            <pc:docMk/>
            <pc:sldMk cId="1729783677" sldId="333"/>
            <ac:spMk id="15" creationId="{0175A3F5-31A5-C349-8C8D-129837A5E421}"/>
          </ac:spMkLst>
        </pc:spChg>
        <pc:spChg chg="mod">
          <ac:chgData name="Mitková Ľudmila" userId="5bd2df84-889f-4a30-b336-00d4f981bcff" providerId="ADAL" clId="{78ABCA9F-0822-49A7-9586-3228C9DA5592}" dt="2021-02-13T22:07:07.260" v="4707"/>
          <ac:spMkLst>
            <pc:docMk/>
            <pc:sldMk cId="1729783677" sldId="333"/>
            <ac:spMk id="16" creationId="{E38F2879-6F6F-2348-88FE-68054C280A5E}"/>
          </ac:spMkLst>
        </pc:spChg>
        <pc:spChg chg="mod">
          <ac:chgData name="Mitková Ľudmila" userId="5bd2df84-889f-4a30-b336-00d4f981bcff" providerId="ADAL" clId="{78ABCA9F-0822-49A7-9586-3228C9DA5592}" dt="2021-02-21T13:01:50.222" v="5641" actId="20577"/>
          <ac:spMkLst>
            <pc:docMk/>
            <pc:sldMk cId="1729783677" sldId="333"/>
            <ac:spMk id="17" creationId="{926B98A8-8446-B045-984B-CB49DFA5B866}"/>
          </ac:spMkLst>
        </pc:spChg>
        <pc:spChg chg="mod">
          <ac:chgData name="Mitková Ľudmila" userId="5bd2df84-889f-4a30-b336-00d4f981bcff" providerId="ADAL" clId="{78ABCA9F-0822-49A7-9586-3228C9DA5592}" dt="2021-02-21T13:02:14.562" v="5646" actId="790"/>
          <ac:spMkLst>
            <pc:docMk/>
            <pc:sldMk cId="1729783677" sldId="333"/>
            <ac:spMk id="18" creationId="{51DB4D57-1AC9-2346-BBAA-20539A87B6AD}"/>
          </ac:spMkLst>
        </pc:spChg>
        <pc:spChg chg="mod">
          <ac:chgData name="Mitková Ľudmila" userId="5bd2df84-889f-4a30-b336-00d4f981bcff" providerId="ADAL" clId="{78ABCA9F-0822-49A7-9586-3228C9DA5592}" dt="2021-02-21T13:02:20.246" v="5647" actId="790"/>
          <ac:spMkLst>
            <pc:docMk/>
            <pc:sldMk cId="1729783677" sldId="333"/>
            <ac:spMk id="19" creationId="{AB835FB0-9E5F-3C49-B3E3-C20FCA981504}"/>
          </ac:spMkLst>
        </pc:spChg>
      </pc:sldChg>
      <pc:sldChg chg="modSp mod">
        <pc:chgData name="Mitková Ľudmila" userId="5bd2df84-889f-4a30-b336-00d4f981bcff" providerId="ADAL" clId="{78ABCA9F-0822-49A7-9586-3228C9DA5592}" dt="2021-02-21T13:07:32.537" v="5721" actId="20577"/>
        <pc:sldMkLst>
          <pc:docMk/>
          <pc:sldMk cId="643112125" sldId="334"/>
        </pc:sldMkLst>
        <pc:spChg chg="mod">
          <ac:chgData name="Mitková Ľudmila" userId="5bd2df84-889f-4a30-b336-00d4f981bcff" providerId="ADAL" clId="{78ABCA9F-0822-49A7-9586-3228C9DA5592}" dt="2021-02-21T13:07:32.537" v="5721" actId="20577"/>
          <ac:spMkLst>
            <pc:docMk/>
            <pc:sldMk cId="643112125" sldId="334"/>
            <ac:spMk id="2" creationId="{50937956-F9E8-4796-8E1E-2932BB6CF382}"/>
          </ac:spMkLst>
        </pc:spChg>
        <pc:spChg chg="mod">
          <ac:chgData name="Mitková Ľudmila" userId="5bd2df84-889f-4a30-b336-00d4f981bcff" providerId="ADAL" clId="{78ABCA9F-0822-49A7-9586-3228C9DA5592}" dt="2021-02-13T22:07:59.552" v="4713"/>
          <ac:spMkLst>
            <pc:docMk/>
            <pc:sldMk cId="643112125" sldId="334"/>
            <ac:spMk id="3" creationId="{3A86BF1E-B8F2-4B6C-A76B-D8673E0CF73D}"/>
          </ac:spMkLst>
        </pc:spChg>
        <pc:spChg chg="mod">
          <ac:chgData name="Mitková Ľudmila" userId="5bd2df84-889f-4a30-b336-00d4f981bcff" providerId="ADAL" clId="{78ABCA9F-0822-49A7-9586-3228C9DA5592}" dt="2021-02-21T13:03:43.061" v="5656" actId="790"/>
          <ac:spMkLst>
            <pc:docMk/>
            <pc:sldMk cId="643112125" sldId="334"/>
            <ac:spMk id="11" creationId="{0A775AE1-A650-1A43-8EE2-4E2F326D6BD0}"/>
          </ac:spMkLst>
        </pc:spChg>
        <pc:spChg chg="mod">
          <ac:chgData name="Mitková Ľudmila" userId="5bd2df84-889f-4a30-b336-00d4f981bcff" providerId="ADAL" clId="{78ABCA9F-0822-49A7-9586-3228C9DA5592}" dt="2021-02-21T13:04:05.696" v="5660" actId="790"/>
          <ac:spMkLst>
            <pc:docMk/>
            <pc:sldMk cId="643112125" sldId="334"/>
            <ac:spMk id="15" creationId="{0175A3F5-31A5-C349-8C8D-129837A5E421}"/>
          </ac:spMkLst>
        </pc:spChg>
        <pc:spChg chg="mod">
          <ac:chgData name="Mitková Ľudmila" userId="5bd2df84-889f-4a30-b336-00d4f981bcff" providerId="ADAL" clId="{78ABCA9F-0822-49A7-9586-3228C9DA5592}" dt="2021-02-21T13:04:29.728" v="5665" actId="790"/>
          <ac:spMkLst>
            <pc:docMk/>
            <pc:sldMk cId="643112125" sldId="334"/>
            <ac:spMk id="16" creationId="{E38F2879-6F6F-2348-88FE-68054C280A5E}"/>
          </ac:spMkLst>
        </pc:spChg>
        <pc:spChg chg="mod">
          <ac:chgData name="Mitková Ľudmila" userId="5bd2df84-889f-4a30-b336-00d4f981bcff" providerId="ADAL" clId="{78ABCA9F-0822-49A7-9586-3228C9DA5592}" dt="2021-02-21T13:04:43.430" v="5668" actId="790"/>
          <ac:spMkLst>
            <pc:docMk/>
            <pc:sldMk cId="643112125" sldId="334"/>
            <ac:spMk id="17" creationId="{926B98A8-8446-B045-984B-CB49DFA5B866}"/>
          </ac:spMkLst>
        </pc:spChg>
        <pc:spChg chg="mod">
          <ac:chgData name="Mitková Ľudmila" userId="5bd2df84-889f-4a30-b336-00d4f981bcff" providerId="ADAL" clId="{78ABCA9F-0822-49A7-9586-3228C9DA5592}" dt="2021-02-21T13:04:59.697" v="5672" actId="790"/>
          <ac:spMkLst>
            <pc:docMk/>
            <pc:sldMk cId="643112125" sldId="334"/>
            <ac:spMk id="18" creationId="{51DB4D57-1AC9-2346-BBAA-20539A87B6AD}"/>
          </ac:spMkLst>
        </pc:spChg>
        <pc:spChg chg="mod">
          <ac:chgData name="Mitková Ľudmila" userId="5bd2df84-889f-4a30-b336-00d4f981bcff" providerId="ADAL" clId="{78ABCA9F-0822-49A7-9586-3228C9DA5592}" dt="2021-02-21T13:05:05.595" v="5673" actId="790"/>
          <ac:spMkLst>
            <pc:docMk/>
            <pc:sldMk cId="643112125" sldId="334"/>
            <ac:spMk id="19" creationId="{AB835FB0-9E5F-3C49-B3E3-C20FCA981504}"/>
          </ac:spMkLst>
        </pc:spChg>
      </pc:sldChg>
      <pc:sldChg chg="modSp mod">
        <pc:chgData name="Mitková Ľudmila" userId="5bd2df84-889f-4a30-b336-00d4f981bcff" providerId="ADAL" clId="{78ABCA9F-0822-49A7-9586-3228C9DA5592}" dt="2021-02-21T13:08:34.288" v="5728" actId="790"/>
        <pc:sldMkLst>
          <pc:docMk/>
          <pc:sldMk cId="3467129419" sldId="335"/>
        </pc:sldMkLst>
        <pc:spChg chg="mod">
          <ac:chgData name="Mitková Ľudmila" userId="5bd2df84-889f-4a30-b336-00d4f981bcff" providerId="ADAL" clId="{78ABCA9F-0822-49A7-9586-3228C9DA5592}" dt="2021-02-21T13:06:04.163" v="5684" actId="790"/>
          <ac:spMkLst>
            <pc:docMk/>
            <pc:sldMk cId="3467129419" sldId="335"/>
            <ac:spMk id="2" creationId="{50937956-F9E8-4796-8E1E-2932BB6CF382}"/>
          </ac:spMkLst>
        </pc:spChg>
        <pc:spChg chg="mod">
          <ac:chgData name="Mitková Ľudmila" userId="5bd2df84-889f-4a30-b336-00d4f981bcff" providerId="ADAL" clId="{78ABCA9F-0822-49A7-9586-3228C9DA5592}" dt="2021-02-13T22:11:27.771" v="4763"/>
          <ac:spMkLst>
            <pc:docMk/>
            <pc:sldMk cId="3467129419" sldId="335"/>
            <ac:spMk id="3" creationId="{3A86BF1E-B8F2-4B6C-A76B-D8673E0CF73D}"/>
          </ac:spMkLst>
        </pc:spChg>
        <pc:spChg chg="mod">
          <ac:chgData name="Mitková Ľudmila" userId="5bd2df84-889f-4a30-b336-00d4f981bcff" providerId="ADAL" clId="{78ABCA9F-0822-49A7-9586-3228C9DA5592}" dt="2021-02-21T13:06:10.426" v="5685" actId="790"/>
          <ac:spMkLst>
            <pc:docMk/>
            <pc:sldMk cId="3467129419" sldId="335"/>
            <ac:spMk id="11" creationId="{0A775AE1-A650-1A43-8EE2-4E2F326D6BD0}"/>
          </ac:spMkLst>
        </pc:spChg>
        <pc:spChg chg="mod">
          <ac:chgData name="Mitková Ľudmila" userId="5bd2df84-889f-4a30-b336-00d4f981bcff" providerId="ADAL" clId="{78ABCA9F-0822-49A7-9586-3228C9DA5592}" dt="2021-02-21T13:06:15.898" v="5686" actId="790"/>
          <ac:spMkLst>
            <pc:docMk/>
            <pc:sldMk cId="3467129419" sldId="335"/>
            <ac:spMk id="15" creationId="{0175A3F5-31A5-C349-8C8D-129837A5E421}"/>
          </ac:spMkLst>
        </pc:spChg>
        <pc:spChg chg="mod">
          <ac:chgData name="Mitková Ľudmila" userId="5bd2df84-889f-4a30-b336-00d4f981bcff" providerId="ADAL" clId="{78ABCA9F-0822-49A7-9586-3228C9DA5592}" dt="2021-02-21T13:06:22.533" v="5687" actId="790"/>
          <ac:spMkLst>
            <pc:docMk/>
            <pc:sldMk cId="3467129419" sldId="335"/>
            <ac:spMk id="16" creationId="{E38F2879-6F6F-2348-88FE-68054C280A5E}"/>
          </ac:spMkLst>
        </pc:spChg>
        <pc:spChg chg="mod">
          <ac:chgData name="Mitková Ľudmila" userId="5bd2df84-889f-4a30-b336-00d4f981bcff" providerId="ADAL" clId="{78ABCA9F-0822-49A7-9586-3228C9DA5592}" dt="2021-02-21T13:06:41.141" v="5690" actId="790"/>
          <ac:spMkLst>
            <pc:docMk/>
            <pc:sldMk cId="3467129419" sldId="335"/>
            <ac:spMk id="17" creationId="{926B98A8-8446-B045-984B-CB49DFA5B866}"/>
          </ac:spMkLst>
        </pc:spChg>
        <pc:spChg chg="mod">
          <ac:chgData name="Mitková Ľudmila" userId="5bd2df84-889f-4a30-b336-00d4f981bcff" providerId="ADAL" clId="{78ABCA9F-0822-49A7-9586-3228C9DA5592}" dt="2021-02-13T22:14:21.563" v="4818"/>
          <ac:spMkLst>
            <pc:docMk/>
            <pc:sldMk cId="3467129419" sldId="335"/>
            <ac:spMk id="18" creationId="{51DB4D57-1AC9-2346-BBAA-20539A87B6AD}"/>
          </ac:spMkLst>
        </pc:spChg>
        <pc:spChg chg="mod">
          <ac:chgData name="Mitková Ľudmila" userId="5bd2df84-889f-4a30-b336-00d4f981bcff" providerId="ADAL" clId="{78ABCA9F-0822-49A7-9586-3228C9DA5592}" dt="2021-02-21T13:08:34.288" v="5728" actId="790"/>
          <ac:spMkLst>
            <pc:docMk/>
            <pc:sldMk cId="3467129419" sldId="335"/>
            <ac:spMk id="19" creationId="{AB835FB0-9E5F-3C49-B3E3-C20FCA981504}"/>
          </ac:spMkLst>
        </pc:spChg>
        <pc:picChg chg="mod">
          <ac:chgData name="Mitková Ľudmila" userId="5bd2df84-889f-4a30-b336-00d4f981bcff" providerId="ADAL" clId="{78ABCA9F-0822-49A7-9586-3228C9DA5592}" dt="2021-02-13T22:15:19.331" v="4840" actId="1076"/>
          <ac:picMkLst>
            <pc:docMk/>
            <pc:sldMk cId="3467129419" sldId="335"/>
            <ac:picMk id="14" creationId="{D40A0715-CA79-8346-842E-EA8CBC9D8B4F}"/>
          </ac:picMkLst>
        </pc:picChg>
      </pc:sldChg>
      <pc:sldChg chg="modSp mod">
        <pc:chgData name="Mitková Ľudmila" userId="5bd2df84-889f-4a30-b336-00d4f981bcff" providerId="ADAL" clId="{78ABCA9F-0822-49A7-9586-3228C9DA5592}" dt="2021-02-21T13:08:11.548" v="5727" actId="122"/>
        <pc:sldMkLst>
          <pc:docMk/>
          <pc:sldMk cId="1745858311" sldId="336"/>
        </pc:sldMkLst>
        <pc:spChg chg="mod">
          <ac:chgData name="Mitková Ľudmila" userId="5bd2df84-889f-4a30-b336-00d4f981bcff" providerId="ADAL" clId="{78ABCA9F-0822-49A7-9586-3228C9DA5592}" dt="2021-02-13T22:15:37.615" v="4843"/>
          <ac:spMkLst>
            <pc:docMk/>
            <pc:sldMk cId="1745858311" sldId="336"/>
            <ac:spMk id="3" creationId="{3A86BF1E-B8F2-4B6C-A76B-D8673E0CF73D}"/>
          </ac:spMkLst>
        </pc:spChg>
        <pc:spChg chg="mod">
          <ac:chgData name="Mitková Ľudmila" userId="5bd2df84-889f-4a30-b336-00d4f981bcff" providerId="ADAL" clId="{78ABCA9F-0822-49A7-9586-3228C9DA5592}" dt="2021-02-21T13:08:11.548" v="5727" actId="122"/>
          <ac:spMkLst>
            <pc:docMk/>
            <pc:sldMk cId="1745858311" sldId="336"/>
            <ac:spMk id="14" creationId="{A78C0FFA-F342-8F4F-BFD1-5CD0F08AE5F0}"/>
          </ac:spMkLst>
        </pc:spChg>
        <pc:spChg chg="mod">
          <ac:chgData name="Mitková Ľudmila" userId="5bd2df84-889f-4a30-b336-00d4f981bcff" providerId="ADAL" clId="{78ABCA9F-0822-49A7-9586-3228C9DA5592}" dt="2021-02-21T13:08:08.050" v="5726" actId="122"/>
          <ac:spMkLst>
            <pc:docMk/>
            <pc:sldMk cId="1745858311" sldId="336"/>
            <ac:spMk id="15" creationId="{D1F6ABBA-695F-9543-972D-DC86EF96ECC5}"/>
          </ac:spMkLst>
        </pc:spChg>
        <pc:picChg chg="mod">
          <ac:chgData name="Mitková Ľudmila" userId="5bd2df84-889f-4a30-b336-00d4f981bcff" providerId="ADAL" clId="{78ABCA9F-0822-49A7-9586-3228C9DA5592}" dt="2021-02-21T13:08:02.951" v="5724" actId="1076"/>
          <ac:picMkLst>
            <pc:docMk/>
            <pc:sldMk cId="1745858311" sldId="336"/>
            <ac:picMk id="13" creationId="{E0D7AEE7-D34F-6D4D-A25B-5BAE27B8A84B}"/>
          </ac:picMkLst>
        </pc:picChg>
      </pc:sldChg>
      <pc:sldChg chg="modSp mod">
        <pc:chgData name="Mitková Ľudmila" userId="5bd2df84-889f-4a30-b336-00d4f981bcff" providerId="ADAL" clId="{78ABCA9F-0822-49A7-9586-3228C9DA5592}" dt="2021-02-15T18:31:13.278" v="5036" actId="20577"/>
        <pc:sldMkLst>
          <pc:docMk/>
          <pc:sldMk cId="762303814" sldId="337"/>
        </pc:sldMkLst>
        <pc:spChg chg="mod">
          <ac:chgData name="Mitková Ľudmila" userId="5bd2df84-889f-4a30-b336-00d4f981bcff" providerId="ADAL" clId="{78ABCA9F-0822-49A7-9586-3228C9DA5592}" dt="2021-02-15T18:31:13.278" v="5036" actId="20577"/>
          <ac:spMkLst>
            <pc:docMk/>
            <pc:sldMk cId="762303814" sldId="337"/>
            <ac:spMk id="10" creationId="{7B78FCD5-F2E4-4BB0-B244-446F47A5FEC3}"/>
          </ac:spMkLst>
        </pc:spChg>
      </pc:sldChg>
      <pc:sldChg chg="modSp mod">
        <pc:chgData name="Mitková Ľudmila" userId="5bd2df84-889f-4a30-b336-00d4f981bcff" providerId="ADAL" clId="{78ABCA9F-0822-49A7-9586-3228C9DA5592}" dt="2021-02-09T17:37:46.737" v="36"/>
        <pc:sldMkLst>
          <pc:docMk/>
          <pc:sldMk cId="1474691624" sldId="338"/>
        </pc:sldMkLst>
        <pc:spChg chg="mod">
          <ac:chgData name="Mitková Ľudmila" userId="5bd2df84-889f-4a30-b336-00d4f981bcff" providerId="ADAL" clId="{78ABCA9F-0822-49A7-9586-3228C9DA5592}" dt="2021-02-09T17:37:46.737" v="36"/>
          <ac:spMkLst>
            <pc:docMk/>
            <pc:sldMk cId="1474691624" sldId="338"/>
            <ac:spMk id="10" creationId="{00000000-0000-0000-0000-000000000000}"/>
          </ac:spMkLst>
        </pc:spChg>
      </pc:sldChg>
    </pc:docChg>
  </pc:docChgLst>
</pc:chgInfo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thebrandingjournal.com/2018/02/ethical-branding-guide" TargetMode="External"/></Relationships>
</file>

<file path=ppt/diagrams/_rels/data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blog.spoongraphics.co.uk/articles/20-brilliant-design-case-studies-neatly-present-brand-identity-concepts" TargetMode="External"/><Relationship Id="rId1" Type="http://schemas.openxmlformats.org/officeDocument/2006/relationships/hyperlink" Target="https://www.thebrandingjournal.com/2014/07/airbnbs-consistent-rebrand-focuses-sense-belonging-community/" TargetMode="External"/></Relationships>
</file>

<file path=ppt/diagrams/_rels/data26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.hubspot.com/insiders/branding-differentiation" TargetMode="External"/><Relationship Id="rId1" Type="http://schemas.openxmlformats.org/officeDocument/2006/relationships/hyperlink" Target="https://www.personadesign.ie/brand-differentiation-30-ways-to-differentiate-your-brand/" TargetMode="External"/></Relationships>
</file>

<file path=ppt/diagrams/_rels/data3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Tmv8rCd_NiA" TargetMode="External"/><Relationship Id="rId1" Type="http://schemas.openxmlformats.org/officeDocument/2006/relationships/hyperlink" Target="https://youtu.be/YNXU1IR2LR8" TargetMode="External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thebrandingjournal.com/2018/02/ethical-branding-guide" TargetMode="External"/></Relationships>
</file>

<file path=ppt/diagrams/_rels/drawing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blog.spoongraphics.co.uk/articles/20-brilliant-design-case-studies-neatly-present-brand-identity-concepts" TargetMode="External"/><Relationship Id="rId1" Type="http://schemas.openxmlformats.org/officeDocument/2006/relationships/hyperlink" Target="https://www.thebrandingjournal.com/2014/07/airbnbs-consistent-rebrand-focuses-sense-belonging-community/" TargetMode="External"/></Relationships>
</file>

<file path=ppt/diagrams/_rels/drawing26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.hubspot.com/insiders/branding-differentiation" TargetMode="External"/><Relationship Id="rId1" Type="http://schemas.openxmlformats.org/officeDocument/2006/relationships/hyperlink" Target="https://www.personadesign.ie/brand-differentiation-30-ways-to-differentiate-your-brand/" TargetMode="External"/></Relationships>
</file>

<file path=ppt/diagrams/_rels/drawing3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Tmv8rCd_NiA" TargetMode="External"/><Relationship Id="rId1" Type="http://schemas.openxmlformats.org/officeDocument/2006/relationships/hyperlink" Target="https://youtu.be/YNXU1IR2LR8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180F87-3A4C-4FE8-BEA5-4AEBFBF9EFF6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A54E13FC-6A8B-4D85-82F4-98A76EF8A64F}">
      <dgm:prSet phldrT="[Text]"/>
      <dgm:spPr/>
      <dgm:t>
        <a:bodyPr/>
        <a:lstStyle/>
        <a:p>
          <a:r>
            <a:rPr lang="sk-SK" b="1" noProof="0" dirty="0">
              <a:solidFill>
                <a:schemeClr val="tx1"/>
              </a:solidFill>
              <a:latin typeface="Segoe Print" pitchFamily="2" charset="0"/>
            </a:rPr>
            <a:t>Názov značky</a:t>
          </a:r>
        </a:p>
      </dgm:t>
    </dgm:pt>
    <dgm:pt modelId="{40178E27-BAEC-4A4F-8446-771ABCA24240}" type="parTrans" cxnId="{F48DB06F-8312-4ACE-BBF8-19A56F2FAAF4}">
      <dgm:prSet/>
      <dgm:spPr/>
      <dgm:t>
        <a:bodyPr/>
        <a:lstStyle/>
        <a:p>
          <a:endParaRPr lang="hr-HR"/>
        </a:p>
      </dgm:t>
    </dgm:pt>
    <dgm:pt modelId="{2B60818A-9F58-46DA-BFB0-DE2D24102885}" type="sibTrans" cxnId="{F48DB06F-8312-4ACE-BBF8-19A56F2FAAF4}">
      <dgm:prSet/>
      <dgm:spPr/>
      <dgm:t>
        <a:bodyPr/>
        <a:lstStyle/>
        <a:p>
          <a:endParaRPr lang="hr-HR"/>
        </a:p>
      </dgm:t>
    </dgm:pt>
    <dgm:pt modelId="{45A368FD-2912-404A-9DBD-8274C477B64F}">
      <dgm:prSet phldrT="[Text]"/>
      <dgm:spPr/>
      <dgm:t>
        <a:bodyPr/>
        <a:lstStyle/>
        <a:p>
          <a:r>
            <a:rPr lang="sk-SK" b="1" noProof="0" dirty="0">
              <a:solidFill>
                <a:schemeClr val="tx1"/>
              </a:solidFill>
              <a:latin typeface="Segoe Print" pitchFamily="2" charset="0"/>
            </a:rPr>
            <a:t>Logá</a:t>
          </a:r>
        </a:p>
      </dgm:t>
    </dgm:pt>
    <dgm:pt modelId="{5B9CA724-68C0-43FD-A226-BFC22264D657}" type="parTrans" cxnId="{0BA9AE77-A5A4-4CB7-90FF-4E5949FBE140}">
      <dgm:prSet/>
      <dgm:spPr/>
      <dgm:t>
        <a:bodyPr/>
        <a:lstStyle/>
        <a:p>
          <a:endParaRPr lang="hr-HR"/>
        </a:p>
      </dgm:t>
    </dgm:pt>
    <dgm:pt modelId="{F8F93FF3-9DA2-4EFA-AD15-C11AA6537A7C}" type="sibTrans" cxnId="{0BA9AE77-A5A4-4CB7-90FF-4E5949FBE140}">
      <dgm:prSet/>
      <dgm:spPr/>
      <dgm:t>
        <a:bodyPr/>
        <a:lstStyle/>
        <a:p>
          <a:endParaRPr lang="hr-HR"/>
        </a:p>
      </dgm:t>
    </dgm:pt>
    <dgm:pt modelId="{9FCEBD12-E492-4CE6-A975-98F630311610}">
      <dgm:prSet phldrT="[Text]"/>
      <dgm:spPr/>
      <dgm:t>
        <a:bodyPr/>
        <a:lstStyle/>
        <a:p>
          <a:r>
            <a:rPr lang="sk-SK" b="1" noProof="0" dirty="0">
              <a:solidFill>
                <a:schemeClr val="tx1"/>
              </a:solidFill>
              <a:latin typeface="Segoe Print" pitchFamily="2" charset="0"/>
            </a:rPr>
            <a:t>Symboly</a:t>
          </a:r>
        </a:p>
      </dgm:t>
    </dgm:pt>
    <dgm:pt modelId="{92941169-C758-4398-A7E6-27BB51CD9185}" type="parTrans" cxnId="{1F419034-E91D-42D1-A266-FA2D9CA4E404}">
      <dgm:prSet/>
      <dgm:spPr/>
      <dgm:t>
        <a:bodyPr/>
        <a:lstStyle/>
        <a:p>
          <a:endParaRPr lang="hr-HR"/>
        </a:p>
      </dgm:t>
    </dgm:pt>
    <dgm:pt modelId="{D8E0077F-55CA-4C37-A136-2D614909595A}" type="sibTrans" cxnId="{1F419034-E91D-42D1-A266-FA2D9CA4E404}">
      <dgm:prSet/>
      <dgm:spPr/>
      <dgm:t>
        <a:bodyPr/>
        <a:lstStyle/>
        <a:p>
          <a:endParaRPr lang="hr-HR"/>
        </a:p>
      </dgm:t>
    </dgm:pt>
    <dgm:pt modelId="{433CBE13-2CA4-4B66-A6E6-85AEFDBAA477}">
      <dgm:prSet phldrT="[Text]"/>
      <dgm:spPr/>
      <dgm:t>
        <a:bodyPr/>
        <a:lstStyle/>
        <a:p>
          <a:r>
            <a:rPr lang="sk-SK" b="0" noProof="0" dirty="0">
              <a:solidFill>
                <a:schemeClr val="tx1"/>
              </a:solidFill>
              <a:latin typeface="Segoe Print" pitchFamily="2" charset="0"/>
            </a:rPr>
            <a:t>Vlastnosti</a:t>
          </a:r>
        </a:p>
      </dgm:t>
    </dgm:pt>
    <dgm:pt modelId="{F53114C5-0F6A-40C0-9029-B35B9CBAEEE3}" type="parTrans" cxnId="{90898C93-C3FD-4805-A821-1E558DA542B6}">
      <dgm:prSet/>
      <dgm:spPr/>
      <dgm:t>
        <a:bodyPr/>
        <a:lstStyle/>
        <a:p>
          <a:endParaRPr lang="hr-HR"/>
        </a:p>
      </dgm:t>
    </dgm:pt>
    <dgm:pt modelId="{E960B469-BB72-41ED-BCC2-10AD6AE635CF}" type="sibTrans" cxnId="{90898C93-C3FD-4805-A821-1E558DA542B6}">
      <dgm:prSet/>
      <dgm:spPr/>
      <dgm:t>
        <a:bodyPr/>
        <a:lstStyle/>
        <a:p>
          <a:endParaRPr lang="hr-HR"/>
        </a:p>
      </dgm:t>
    </dgm:pt>
    <dgm:pt modelId="{72CB6ECC-6C48-47CC-B653-1284B1880D93}">
      <dgm:prSet phldrT="[Text]"/>
      <dgm:spPr/>
      <dgm:t>
        <a:bodyPr/>
        <a:lstStyle/>
        <a:p>
          <a:r>
            <a:rPr lang="sk-SK" b="1" noProof="0" dirty="0">
              <a:solidFill>
                <a:schemeClr val="tx1"/>
              </a:solidFill>
              <a:latin typeface="Segoe Print" pitchFamily="2" charset="0"/>
            </a:rPr>
            <a:t>Slogany</a:t>
          </a:r>
        </a:p>
      </dgm:t>
    </dgm:pt>
    <dgm:pt modelId="{5C30E0F6-68DE-49D3-9F0B-479D355DD871}" type="parTrans" cxnId="{55686170-3109-441A-8BCC-44B294C51733}">
      <dgm:prSet/>
      <dgm:spPr/>
      <dgm:t>
        <a:bodyPr/>
        <a:lstStyle/>
        <a:p>
          <a:endParaRPr lang="hr-HR"/>
        </a:p>
      </dgm:t>
    </dgm:pt>
    <dgm:pt modelId="{8E36CA97-83D2-4EDF-96EC-A1FC142235C2}" type="sibTrans" cxnId="{55686170-3109-441A-8BCC-44B294C51733}">
      <dgm:prSet/>
      <dgm:spPr/>
      <dgm:t>
        <a:bodyPr/>
        <a:lstStyle/>
        <a:p>
          <a:endParaRPr lang="hr-HR"/>
        </a:p>
      </dgm:t>
    </dgm:pt>
    <dgm:pt modelId="{78ADC643-80EC-426E-BF78-BD6F39B639C8}">
      <dgm:prSet phldrT="[Text]"/>
      <dgm:spPr/>
      <dgm:t>
        <a:bodyPr/>
        <a:lstStyle/>
        <a:p>
          <a:r>
            <a:rPr lang="sk-SK" b="1" noProof="0" dirty="0">
              <a:solidFill>
                <a:schemeClr val="tx1"/>
              </a:solidFill>
              <a:latin typeface="Segoe Print" pitchFamily="2" charset="0"/>
            </a:rPr>
            <a:t>URL</a:t>
          </a:r>
        </a:p>
      </dgm:t>
    </dgm:pt>
    <dgm:pt modelId="{B1727DE3-45BE-401B-B4A1-1E55DAECB2E2}" type="parTrans" cxnId="{FD48D6F7-54A3-48E9-BAA3-F5BD682D7F4A}">
      <dgm:prSet/>
      <dgm:spPr/>
      <dgm:t>
        <a:bodyPr/>
        <a:lstStyle/>
        <a:p>
          <a:endParaRPr lang="hr-HR"/>
        </a:p>
      </dgm:t>
    </dgm:pt>
    <dgm:pt modelId="{AA48C87E-1800-48C6-A4C8-F6351F6A0F63}" type="sibTrans" cxnId="{FD48D6F7-54A3-48E9-BAA3-F5BD682D7F4A}">
      <dgm:prSet/>
      <dgm:spPr/>
      <dgm:t>
        <a:bodyPr/>
        <a:lstStyle/>
        <a:p>
          <a:endParaRPr lang="hr-HR"/>
        </a:p>
      </dgm:t>
    </dgm:pt>
    <dgm:pt modelId="{2176174F-6204-4F3F-8E37-763BC1B80C35}" type="pres">
      <dgm:prSet presAssocID="{81180F87-3A4C-4FE8-BEA5-4AEBFBF9EFF6}" presName="cycle" presStyleCnt="0">
        <dgm:presLayoutVars>
          <dgm:dir/>
          <dgm:resizeHandles val="exact"/>
        </dgm:presLayoutVars>
      </dgm:prSet>
      <dgm:spPr/>
    </dgm:pt>
    <dgm:pt modelId="{DA073341-D23F-4548-96CA-57C97BF5E801}" type="pres">
      <dgm:prSet presAssocID="{A54E13FC-6A8B-4D85-82F4-98A76EF8A64F}" presName="node" presStyleLbl="node1" presStyleIdx="0" presStyleCnt="6">
        <dgm:presLayoutVars>
          <dgm:bulletEnabled val="1"/>
        </dgm:presLayoutVars>
      </dgm:prSet>
      <dgm:spPr/>
    </dgm:pt>
    <dgm:pt modelId="{F54921E3-AA4B-4F70-BD0B-ED2845390802}" type="pres">
      <dgm:prSet presAssocID="{2B60818A-9F58-46DA-BFB0-DE2D24102885}" presName="sibTrans" presStyleLbl="sibTrans2D1" presStyleIdx="0" presStyleCnt="6"/>
      <dgm:spPr/>
    </dgm:pt>
    <dgm:pt modelId="{8C94CCA1-4686-4497-88A1-D5F4EB225FA0}" type="pres">
      <dgm:prSet presAssocID="{2B60818A-9F58-46DA-BFB0-DE2D24102885}" presName="connectorText" presStyleLbl="sibTrans2D1" presStyleIdx="0" presStyleCnt="6"/>
      <dgm:spPr/>
    </dgm:pt>
    <dgm:pt modelId="{36DE1611-6F80-481C-96A3-274FA14DE9F2}" type="pres">
      <dgm:prSet presAssocID="{45A368FD-2912-404A-9DBD-8274C477B64F}" presName="node" presStyleLbl="node1" presStyleIdx="1" presStyleCnt="6">
        <dgm:presLayoutVars>
          <dgm:bulletEnabled val="1"/>
        </dgm:presLayoutVars>
      </dgm:prSet>
      <dgm:spPr/>
    </dgm:pt>
    <dgm:pt modelId="{0C670F1B-4405-4A12-9F8A-01B5227B1E60}" type="pres">
      <dgm:prSet presAssocID="{F8F93FF3-9DA2-4EFA-AD15-C11AA6537A7C}" presName="sibTrans" presStyleLbl="sibTrans2D1" presStyleIdx="1" presStyleCnt="6"/>
      <dgm:spPr/>
    </dgm:pt>
    <dgm:pt modelId="{DCE406C6-FED9-4DA8-AC6C-B5E42B4AD7DA}" type="pres">
      <dgm:prSet presAssocID="{F8F93FF3-9DA2-4EFA-AD15-C11AA6537A7C}" presName="connectorText" presStyleLbl="sibTrans2D1" presStyleIdx="1" presStyleCnt="6"/>
      <dgm:spPr/>
    </dgm:pt>
    <dgm:pt modelId="{72C49967-1FDF-4C14-9F47-FC1AE3C0EFE2}" type="pres">
      <dgm:prSet presAssocID="{9FCEBD12-E492-4CE6-A975-98F630311610}" presName="node" presStyleLbl="node1" presStyleIdx="2" presStyleCnt="6" custRadScaleRad="137570" custRadScaleInc="-26988">
        <dgm:presLayoutVars>
          <dgm:bulletEnabled val="1"/>
        </dgm:presLayoutVars>
      </dgm:prSet>
      <dgm:spPr/>
    </dgm:pt>
    <dgm:pt modelId="{1E040E2F-70C2-4539-A3C0-E7AFB7D96170}" type="pres">
      <dgm:prSet presAssocID="{D8E0077F-55CA-4C37-A136-2D614909595A}" presName="sibTrans" presStyleLbl="sibTrans2D1" presStyleIdx="2" presStyleCnt="6"/>
      <dgm:spPr/>
    </dgm:pt>
    <dgm:pt modelId="{0BB2251E-6669-408D-9947-E1AB985E9A61}" type="pres">
      <dgm:prSet presAssocID="{D8E0077F-55CA-4C37-A136-2D614909595A}" presName="connectorText" presStyleLbl="sibTrans2D1" presStyleIdx="2" presStyleCnt="6"/>
      <dgm:spPr/>
    </dgm:pt>
    <dgm:pt modelId="{910FEF35-6ED7-42AD-94C5-2B3C2CD88C26}" type="pres">
      <dgm:prSet presAssocID="{433CBE13-2CA4-4B66-A6E6-85AEFDBAA477}" presName="node" presStyleLbl="node1" presStyleIdx="3" presStyleCnt="6">
        <dgm:presLayoutVars>
          <dgm:bulletEnabled val="1"/>
        </dgm:presLayoutVars>
      </dgm:prSet>
      <dgm:spPr/>
    </dgm:pt>
    <dgm:pt modelId="{EFCE8FF0-5333-4E38-B55B-C310F64C6B4F}" type="pres">
      <dgm:prSet presAssocID="{E960B469-BB72-41ED-BCC2-10AD6AE635CF}" presName="sibTrans" presStyleLbl="sibTrans2D1" presStyleIdx="3" presStyleCnt="6"/>
      <dgm:spPr/>
    </dgm:pt>
    <dgm:pt modelId="{3961EBDB-1283-4588-9000-AF23A4465657}" type="pres">
      <dgm:prSet presAssocID="{E960B469-BB72-41ED-BCC2-10AD6AE635CF}" presName="connectorText" presStyleLbl="sibTrans2D1" presStyleIdx="3" presStyleCnt="6"/>
      <dgm:spPr/>
    </dgm:pt>
    <dgm:pt modelId="{177D7335-F82D-452A-83DF-4A5CF2665DEF}" type="pres">
      <dgm:prSet presAssocID="{72CB6ECC-6C48-47CC-B653-1284B1880D93}" presName="node" presStyleLbl="node1" presStyleIdx="4" presStyleCnt="6">
        <dgm:presLayoutVars>
          <dgm:bulletEnabled val="1"/>
        </dgm:presLayoutVars>
      </dgm:prSet>
      <dgm:spPr/>
    </dgm:pt>
    <dgm:pt modelId="{C2E00E02-D7A5-406E-8D6D-1E3FDC0E6FC5}" type="pres">
      <dgm:prSet presAssocID="{8E36CA97-83D2-4EDF-96EC-A1FC142235C2}" presName="sibTrans" presStyleLbl="sibTrans2D1" presStyleIdx="4" presStyleCnt="6"/>
      <dgm:spPr/>
    </dgm:pt>
    <dgm:pt modelId="{8361A0EE-F91F-4D54-96D6-112454A403F8}" type="pres">
      <dgm:prSet presAssocID="{8E36CA97-83D2-4EDF-96EC-A1FC142235C2}" presName="connectorText" presStyleLbl="sibTrans2D1" presStyleIdx="4" presStyleCnt="6"/>
      <dgm:spPr/>
    </dgm:pt>
    <dgm:pt modelId="{8A67ED8D-0613-43DB-8B3B-8955E8A4B6FD}" type="pres">
      <dgm:prSet presAssocID="{78ADC643-80EC-426E-BF78-BD6F39B639C8}" presName="node" presStyleLbl="node1" presStyleIdx="5" presStyleCnt="6">
        <dgm:presLayoutVars>
          <dgm:bulletEnabled val="1"/>
        </dgm:presLayoutVars>
      </dgm:prSet>
      <dgm:spPr/>
    </dgm:pt>
    <dgm:pt modelId="{E193DF4D-5680-4639-896C-90218E1C8A76}" type="pres">
      <dgm:prSet presAssocID="{AA48C87E-1800-48C6-A4C8-F6351F6A0F63}" presName="sibTrans" presStyleLbl="sibTrans2D1" presStyleIdx="5" presStyleCnt="6"/>
      <dgm:spPr/>
    </dgm:pt>
    <dgm:pt modelId="{56D0A764-DCE8-47B9-9FA1-BBAA155DBE6E}" type="pres">
      <dgm:prSet presAssocID="{AA48C87E-1800-48C6-A4C8-F6351F6A0F63}" presName="connectorText" presStyleLbl="sibTrans2D1" presStyleIdx="5" presStyleCnt="6"/>
      <dgm:spPr/>
    </dgm:pt>
  </dgm:ptLst>
  <dgm:cxnLst>
    <dgm:cxn modelId="{0FA30222-1F37-4D46-A129-AD6EAC9F9C41}" type="presOf" srcId="{72CB6ECC-6C48-47CC-B653-1284B1880D93}" destId="{177D7335-F82D-452A-83DF-4A5CF2665DEF}" srcOrd="0" destOrd="0" presId="urn:microsoft.com/office/officeart/2005/8/layout/cycle2"/>
    <dgm:cxn modelId="{E6684622-F10F-429B-9253-8753D39E2EF1}" type="presOf" srcId="{E960B469-BB72-41ED-BCC2-10AD6AE635CF}" destId="{3961EBDB-1283-4588-9000-AF23A4465657}" srcOrd="1" destOrd="0" presId="urn:microsoft.com/office/officeart/2005/8/layout/cycle2"/>
    <dgm:cxn modelId="{1B654E29-B242-4423-8297-2CFBFBADCF58}" type="presOf" srcId="{81180F87-3A4C-4FE8-BEA5-4AEBFBF9EFF6}" destId="{2176174F-6204-4F3F-8E37-763BC1B80C35}" srcOrd="0" destOrd="0" presId="urn:microsoft.com/office/officeart/2005/8/layout/cycle2"/>
    <dgm:cxn modelId="{8A2AAC2A-EB2F-4521-9A06-7C5ED7D7D23B}" type="presOf" srcId="{2B60818A-9F58-46DA-BFB0-DE2D24102885}" destId="{8C94CCA1-4686-4497-88A1-D5F4EB225FA0}" srcOrd="1" destOrd="0" presId="urn:microsoft.com/office/officeart/2005/8/layout/cycle2"/>
    <dgm:cxn modelId="{1F419034-E91D-42D1-A266-FA2D9CA4E404}" srcId="{81180F87-3A4C-4FE8-BEA5-4AEBFBF9EFF6}" destId="{9FCEBD12-E492-4CE6-A975-98F630311610}" srcOrd="2" destOrd="0" parTransId="{92941169-C758-4398-A7E6-27BB51CD9185}" sibTransId="{D8E0077F-55CA-4C37-A136-2D614909595A}"/>
    <dgm:cxn modelId="{35E6F035-646D-4B49-8E69-D0B7C2B390C9}" type="presOf" srcId="{F8F93FF3-9DA2-4EFA-AD15-C11AA6537A7C}" destId="{DCE406C6-FED9-4DA8-AC6C-B5E42B4AD7DA}" srcOrd="1" destOrd="0" presId="urn:microsoft.com/office/officeart/2005/8/layout/cycle2"/>
    <dgm:cxn modelId="{A42A153C-395F-406C-A3F4-74866342C1E9}" type="presOf" srcId="{9FCEBD12-E492-4CE6-A975-98F630311610}" destId="{72C49967-1FDF-4C14-9F47-FC1AE3C0EFE2}" srcOrd="0" destOrd="0" presId="urn:microsoft.com/office/officeart/2005/8/layout/cycle2"/>
    <dgm:cxn modelId="{2BDAB73C-96B6-47BA-9965-E6B5169D3C50}" type="presOf" srcId="{8E36CA97-83D2-4EDF-96EC-A1FC142235C2}" destId="{C2E00E02-D7A5-406E-8D6D-1E3FDC0E6FC5}" srcOrd="0" destOrd="0" presId="urn:microsoft.com/office/officeart/2005/8/layout/cycle2"/>
    <dgm:cxn modelId="{0D944243-5CA8-4291-9E2B-CA64AE05E4A1}" type="presOf" srcId="{433CBE13-2CA4-4B66-A6E6-85AEFDBAA477}" destId="{910FEF35-6ED7-42AD-94C5-2B3C2CD88C26}" srcOrd="0" destOrd="0" presId="urn:microsoft.com/office/officeart/2005/8/layout/cycle2"/>
    <dgm:cxn modelId="{EADEDC45-F3AF-4E7C-BBF0-B4182C0A13D0}" type="presOf" srcId="{D8E0077F-55CA-4C37-A136-2D614909595A}" destId="{0BB2251E-6669-408D-9947-E1AB985E9A61}" srcOrd="1" destOrd="0" presId="urn:microsoft.com/office/officeart/2005/8/layout/cycle2"/>
    <dgm:cxn modelId="{F48DB06F-8312-4ACE-BBF8-19A56F2FAAF4}" srcId="{81180F87-3A4C-4FE8-BEA5-4AEBFBF9EFF6}" destId="{A54E13FC-6A8B-4D85-82F4-98A76EF8A64F}" srcOrd="0" destOrd="0" parTransId="{40178E27-BAEC-4A4F-8446-771ABCA24240}" sibTransId="{2B60818A-9F58-46DA-BFB0-DE2D24102885}"/>
    <dgm:cxn modelId="{55686170-3109-441A-8BCC-44B294C51733}" srcId="{81180F87-3A4C-4FE8-BEA5-4AEBFBF9EFF6}" destId="{72CB6ECC-6C48-47CC-B653-1284B1880D93}" srcOrd="4" destOrd="0" parTransId="{5C30E0F6-68DE-49D3-9F0B-479D355DD871}" sibTransId="{8E36CA97-83D2-4EDF-96EC-A1FC142235C2}"/>
    <dgm:cxn modelId="{D9447857-FCDA-413E-A1D5-6854954D090D}" type="presOf" srcId="{45A368FD-2912-404A-9DBD-8274C477B64F}" destId="{36DE1611-6F80-481C-96A3-274FA14DE9F2}" srcOrd="0" destOrd="0" presId="urn:microsoft.com/office/officeart/2005/8/layout/cycle2"/>
    <dgm:cxn modelId="{0BA9AE77-A5A4-4CB7-90FF-4E5949FBE140}" srcId="{81180F87-3A4C-4FE8-BEA5-4AEBFBF9EFF6}" destId="{45A368FD-2912-404A-9DBD-8274C477B64F}" srcOrd="1" destOrd="0" parTransId="{5B9CA724-68C0-43FD-A226-BFC22264D657}" sibTransId="{F8F93FF3-9DA2-4EFA-AD15-C11AA6537A7C}"/>
    <dgm:cxn modelId="{E5092A80-BCD0-48FB-8A10-C429B47CC9AB}" type="presOf" srcId="{AA48C87E-1800-48C6-A4C8-F6351F6A0F63}" destId="{E193DF4D-5680-4639-896C-90218E1C8A76}" srcOrd="0" destOrd="0" presId="urn:microsoft.com/office/officeart/2005/8/layout/cycle2"/>
    <dgm:cxn modelId="{0D3FF284-6AD2-4EA7-B003-6A2F95568E8E}" type="presOf" srcId="{D8E0077F-55CA-4C37-A136-2D614909595A}" destId="{1E040E2F-70C2-4539-A3C0-E7AFB7D96170}" srcOrd="0" destOrd="0" presId="urn:microsoft.com/office/officeart/2005/8/layout/cycle2"/>
    <dgm:cxn modelId="{907BAE89-6429-4A45-A07F-2D86E813D8A6}" type="presOf" srcId="{A54E13FC-6A8B-4D85-82F4-98A76EF8A64F}" destId="{DA073341-D23F-4548-96CA-57C97BF5E801}" srcOrd="0" destOrd="0" presId="urn:microsoft.com/office/officeart/2005/8/layout/cycle2"/>
    <dgm:cxn modelId="{24EA1691-E525-4F9C-AE63-B44F1A59388D}" type="presOf" srcId="{AA48C87E-1800-48C6-A4C8-F6351F6A0F63}" destId="{56D0A764-DCE8-47B9-9FA1-BBAA155DBE6E}" srcOrd="1" destOrd="0" presId="urn:microsoft.com/office/officeart/2005/8/layout/cycle2"/>
    <dgm:cxn modelId="{90898C93-C3FD-4805-A821-1E558DA542B6}" srcId="{81180F87-3A4C-4FE8-BEA5-4AEBFBF9EFF6}" destId="{433CBE13-2CA4-4B66-A6E6-85AEFDBAA477}" srcOrd="3" destOrd="0" parTransId="{F53114C5-0F6A-40C0-9029-B35B9CBAEEE3}" sibTransId="{E960B469-BB72-41ED-BCC2-10AD6AE635CF}"/>
    <dgm:cxn modelId="{2B2A83C2-0DB1-4E02-AE01-30979665353E}" type="presOf" srcId="{F8F93FF3-9DA2-4EFA-AD15-C11AA6537A7C}" destId="{0C670F1B-4405-4A12-9F8A-01B5227B1E60}" srcOrd="0" destOrd="0" presId="urn:microsoft.com/office/officeart/2005/8/layout/cycle2"/>
    <dgm:cxn modelId="{36EFD9C2-B7C8-49DC-B215-4A50430949BA}" type="presOf" srcId="{E960B469-BB72-41ED-BCC2-10AD6AE635CF}" destId="{EFCE8FF0-5333-4E38-B55B-C310F64C6B4F}" srcOrd="0" destOrd="0" presId="urn:microsoft.com/office/officeart/2005/8/layout/cycle2"/>
    <dgm:cxn modelId="{7C0924D6-C448-4547-90E1-F1600B16D959}" type="presOf" srcId="{2B60818A-9F58-46DA-BFB0-DE2D24102885}" destId="{F54921E3-AA4B-4F70-BD0B-ED2845390802}" srcOrd="0" destOrd="0" presId="urn:microsoft.com/office/officeart/2005/8/layout/cycle2"/>
    <dgm:cxn modelId="{D43C4FE7-153D-4BB9-8037-61B9AF11CA4F}" type="presOf" srcId="{8E36CA97-83D2-4EDF-96EC-A1FC142235C2}" destId="{8361A0EE-F91F-4D54-96D6-112454A403F8}" srcOrd="1" destOrd="0" presId="urn:microsoft.com/office/officeart/2005/8/layout/cycle2"/>
    <dgm:cxn modelId="{8091CFEB-193D-42E2-8985-B277FDA7DC77}" type="presOf" srcId="{78ADC643-80EC-426E-BF78-BD6F39B639C8}" destId="{8A67ED8D-0613-43DB-8B3B-8955E8A4B6FD}" srcOrd="0" destOrd="0" presId="urn:microsoft.com/office/officeart/2005/8/layout/cycle2"/>
    <dgm:cxn modelId="{FD48D6F7-54A3-48E9-BAA3-F5BD682D7F4A}" srcId="{81180F87-3A4C-4FE8-BEA5-4AEBFBF9EFF6}" destId="{78ADC643-80EC-426E-BF78-BD6F39B639C8}" srcOrd="5" destOrd="0" parTransId="{B1727DE3-45BE-401B-B4A1-1E55DAECB2E2}" sibTransId="{AA48C87E-1800-48C6-A4C8-F6351F6A0F63}"/>
    <dgm:cxn modelId="{F35366CF-30A7-4985-98FC-14B03C3D22FE}" type="presParOf" srcId="{2176174F-6204-4F3F-8E37-763BC1B80C35}" destId="{DA073341-D23F-4548-96CA-57C97BF5E801}" srcOrd="0" destOrd="0" presId="urn:microsoft.com/office/officeart/2005/8/layout/cycle2"/>
    <dgm:cxn modelId="{073A7452-D159-44F7-B77B-D8595013E0E8}" type="presParOf" srcId="{2176174F-6204-4F3F-8E37-763BC1B80C35}" destId="{F54921E3-AA4B-4F70-BD0B-ED2845390802}" srcOrd="1" destOrd="0" presId="urn:microsoft.com/office/officeart/2005/8/layout/cycle2"/>
    <dgm:cxn modelId="{8F1D9300-BD29-44AD-B292-6EE2DBAC4F85}" type="presParOf" srcId="{F54921E3-AA4B-4F70-BD0B-ED2845390802}" destId="{8C94CCA1-4686-4497-88A1-D5F4EB225FA0}" srcOrd="0" destOrd="0" presId="urn:microsoft.com/office/officeart/2005/8/layout/cycle2"/>
    <dgm:cxn modelId="{887AA411-8A7F-4A31-8D1B-068B137F6355}" type="presParOf" srcId="{2176174F-6204-4F3F-8E37-763BC1B80C35}" destId="{36DE1611-6F80-481C-96A3-274FA14DE9F2}" srcOrd="2" destOrd="0" presId="urn:microsoft.com/office/officeart/2005/8/layout/cycle2"/>
    <dgm:cxn modelId="{0FB9E4D2-3A84-4348-8D9D-52842A2702C5}" type="presParOf" srcId="{2176174F-6204-4F3F-8E37-763BC1B80C35}" destId="{0C670F1B-4405-4A12-9F8A-01B5227B1E60}" srcOrd="3" destOrd="0" presId="urn:microsoft.com/office/officeart/2005/8/layout/cycle2"/>
    <dgm:cxn modelId="{FABD67CA-20CD-4D43-AA98-BF163DD28AB3}" type="presParOf" srcId="{0C670F1B-4405-4A12-9F8A-01B5227B1E60}" destId="{DCE406C6-FED9-4DA8-AC6C-B5E42B4AD7DA}" srcOrd="0" destOrd="0" presId="urn:microsoft.com/office/officeart/2005/8/layout/cycle2"/>
    <dgm:cxn modelId="{5AA9CBDC-8859-4835-B538-F3AC3EEA0FFB}" type="presParOf" srcId="{2176174F-6204-4F3F-8E37-763BC1B80C35}" destId="{72C49967-1FDF-4C14-9F47-FC1AE3C0EFE2}" srcOrd="4" destOrd="0" presId="urn:microsoft.com/office/officeart/2005/8/layout/cycle2"/>
    <dgm:cxn modelId="{B66C5CA2-0FE5-4A8E-BEDD-518E45A2B078}" type="presParOf" srcId="{2176174F-6204-4F3F-8E37-763BC1B80C35}" destId="{1E040E2F-70C2-4539-A3C0-E7AFB7D96170}" srcOrd="5" destOrd="0" presId="urn:microsoft.com/office/officeart/2005/8/layout/cycle2"/>
    <dgm:cxn modelId="{093AF6FC-4551-43C9-82D3-8D0BED263139}" type="presParOf" srcId="{1E040E2F-70C2-4539-A3C0-E7AFB7D96170}" destId="{0BB2251E-6669-408D-9947-E1AB985E9A61}" srcOrd="0" destOrd="0" presId="urn:microsoft.com/office/officeart/2005/8/layout/cycle2"/>
    <dgm:cxn modelId="{2D4F1128-1726-4708-ACBA-57C4BBF3E0A6}" type="presParOf" srcId="{2176174F-6204-4F3F-8E37-763BC1B80C35}" destId="{910FEF35-6ED7-42AD-94C5-2B3C2CD88C26}" srcOrd="6" destOrd="0" presId="urn:microsoft.com/office/officeart/2005/8/layout/cycle2"/>
    <dgm:cxn modelId="{8028672D-1CDC-4C7E-857B-C464BF965C64}" type="presParOf" srcId="{2176174F-6204-4F3F-8E37-763BC1B80C35}" destId="{EFCE8FF0-5333-4E38-B55B-C310F64C6B4F}" srcOrd="7" destOrd="0" presId="urn:microsoft.com/office/officeart/2005/8/layout/cycle2"/>
    <dgm:cxn modelId="{7B69CE88-C5BD-402D-85FD-9CC243F078D5}" type="presParOf" srcId="{EFCE8FF0-5333-4E38-B55B-C310F64C6B4F}" destId="{3961EBDB-1283-4588-9000-AF23A4465657}" srcOrd="0" destOrd="0" presId="urn:microsoft.com/office/officeart/2005/8/layout/cycle2"/>
    <dgm:cxn modelId="{4E4ABD7F-B35C-41B7-8ABE-18BDF9D8927F}" type="presParOf" srcId="{2176174F-6204-4F3F-8E37-763BC1B80C35}" destId="{177D7335-F82D-452A-83DF-4A5CF2665DEF}" srcOrd="8" destOrd="0" presId="urn:microsoft.com/office/officeart/2005/8/layout/cycle2"/>
    <dgm:cxn modelId="{142606B8-011A-4662-8D1A-080078CCD3B5}" type="presParOf" srcId="{2176174F-6204-4F3F-8E37-763BC1B80C35}" destId="{C2E00E02-D7A5-406E-8D6D-1E3FDC0E6FC5}" srcOrd="9" destOrd="0" presId="urn:microsoft.com/office/officeart/2005/8/layout/cycle2"/>
    <dgm:cxn modelId="{24600CFD-EDC5-4427-8A81-63C4C808BC5D}" type="presParOf" srcId="{C2E00E02-D7A5-406E-8D6D-1E3FDC0E6FC5}" destId="{8361A0EE-F91F-4D54-96D6-112454A403F8}" srcOrd="0" destOrd="0" presId="urn:microsoft.com/office/officeart/2005/8/layout/cycle2"/>
    <dgm:cxn modelId="{B7312A73-B823-448E-8EAD-994FFAC32567}" type="presParOf" srcId="{2176174F-6204-4F3F-8E37-763BC1B80C35}" destId="{8A67ED8D-0613-43DB-8B3B-8955E8A4B6FD}" srcOrd="10" destOrd="0" presId="urn:microsoft.com/office/officeart/2005/8/layout/cycle2"/>
    <dgm:cxn modelId="{34875322-1C39-49E8-BB85-B30F2859E7DF}" type="presParOf" srcId="{2176174F-6204-4F3F-8E37-763BC1B80C35}" destId="{E193DF4D-5680-4639-896C-90218E1C8A76}" srcOrd="11" destOrd="0" presId="urn:microsoft.com/office/officeart/2005/8/layout/cycle2"/>
    <dgm:cxn modelId="{13549A2F-91D9-4F30-9B02-B82FC6A213E3}" type="presParOf" srcId="{E193DF4D-5680-4639-896C-90218E1C8A76}" destId="{56D0A764-DCE8-47B9-9FA1-BBAA155DBE6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0EE5C7F-81FA-4ACF-8A56-058EBD5BB7CF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F63322EC-64ED-435C-B03C-58CFCDB02210}">
      <dgm:prSet phldrT="[Text]"/>
      <dgm:spPr/>
      <dgm:t>
        <a:bodyPr/>
        <a:lstStyle/>
        <a:p>
          <a:r>
            <a:rPr lang="sk-SK" noProof="0" dirty="0">
              <a:solidFill>
                <a:schemeClr val="tx1"/>
              </a:solidFill>
              <a:latin typeface="Segoe Print" pitchFamily="2" charset="0"/>
            </a:rPr>
            <a:t>Umiestnenie značky</a:t>
          </a:r>
          <a:endParaRPr lang="en-GB" noProof="0" dirty="0">
            <a:solidFill>
              <a:schemeClr val="tx1"/>
            </a:solidFill>
            <a:latin typeface="Segoe Print" pitchFamily="2" charset="0"/>
          </a:endParaRPr>
        </a:p>
      </dgm:t>
    </dgm:pt>
    <dgm:pt modelId="{2F92E27E-507F-4F11-87DA-655FDBFA900A}" type="parTrans" cxnId="{57A95A3F-9D80-4DB4-8B90-95BFC1674550}">
      <dgm:prSet/>
      <dgm:spPr/>
      <dgm:t>
        <a:bodyPr/>
        <a:lstStyle/>
        <a:p>
          <a:endParaRPr lang="hr-HR"/>
        </a:p>
      </dgm:t>
    </dgm:pt>
    <dgm:pt modelId="{CC7A46E6-CB9B-4453-A459-2C935FA3CBB3}" type="sibTrans" cxnId="{57A95A3F-9D80-4DB4-8B90-95BFC1674550}">
      <dgm:prSet/>
      <dgm:spPr/>
      <dgm:t>
        <a:bodyPr/>
        <a:lstStyle/>
        <a:p>
          <a:endParaRPr lang="hr-HR"/>
        </a:p>
      </dgm:t>
    </dgm:pt>
    <dgm:pt modelId="{81004204-E966-4196-B107-EFF3DF614574}">
      <dgm:prSet phldrT="[Text]" custT="1"/>
      <dgm:spPr/>
      <dgm:t>
        <a:bodyPr/>
        <a:lstStyle/>
        <a:p>
          <a:r>
            <a:rPr lang="sk-SK" sz="1800" b="1" noProof="0" dirty="0">
              <a:latin typeface="Segoe Print" pitchFamily="2" charset="0"/>
            </a:rPr>
            <a:t>Cieľový trh</a:t>
          </a:r>
          <a:endParaRPr lang="en-GB" sz="1800" b="1" noProof="0" dirty="0">
            <a:latin typeface="Segoe Print" pitchFamily="2" charset="0"/>
          </a:endParaRPr>
        </a:p>
      </dgm:t>
    </dgm:pt>
    <dgm:pt modelId="{589BBCF8-F6BC-4F5D-B3D3-AF5CC74F74D8}" type="parTrans" cxnId="{6744B20D-BE97-422A-A993-767B345F1CDA}">
      <dgm:prSet/>
      <dgm:spPr/>
      <dgm:t>
        <a:bodyPr/>
        <a:lstStyle/>
        <a:p>
          <a:endParaRPr lang="hr-HR"/>
        </a:p>
      </dgm:t>
    </dgm:pt>
    <dgm:pt modelId="{C9BF486F-4D6F-4B1E-8004-5AFDC6BFAAB3}" type="sibTrans" cxnId="{6744B20D-BE97-422A-A993-767B345F1CDA}">
      <dgm:prSet/>
      <dgm:spPr/>
      <dgm:t>
        <a:bodyPr/>
        <a:lstStyle/>
        <a:p>
          <a:endParaRPr lang="hr-HR"/>
        </a:p>
      </dgm:t>
    </dgm:pt>
    <dgm:pt modelId="{243B6F6E-7BBD-440C-BED4-A237466151B5}">
      <dgm:prSet phldrT="[Text]" custT="1"/>
      <dgm:spPr/>
      <dgm:t>
        <a:bodyPr/>
        <a:lstStyle/>
        <a:p>
          <a:r>
            <a:rPr lang="sk-SK" sz="1800" b="1" noProof="0" dirty="0">
              <a:latin typeface="Segoe Print" pitchFamily="2" charset="0"/>
            </a:rPr>
            <a:t>Konkurencia značky</a:t>
          </a:r>
          <a:endParaRPr lang="en-GB" sz="1800" b="1" noProof="0" dirty="0">
            <a:latin typeface="Segoe Print" pitchFamily="2" charset="0"/>
          </a:endParaRPr>
        </a:p>
      </dgm:t>
    </dgm:pt>
    <dgm:pt modelId="{6641570B-A54E-4FFF-A7DD-3DE6797E6BF7}" type="parTrans" cxnId="{C10A9E3B-F7BD-48E3-8CA8-8C3C499151B6}">
      <dgm:prSet/>
      <dgm:spPr/>
      <dgm:t>
        <a:bodyPr/>
        <a:lstStyle/>
        <a:p>
          <a:endParaRPr lang="hr-HR"/>
        </a:p>
      </dgm:t>
    </dgm:pt>
    <dgm:pt modelId="{D7689457-06ED-41C9-91E4-F1A9617184DD}" type="sibTrans" cxnId="{C10A9E3B-F7BD-48E3-8CA8-8C3C499151B6}">
      <dgm:prSet/>
      <dgm:spPr/>
      <dgm:t>
        <a:bodyPr/>
        <a:lstStyle/>
        <a:p>
          <a:endParaRPr lang="hr-HR"/>
        </a:p>
      </dgm:t>
    </dgm:pt>
    <dgm:pt modelId="{5FEA3517-AC34-4AC1-A20F-B7D82F7B4E8B}">
      <dgm:prSet phldrT="[Text]" custT="1"/>
      <dgm:spPr/>
      <dgm:t>
        <a:bodyPr/>
        <a:lstStyle/>
        <a:p>
          <a:r>
            <a:rPr lang="sk-SK" sz="1800" b="1" noProof="0" dirty="0">
              <a:latin typeface="Segoe Print" pitchFamily="2" charset="0"/>
            </a:rPr>
            <a:t>Osobnosť značky</a:t>
          </a:r>
          <a:endParaRPr lang="en-GB" sz="1800" b="1" noProof="0" dirty="0">
            <a:latin typeface="Segoe Print" pitchFamily="2" charset="0"/>
          </a:endParaRPr>
        </a:p>
      </dgm:t>
    </dgm:pt>
    <dgm:pt modelId="{ED263E0C-C60D-4702-907C-4A62CBCA090E}" type="parTrans" cxnId="{CA99AFE9-420E-4CAF-95FF-128BB68C4825}">
      <dgm:prSet/>
      <dgm:spPr/>
      <dgm:t>
        <a:bodyPr/>
        <a:lstStyle/>
        <a:p>
          <a:endParaRPr lang="hr-HR"/>
        </a:p>
      </dgm:t>
    </dgm:pt>
    <dgm:pt modelId="{D74F2C7D-7D85-49EA-BC1A-92F12F1C4DFC}" type="sibTrans" cxnId="{CA99AFE9-420E-4CAF-95FF-128BB68C4825}">
      <dgm:prSet/>
      <dgm:spPr/>
      <dgm:t>
        <a:bodyPr/>
        <a:lstStyle/>
        <a:p>
          <a:endParaRPr lang="hr-HR"/>
        </a:p>
      </dgm:t>
    </dgm:pt>
    <dgm:pt modelId="{E2B81252-62FF-4F11-AE97-179FC73036CE}">
      <dgm:prSet phldrT="[Text]" custT="1"/>
      <dgm:spPr/>
      <dgm:t>
        <a:bodyPr/>
        <a:lstStyle/>
        <a:p>
          <a:endParaRPr lang="hr-HR" sz="1800" b="1" noProof="0" dirty="0">
            <a:latin typeface="Segoe Print" pitchFamily="2" charset="0"/>
          </a:endParaRPr>
        </a:p>
        <a:p>
          <a:r>
            <a:rPr lang="sk-SK" sz="1800" b="1" noProof="0" dirty="0">
              <a:latin typeface="Segoe Print" pitchFamily="2" charset="0"/>
            </a:rPr>
            <a:t>Komunikácia značky</a:t>
          </a:r>
          <a:endParaRPr lang="en-GB" sz="1800" b="1" noProof="0" dirty="0">
            <a:latin typeface="Segoe Print" pitchFamily="2" charset="0"/>
          </a:endParaRPr>
        </a:p>
        <a:p>
          <a:endParaRPr lang="hr-HR" sz="1300" dirty="0"/>
        </a:p>
      </dgm:t>
    </dgm:pt>
    <dgm:pt modelId="{8830A43A-C001-4BB0-BC77-8D74ADEDEF13}" type="parTrans" cxnId="{ABFBB23A-F484-449E-A298-3796FD144B86}">
      <dgm:prSet/>
      <dgm:spPr/>
      <dgm:t>
        <a:bodyPr/>
        <a:lstStyle/>
        <a:p>
          <a:endParaRPr lang="hr-HR"/>
        </a:p>
      </dgm:t>
    </dgm:pt>
    <dgm:pt modelId="{A7758252-7EE6-4501-AF00-A47D72FB2179}" type="sibTrans" cxnId="{ABFBB23A-F484-449E-A298-3796FD144B86}">
      <dgm:prSet/>
      <dgm:spPr/>
      <dgm:t>
        <a:bodyPr/>
        <a:lstStyle/>
        <a:p>
          <a:endParaRPr lang="hr-HR"/>
        </a:p>
      </dgm:t>
    </dgm:pt>
    <dgm:pt modelId="{5E5CF271-F2D8-4AD4-95C7-DDC7D9363E7C}" type="pres">
      <dgm:prSet presAssocID="{80EE5C7F-81FA-4ACF-8A56-058EBD5BB7C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9526D7A-5E59-4396-97AA-071F2E8F21F4}" type="pres">
      <dgm:prSet presAssocID="{F63322EC-64ED-435C-B03C-58CFCDB02210}" presName="root1" presStyleCnt="0"/>
      <dgm:spPr/>
    </dgm:pt>
    <dgm:pt modelId="{23766236-BB42-4FB8-BF0E-D8251AC37D8F}" type="pres">
      <dgm:prSet presAssocID="{F63322EC-64ED-435C-B03C-58CFCDB02210}" presName="LevelOneTextNode" presStyleLbl="node0" presStyleIdx="0" presStyleCnt="1">
        <dgm:presLayoutVars>
          <dgm:chPref val="3"/>
        </dgm:presLayoutVars>
      </dgm:prSet>
      <dgm:spPr/>
    </dgm:pt>
    <dgm:pt modelId="{6090FC05-2E05-44F5-8C80-A9D96B443E88}" type="pres">
      <dgm:prSet presAssocID="{F63322EC-64ED-435C-B03C-58CFCDB02210}" presName="level2hierChild" presStyleCnt="0"/>
      <dgm:spPr/>
    </dgm:pt>
    <dgm:pt modelId="{D23644D7-A891-4507-93C2-4AB75AED58F6}" type="pres">
      <dgm:prSet presAssocID="{589BBCF8-F6BC-4F5D-B3D3-AF5CC74F74D8}" presName="conn2-1" presStyleLbl="parChTrans1D2" presStyleIdx="0" presStyleCnt="4"/>
      <dgm:spPr/>
    </dgm:pt>
    <dgm:pt modelId="{70D6ED43-EE41-44F9-A699-1B911D70762E}" type="pres">
      <dgm:prSet presAssocID="{589BBCF8-F6BC-4F5D-B3D3-AF5CC74F74D8}" presName="connTx" presStyleLbl="parChTrans1D2" presStyleIdx="0" presStyleCnt="4"/>
      <dgm:spPr/>
    </dgm:pt>
    <dgm:pt modelId="{4FF9F2CE-835E-4B59-9951-9B7CB8456420}" type="pres">
      <dgm:prSet presAssocID="{81004204-E966-4196-B107-EFF3DF614574}" presName="root2" presStyleCnt="0"/>
      <dgm:spPr/>
    </dgm:pt>
    <dgm:pt modelId="{D5ED9954-54F7-4F48-BABE-A6C6F80C832D}" type="pres">
      <dgm:prSet presAssocID="{81004204-E966-4196-B107-EFF3DF614574}" presName="LevelTwoTextNode" presStyleLbl="node2" presStyleIdx="0" presStyleCnt="4" custScaleY="128423">
        <dgm:presLayoutVars>
          <dgm:chPref val="3"/>
        </dgm:presLayoutVars>
      </dgm:prSet>
      <dgm:spPr/>
    </dgm:pt>
    <dgm:pt modelId="{979C6081-2C21-4AB1-97FE-A37CC770ED06}" type="pres">
      <dgm:prSet presAssocID="{81004204-E966-4196-B107-EFF3DF614574}" presName="level3hierChild" presStyleCnt="0"/>
      <dgm:spPr/>
    </dgm:pt>
    <dgm:pt modelId="{72ECC4B5-D9D2-4B83-9FB4-A159F194AA9C}" type="pres">
      <dgm:prSet presAssocID="{6641570B-A54E-4FFF-A7DD-3DE6797E6BF7}" presName="conn2-1" presStyleLbl="parChTrans1D2" presStyleIdx="1" presStyleCnt="4"/>
      <dgm:spPr/>
    </dgm:pt>
    <dgm:pt modelId="{A6F6156D-25FA-48E3-9E3C-034E3FAF2C01}" type="pres">
      <dgm:prSet presAssocID="{6641570B-A54E-4FFF-A7DD-3DE6797E6BF7}" presName="connTx" presStyleLbl="parChTrans1D2" presStyleIdx="1" presStyleCnt="4"/>
      <dgm:spPr/>
    </dgm:pt>
    <dgm:pt modelId="{CE733D77-9106-4F90-9AA4-372C4B6291E2}" type="pres">
      <dgm:prSet presAssocID="{243B6F6E-7BBD-440C-BED4-A237466151B5}" presName="root2" presStyleCnt="0"/>
      <dgm:spPr/>
    </dgm:pt>
    <dgm:pt modelId="{CC068E9D-F5A7-407E-AEAE-78ADE4615EC4}" type="pres">
      <dgm:prSet presAssocID="{243B6F6E-7BBD-440C-BED4-A237466151B5}" presName="LevelTwoTextNode" presStyleLbl="node2" presStyleIdx="1" presStyleCnt="4" custScaleY="142959">
        <dgm:presLayoutVars>
          <dgm:chPref val="3"/>
        </dgm:presLayoutVars>
      </dgm:prSet>
      <dgm:spPr/>
    </dgm:pt>
    <dgm:pt modelId="{3208537E-E0E1-46A2-978B-8975ED29E090}" type="pres">
      <dgm:prSet presAssocID="{243B6F6E-7BBD-440C-BED4-A237466151B5}" presName="level3hierChild" presStyleCnt="0"/>
      <dgm:spPr/>
    </dgm:pt>
    <dgm:pt modelId="{AB788425-647C-4B89-BBEC-9C6018ED2B9D}" type="pres">
      <dgm:prSet presAssocID="{ED263E0C-C60D-4702-907C-4A62CBCA090E}" presName="conn2-1" presStyleLbl="parChTrans1D2" presStyleIdx="2" presStyleCnt="4"/>
      <dgm:spPr/>
    </dgm:pt>
    <dgm:pt modelId="{1BE6A6E9-7684-4F2A-9BCD-E0BFC5796EDF}" type="pres">
      <dgm:prSet presAssocID="{ED263E0C-C60D-4702-907C-4A62CBCA090E}" presName="connTx" presStyleLbl="parChTrans1D2" presStyleIdx="2" presStyleCnt="4"/>
      <dgm:spPr/>
    </dgm:pt>
    <dgm:pt modelId="{8778DC47-EB10-4079-A5D8-B79B3DC9C40F}" type="pres">
      <dgm:prSet presAssocID="{5FEA3517-AC34-4AC1-A20F-B7D82F7B4E8B}" presName="root2" presStyleCnt="0"/>
      <dgm:spPr/>
    </dgm:pt>
    <dgm:pt modelId="{077BDA83-BA2D-4ED9-AD6E-4436E34B5116}" type="pres">
      <dgm:prSet presAssocID="{5FEA3517-AC34-4AC1-A20F-B7D82F7B4E8B}" presName="LevelTwoTextNode" presStyleLbl="node2" presStyleIdx="2" presStyleCnt="4" custScaleY="136560" custLinFactNeighborX="-1358" custLinFactNeighborY="-19">
        <dgm:presLayoutVars>
          <dgm:chPref val="3"/>
        </dgm:presLayoutVars>
      </dgm:prSet>
      <dgm:spPr/>
    </dgm:pt>
    <dgm:pt modelId="{D9FBC67B-3898-4BF6-9B12-8A5615616AA8}" type="pres">
      <dgm:prSet presAssocID="{5FEA3517-AC34-4AC1-A20F-B7D82F7B4E8B}" presName="level3hierChild" presStyleCnt="0"/>
      <dgm:spPr/>
    </dgm:pt>
    <dgm:pt modelId="{7484B5A2-277B-42F6-BCDD-0B049CA376D5}" type="pres">
      <dgm:prSet presAssocID="{8830A43A-C001-4BB0-BC77-8D74ADEDEF13}" presName="conn2-1" presStyleLbl="parChTrans1D2" presStyleIdx="3" presStyleCnt="4"/>
      <dgm:spPr/>
    </dgm:pt>
    <dgm:pt modelId="{83A735C2-F6B7-448F-84D1-A60F1DA70E82}" type="pres">
      <dgm:prSet presAssocID="{8830A43A-C001-4BB0-BC77-8D74ADEDEF13}" presName="connTx" presStyleLbl="parChTrans1D2" presStyleIdx="3" presStyleCnt="4"/>
      <dgm:spPr/>
    </dgm:pt>
    <dgm:pt modelId="{3B74B9AF-F5F9-41E4-A9F6-F148988A2FB4}" type="pres">
      <dgm:prSet presAssocID="{E2B81252-62FF-4F11-AE97-179FC73036CE}" presName="root2" presStyleCnt="0"/>
      <dgm:spPr/>
    </dgm:pt>
    <dgm:pt modelId="{CEA74A94-A5C3-4141-B7BE-CD4C320BEAC9}" type="pres">
      <dgm:prSet presAssocID="{E2B81252-62FF-4F11-AE97-179FC73036CE}" presName="LevelTwoTextNode" presStyleLbl="node2" presStyleIdx="3" presStyleCnt="4" custScaleY="135872">
        <dgm:presLayoutVars>
          <dgm:chPref val="3"/>
        </dgm:presLayoutVars>
      </dgm:prSet>
      <dgm:spPr/>
    </dgm:pt>
    <dgm:pt modelId="{9B4D614F-3863-4BAC-94B9-16274E0833C9}" type="pres">
      <dgm:prSet presAssocID="{E2B81252-62FF-4F11-AE97-179FC73036CE}" presName="level3hierChild" presStyleCnt="0"/>
      <dgm:spPr/>
    </dgm:pt>
  </dgm:ptLst>
  <dgm:cxnLst>
    <dgm:cxn modelId="{13ECEC06-EDBA-47EC-BF2B-AFA5EDFA1FD9}" type="presOf" srcId="{ED263E0C-C60D-4702-907C-4A62CBCA090E}" destId="{1BE6A6E9-7684-4F2A-9BCD-E0BFC5796EDF}" srcOrd="1" destOrd="0" presId="urn:microsoft.com/office/officeart/2008/layout/HorizontalMultiLevelHierarchy"/>
    <dgm:cxn modelId="{6744B20D-BE97-422A-A993-767B345F1CDA}" srcId="{F63322EC-64ED-435C-B03C-58CFCDB02210}" destId="{81004204-E966-4196-B107-EFF3DF614574}" srcOrd="0" destOrd="0" parTransId="{589BBCF8-F6BC-4F5D-B3D3-AF5CC74F74D8}" sibTransId="{C9BF486F-4D6F-4B1E-8004-5AFDC6BFAAB3}"/>
    <dgm:cxn modelId="{E38A710F-B3CE-46BC-BC35-83B74946AA4A}" type="presOf" srcId="{8830A43A-C001-4BB0-BC77-8D74ADEDEF13}" destId="{7484B5A2-277B-42F6-BCDD-0B049CA376D5}" srcOrd="0" destOrd="0" presId="urn:microsoft.com/office/officeart/2008/layout/HorizontalMultiLevelHierarchy"/>
    <dgm:cxn modelId="{B2B79C28-A0BD-49AB-BED5-5B59F374838A}" type="presOf" srcId="{ED263E0C-C60D-4702-907C-4A62CBCA090E}" destId="{AB788425-647C-4B89-BBEC-9C6018ED2B9D}" srcOrd="0" destOrd="0" presId="urn:microsoft.com/office/officeart/2008/layout/HorizontalMultiLevelHierarchy"/>
    <dgm:cxn modelId="{A03BAB35-0E36-46FA-842B-C8081B1AC284}" type="presOf" srcId="{8830A43A-C001-4BB0-BC77-8D74ADEDEF13}" destId="{83A735C2-F6B7-448F-84D1-A60F1DA70E82}" srcOrd="1" destOrd="0" presId="urn:microsoft.com/office/officeart/2008/layout/HorizontalMultiLevelHierarchy"/>
    <dgm:cxn modelId="{ABFBB23A-F484-449E-A298-3796FD144B86}" srcId="{F63322EC-64ED-435C-B03C-58CFCDB02210}" destId="{E2B81252-62FF-4F11-AE97-179FC73036CE}" srcOrd="3" destOrd="0" parTransId="{8830A43A-C001-4BB0-BC77-8D74ADEDEF13}" sibTransId="{A7758252-7EE6-4501-AF00-A47D72FB2179}"/>
    <dgm:cxn modelId="{C10A9E3B-F7BD-48E3-8CA8-8C3C499151B6}" srcId="{F63322EC-64ED-435C-B03C-58CFCDB02210}" destId="{243B6F6E-7BBD-440C-BED4-A237466151B5}" srcOrd="1" destOrd="0" parTransId="{6641570B-A54E-4FFF-A7DD-3DE6797E6BF7}" sibTransId="{D7689457-06ED-41C9-91E4-F1A9617184DD}"/>
    <dgm:cxn modelId="{57A95A3F-9D80-4DB4-8B90-95BFC1674550}" srcId="{80EE5C7F-81FA-4ACF-8A56-058EBD5BB7CF}" destId="{F63322EC-64ED-435C-B03C-58CFCDB02210}" srcOrd="0" destOrd="0" parTransId="{2F92E27E-507F-4F11-87DA-655FDBFA900A}" sibTransId="{CC7A46E6-CB9B-4453-A459-2C935FA3CBB3}"/>
    <dgm:cxn modelId="{93DAC958-2F82-452D-8ADD-C6C9D628EEFA}" type="presOf" srcId="{F63322EC-64ED-435C-B03C-58CFCDB02210}" destId="{23766236-BB42-4FB8-BF0E-D8251AC37D8F}" srcOrd="0" destOrd="0" presId="urn:microsoft.com/office/officeart/2008/layout/HorizontalMultiLevelHierarchy"/>
    <dgm:cxn modelId="{A09E7F7B-2442-4367-8123-4B4EB93ABB04}" type="presOf" srcId="{6641570B-A54E-4FFF-A7DD-3DE6797E6BF7}" destId="{A6F6156D-25FA-48E3-9E3C-034E3FAF2C01}" srcOrd="1" destOrd="0" presId="urn:microsoft.com/office/officeart/2008/layout/HorizontalMultiLevelHierarchy"/>
    <dgm:cxn modelId="{BE8CDA7E-72E8-4454-8BCE-0239F05F97B1}" type="presOf" srcId="{5FEA3517-AC34-4AC1-A20F-B7D82F7B4E8B}" destId="{077BDA83-BA2D-4ED9-AD6E-4436E34B5116}" srcOrd="0" destOrd="0" presId="urn:microsoft.com/office/officeart/2008/layout/HorizontalMultiLevelHierarchy"/>
    <dgm:cxn modelId="{A1F34A99-6502-43C1-9652-459D32969BAC}" type="presOf" srcId="{589BBCF8-F6BC-4F5D-B3D3-AF5CC74F74D8}" destId="{D23644D7-A891-4507-93C2-4AB75AED58F6}" srcOrd="0" destOrd="0" presId="urn:microsoft.com/office/officeart/2008/layout/HorizontalMultiLevelHierarchy"/>
    <dgm:cxn modelId="{1547CDA3-C42E-4672-9810-DEBE052B2461}" type="presOf" srcId="{243B6F6E-7BBD-440C-BED4-A237466151B5}" destId="{CC068E9D-F5A7-407E-AEAE-78ADE4615EC4}" srcOrd="0" destOrd="0" presId="urn:microsoft.com/office/officeart/2008/layout/HorizontalMultiLevelHierarchy"/>
    <dgm:cxn modelId="{4D56F2B1-8FCB-40E0-A7C5-BD399EE6E3E0}" type="presOf" srcId="{589BBCF8-F6BC-4F5D-B3D3-AF5CC74F74D8}" destId="{70D6ED43-EE41-44F9-A699-1B911D70762E}" srcOrd="1" destOrd="0" presId="urn:microsoft.com/office/officeart/2008/layout/HorizontalMultiLevelHierarchy"/>
    <dgm:cxn modelId="{FF698DC0-6382-4877-B02D-21711FE6DF59}" type="presOf" srcId="{81004204-E966-4196-B107-EFF3DF614574}" destId="{D5ED9954-54F7-4F48-BABE-A6C6F80C832D}" srcOrd="0" destOrd="0" presId="urn:microsoft.com/office/officeart/2008/layout/HorizontalMultiLevelHierarchy"/>
    <dgm:cxn modelId="{81B044D5-09AF-4E1E-A2FF-E7D042AD7E68}" type="presOf" srcId="{6641570B-A54E-4FFF-A7DD-3DE6797E6BF7}" destId="{72ECC4B5-D9D2-4B83-9FB4-A159F194AA9C}" srcOrd="0" destOrd="0" presId="urn:microsoft.com/office/officeart/2008/layout/HorizontalMultiLevelHierarchy"/>
    <dgm:cxn modelId="{CA99AFE9-420E-4CAF-95FF-128BB68C4825}" srcId="{F63322EC-64ED-435C-B03C-58CFCDB02210}" destId="{5FEA3517-AC34-4AC1-A20F-B7D82F7B4E8B}" srcOrd="2" destOrd="0" parTransId="{ED263E0C-C60D-4702-907C-4A62CBCA090E}" sibTransId="{D74F2C7D-7D85-49EA-BC1A-92F12F1C4DFC}"/>
    <dgm:cxn modelId="{4CADC7F8-DFB3-4CC1-BEB9-253CC6263249}" type="presOf" srcId="{E2B81252-62FF-4F11-AE97-179FC73036CE}" destId="{CEA74A94-A5C3-4141-B7BE-CD4C320BEAC9}" srcOrd="0" destOrd="0" presId="urn:microsoft.com/office/officeart/2008/layout/HorizontalMultiLevelHierarchy"/>
    <dgm:cxn modelId="{1D8967F9-F38F-4D30-BE46-B2D51987B6A0}" type="presOf" srcId="{80EE5C7F-81FA-4ACF-8A56-058EBD5BB7CF}" destId="{5E5CF271-F2D8-4AD4-95C7-DDC7D9363E7C}" srcOrd="0" destOrd="0" presId="urn:microsoft.com/office/officeart/2008/layout/HorizontalMultiLevelHierarchy"/>
    <dgm:cxn modelId="{AD510C5F-DFB6-49BE-AB10-FEB1753E26B1}" type="presParOf" srcId="{5E5CF271-F2D8-4AD4-95C7-DDC7D9363E7C}" destId="{89526D7A-5E59-4396-97AA-071F2E8F21F4}" srcOrd="0" destOrd="0" presId="urn:microsoft.com/office/officeart/2008/layout/HorizontalMultiLevelHierarchy"/>
    <dgm:cxn modelId="{F11F3B33-8317-40AD-AE06-26E0614C918C}" type="presParOf" srcId="{89526D7A-5E59-4396-97AA-071F2E8F21F4}" destId="{23766236-BB42-4FB8-BF0E-D8251AC37D8F}" srcOrd="0" destOrd="0" presId="urn:microsoft.com/office/officeart/2008/layout/HorizontalMultiLevelHierarchy"/>
    <dgm:cxn modelId="{90848596-4641-4583-8F3E-11170DA6A7CE}" type="presParOf" srcId="{89526D7A-5E59-4396-97AA-071F2E8F21F4}" destId="{6090FC05-2E05-44F5-8C80-A9D96B443E88}" srcOrd="1" destOrd="0" presId="urn:microsoft.com/office/officeart/2008/layout/HorizontalMultiLevelHierarchy"/>
    <dgm:cxn modelId="{146F60DC-EB37-47BC-921B-6245A9218E89}" type="presParOf" srcId="{6090FC05-2E05-44F5-8C80-A9D96B443E88}" destId="{D23644D7-A891-4507-93C2-4AB75AED58F6}" srcOrd="0" destOrd="0" presId="urn:microsoft.com/office/officeart/2008/layout/HorizontalMultiLevelHierarchy"/>
    <dgm:cxn modelId="{1679679C-B54A-4C96-A797-111B449F84D9}" type="presParOf" srcId="{D23644D7-A891-4507-93C2-4AB75AED58F6}" destId="{70D6ED43-EE41-44F9-A699-1B911D70762E}" srcOrd="0" destOrd="0" presId="urn:microsoft.com/office/officeart/2008/layout/HorizontalMultiLevelHierarchy"/>
    <dgm:cxn modelId="{CE1E142B-F294-4ACD-9ECE-67986271C40F}" type="presParOf" srcId="{6090FC05-2E05-44F5-8C80-A9D96B443E88}" destId="{4FF9F2CE-835E-4B59-9951-9B7CB8456420}" srcOrd="1" destOrd="0" presId="urn:microsoft.com/office/officeart/2008/layout/HorizontalMultiLevelHierarchy"/>
    <dgm:cxn modelId="{C0386E83-9B21-4856-99EF-8EF8552A0EF7}" type="presParOf" srcId="{4FF9F2CE-835E-4B59-9951-9B7CB8456420}" destId="{D5ED9954-54F7-4F48-BABE-A6C6F80C832D}" srcOrd="0" destOrd="0" presId="urn:microsoft.com/office/officeart/2008/layout/HorizontalMultiLevelHierarchy"/>
    <dgm:cxn modelId="{148DDEDF-CF2B-4C7A-A00E-58D2698ED94A}" type="presParOf" srcId="{4FF9F2CE-835E-4B59-9951-9B7CB8456420}" destId="{979C6081-2C21-4AB1-97FE-A37CC770ED06}" srcOrd="1" destOrd="0" presId="urn:microsoft.com/office/officeart/2008/layout/HorizontalMultiLevelHierarchy"/>
    <dgm:cxn modelId="{3BAB8A74-D7EF-4307-9AC5-F1FC13855EF8}" type="presParOf" srcId="{6090FC05-2E05-44F5-8C80-A9D96B443E88}" destId="{72ECC4B5-D9D2-4B83-9FB4-A159F194AA9C}" srcOrd="2" destOrd="0" presId="urn:microsoft.com/office/officeart/2008/layout/HorizontalMultiLevelHierarchy"/>
    <dgm:cxn modelId="{6AD1AF34-7493-4CDF-BDBF-3E94CEAB65D0}" type="presParOf" srcId="{72ECC4B5-D9D2-4B83-9FB4-A159F194AA9C}" destId="{A6F6156D-25FA-48E3-9E3C-034E3FAF2C01}" srcOrd="0" destOrd="0" presId="urn:microsoft.com/office/officeart/2008/layout/HorizontalMultiLevelHierarchy"/>
    <dgm:cxn modelId="{7A773906-35A2-404F-89A6-805B0BCDE09E}" type="presParOf" srcId="{6090FC05-2E05-44F5-8C80-A9D96B443E88}" destId="{CE733D77-9106-4F90-9AA4-372C4B6291E2}" srcOrd="3" destOrd="0" presId="urn:microsoft.com/office/officeart/2008/layout/HorizontalMultiLevelHierarchy"/>
    <dgm:cxn modelId="{7CDFFC43-AC96-4CD9-B0EE-4FA360DCCBB5}" type="presParOf" srcId="{CE733D77-9106-4F90-9AA4-372C4B6291E2}" destId="{CC068E9D-F5A7-407E-AEAE-78ADE4615EC4}" srcOrd="0" destOrd="0" presId="urn:microsoft.com/office/officeart/2008/layout/HorizontalMultiLevelHierarchy"/>
    <dgm:cxn modelId="{F0C983FA-D584-4361-899C-BC9D8DF45241}" type="presParOf" srcId="{CE733D77-9106-4F90-9AA4-372C4B6291E2}" destId="{3208537E-E0E1-46A2-978B-8975ED29E090}" srcOrd="1" destOrd="0" presId="urn:microsoft.com/office/officeart/2008/layout/HorizontalMultiLevelHierarchy"/>
    <dgm:cxn modelId="{48ACC301-01AB-40F6-9820-FF44F37A019D}" type="presParOf" srcId="{6090FC05-2E05-44F5-8C80-A9D96B443E88}" destId="{AB788425-647C-4B89-BBEC-9C6018ED2B9D}" srcOrd="4" destOrd="0" presId="urn:microsoft.com/office/officeart/2008/layout/HorizontalMultiLevelHierarchy"/>
    <dgm:cxn modelId="{7116BFD7-2754-4097-96E2-0BFF595E48D2}" type="presParOf" srcId="{AB788425-647C-4B89-BBEC-9C6018ED2B9D}" destId="{1BE6A6E9-7684-4F2A-9BCD-E0BFC5796EDF}" srcOrd="0" destOrd="0" presId="urn:microsoft.com/office/officeart/2008/layout/HorizontalMultiLevelHierarchy"/>
    <dgm:cxn modelId="{E8B540B0-FA32-4F9B-87CC-BAD687CF2C91}" type="presParOf" srcId="{6090FC05-2E05-44F5-8C80-A9D96B443E88}" destId="{8778DC47-EB10-4079-A5D8-B79B3DC9C40F}" srcOrd="5" destOrd="0" presId="urn:microsoft.com/office/officeart/2008/layout/HorizontalMultiLevelHierarchy"/>
    <dgm:cxn modelId="{B4D50D7B-EF2A-4C66-B43C-EC0C90639D17}" type="presParOf" srcId="{8778DC47-EB10-4079-A5D8-B79B3DC9C40F}" destId="{077BDA83-BA2D-4ED9-AD6E-4436E34B5116}" srcOrd="0" destOrd="0" presId="urn:microsoft.com/office/officeart/2008/layout/HorizontalMultiLevelHierarchy"/>
    <dgm:cxn modelId="{925551DB-C12C-41F5-80A6-B95220B882A2}" type="presParOf" srcId="{8778DC47-EB10-4079-A5D8-B79B3DC9C40F}" destId="{D9FBC67B-3898-4BF6-9B12-8A5615616AA8}" srcOrd="1" destOrd="0" presId="urn:microsoft.com/office/officeart/2008/layout/HorizontalMultiLevelHierarchy"/>
    <dgm:cxn modelId="{1F03BA42-BF55-4966-BF5D-D36D3ED7DA0E}" type="presParOf" srcId="{6090FC05-2E05-44F5-8C80-A9D96B443E88}" destId="{7484B5A2-277B-42F6-BCDD-0B049CA376D5}" srcOrd="6" destOrd="0" presId="urn:microsoft.com/office/officeart/2008/layout/HorizontalMultiLevelHierarchy"/>
    <dgm:cxn modelId="{77D7DC54-1027-4D60-B0A9-E90A7B3CBFD7}" type="presParOf" srcId="{7484B5A2-277B-42F6-BCDD-0B049CA376D5}" destId="{83A735C2-F6B7-448F-84D1-A60F1DA70E82}" srcOrd="0" destOrd="0" presId="urn:microsoft.com/office/officeart/2008/layout/HorizontalMultiLevelHierarchy"/>
    <dgm:cxn modelId="{A6D35915-6A43-4749-8B65-CF56189F111D}" type="presParOf" srcId="{6090FC05-2E05-44F5-8C80-A9D96B443E88}" destId="{3B74B9AF-F5F9-41E4-A9F6-F148988A2FB4}" srcOrd="7" destOrd="0" presId="urn:microsoft.com/office/officeart/2008/layout/HorizontalMultiLevelHierarchy"/>
    <dgm:cxn modelId="{A3AA3E84-4C93-45E9-BE50-7CBDA02CFA95}" type="presParOf" srcId="{3B74B9AF-F5F9-41E4-A9F6-F148988A2FB4}" destId="{CEA74A94-A5C3-4141-B7BE-CD4C320BEAC9}" srcOrd="0" destOrd="0" presId="urn:microsoft.com/office/officeart/2008/layout/HorizontalMultiLevelHierarchy"/>
    <dgm:cxn modelId="{8ACC3E2A-3CEF-419E-AB27-D3C8566C86EA}" type="presParOf" srcId="{3B74B9AF-F5F9-41E4-A9F6-F148988A2FB4}" destId="{9B4D614F-3863-4BAC-94B9-16274E0833C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263C117-2013-48B4-8A00-95852B46C9B2}" type="doc">
      <dgm:prSet loTypeId="urn:microsoft.com/office/officeart/2005/8/layout/vList2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hr-HR"/>
        </a:p>
      </dgm:t>
    </dgm:pt>
    <dgm:pt modelId="{2B701A1E-AC2E-4CF7-9267-B35FB50720B2}">
      <dgm:prSet/>
      <dgm:spPr/>
      <dgm:t>
        <a:bodyPr/>
        <a:lstStyle/>
        <a:p>
          <a:pPr rtl="0"/>
          <a:r>
            <a:rPr lang="sk-SK" noProof="0" dirty="0">
              <a:latin typeface="Segoe Print" panose="02000600000000000000" pitchFamily="2" charset="0"/>
            </a:rPr>
            <a:t>Identita značky</a:t>
          </a:r>
        </a:p>
      </dgm:t>
    </dgm:pt>
    <dgm:pt modelId="{901CB1FF-41D3-4C68-AE20-33C4A37D232D}" type="parTrans" cxnId="{4170C49F-B2ED-4732-87EF-E7FFC8A86643}">
      <dgm:prSet/>
      <dgm:spPr/>
      <dgm:t>
        <a:bodyPr/>
        <a:lstStyle/>
        <a:p>
          <a:endParaRPr lang="hr-HR"/>
        </a:p>
      </dgm:t>
    </dgm:pt>
    <dgm:pt modelId="{6F7608E4-64B4-4A05-AF2E-B9F7B567AE04}" type="sibTrans" cxnId="{4170C49F-B2ED-4732-87EF-E7FFC8A86643}">
      <dgm:prSet/>
      <dgm:spPr/>
      <dgm:t>
        <a:bodyPr/>
        <a:lstStyle/>
        <a:p>
          <a:endParaRPr lang="hr-HR"/>
        </a:p>
      </dgm:t>
    </dgm:pt>
    <dgm:pt modelId="{AFE3ECE5-8456-4567-84DE-57F0B15DA7FA}" type="pres">
      <dgm:prSet presAssocID="{B263C117-2013-48B4-8A00-95852B46C9B2}" presName="linear" presStyleCnt="0">
        <dgm:presLayoutVars>
          <dgm:animLvl val="lvl"/>
          <dgm:resizeHandles val="exact"/>
        </dgm:presLayoutVars>
      </dgm:prSet>
      <dgm:spPr/>
    </dgm:pt>
    <dgm:pt modelId="{9130E574-7563-4CB2-93B0-0CBB62DCCC45}" type="pres">
      <dgm:prSet presAssocID="{2B701A1E-AC2E-4CF7-9267-B35FB50720B2}" presName="parentText" presStyleLbl="node1" presStyleIdx="0" presStyleCnt="1" custScaleX="99420" custScaleY="100484">
        <dgm:presLayoutVars>
          <dgm:chMax val="0"/>
          <dgm:bulletEnabled val="1"/>
        </dgm:presLayoutVars>
      </dgm:prSet>
      <dgm:spPr/>
    </dgm:pt>
  </dgm:ptLst>
  <dgm:cxnLst>
    <dgm:cxn modelId="{600C461C-C1C7-4527-BFCE-3477C217CB90}" type="presOf" srcId="{2B701A1E-AC2E-4CF7-9267-B35FB50720B2}" destId="{9130E574-7563-4CB2-93B0-0CBB62DCCC45}" srcOrd="0" destOrd="0" presId="urn:microsoft.com/office/officeart/2005/8/layout/vList2"/>
    <dgm:cxn modelId="{4170C49F-B2ED-4732-87EF-E7FFC8A86643}" srcId="{B263C117-2013-48B4-8A00-95852B46C9B2}" destId="{2B701A1E-AC2E-4CF7-9267-B35FB50720B2}" srcOrd="0" destOrd="0" parTransId="{901CB1FF-41D3-4C68-AE20-33C4A37D232D}" sibTransId="{6F7608E4-64B4-4A05-AF2E-B9F7B567AE04}"/>
    <dgm:cxn modelId="{A3BC86C0-D516-4D1C-B9D5-BE74740C30E3}" type="presOf" srcId="{B263C117-2013-48B4-8A00-95852B46C9B2}" destId="{AFE3ECE5-8456-4567-84DE-57F0B15DA7FA}" srcOrd="0" destOrd="0" presId="urn:microsoft.com/office/officeart/2005/8/layout/vList2"/>
    <dgm:cxn modelId="{0C5E58EF-6838-4E70-B169-EA3BC6386019}" type="presParOf" srcId="{AFE3ECE5-8456-4567-84DE-57F0B15DA7FA}" destId="{9130E574-7563-4CB2-93B0-0CBB62DCCC4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09E4267-38D1-41A5-BBFF-25B980626E4E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hr-HR"/>
        </a:p>
      </dgm:t>
    </dgm:pt>
    <dgm:pt modelId="{4DCDCA09-8B6D-44C9-8A79-1D4C7088A4A9}">
      <dgm:prSet/>
      <dgm:spPr/>
      <dgm:t>
        <a:bodyPr/>
        <a:lstStyle/>
        <a:p>
          <a:pPr rtl="0"/>
          <a:r>
            <a:rPr lang="sk-SK" noProof="0" dirty="0">
              <a:latin typeface="Segoe Print" panose="02000600000000000000" pitchFamily="2" charset="0"/>
            </a:rPr>
            <a:t>Identita značky</a:t>
          </a:r>
        </a:p>
      </dgm:t>
    </dgm:pt>
    <dgm:pt modelId="{605FCC1C-CBC8-419F-995A-21353032FC94}" type="parTrans" cxnId="{5C5640F6-2829-4DC7-9BCA-6B03898FA18C}">
      <dgm:prSet/>
      <dgm:spPr/>
      <dgm:t>
        <a:bodyPr/>
        <a:lstStyle/>
        <a:p>
          <a:endParaRPr lang="hr-HR"/>
        </a:p>
      </dgm:t>
    </dgm:pt>
    <dgm:pt modelId="{1AA6E49B-D102-475C-B9B3-B532211B002C}" type="sibTrans" cxnId="{5C5640F6-2829-4DC7-9BCA-6B03898FA18C}">
      <dgm:prSet/>
      <dgm:spPr/>
      <dgm:t>
        <a:bodyPr/>
        <a:lstStyle/>
        <a:p>
          <a:endParaRPr lang="hr-HR"/>
        </a:p>
      </dgm:t>
    </dgm:pt>
    <dgm:pt modelId="{7A2AE1D4-0D5C-421F-A68E-27828D00A47C}">
      <dgm:prSet/>
      <dgm:spPr/>
      <dgm:t>
        <a:bodyPr/>
        <a:lstStyle/>
        <a:p>
          <a:pPr rtl="0"/>
          <a:r>
            <a:rPr lang="sk-SK" noProof="0" dirty="0">
              <a:latin typeface="Segoe Print" panose="02000600000000000000" pitchFamily="2" charset="0"/>
            </a:rPr>
            <a:t>Jedinečný súbor asociácií značky, ktorý predstavuje istý prísľub spotrebiteľom; </a:t>
          </a:r>
        </a:p>
      </dgm:t>
    </dgm:pt>
    <dgm:pt modelId="{4BB98A3B-8D69-4839-BF9D-EB4341BF1C43}" type="parTrans" cxnId="{CE6E221D-D894-48A0-A7D9-B1C42BBE3CB6}">
      <dgm:prSet/>
      <dgm:spPr/>
      <dgm:t>
        <a:bodyPr/>
        <a:lstStyle/>
        <a:p>
          <a:endParaRPr lang="hr-HR"/>
        </a:p>
      </dgm:t>
    </dgm:pt>
    <dgm:pt modelId="{D9C2A24C-B77B-4DDE-8681-6A26E2057D04}" type="sibTrans" cxnId="{CE6E221D-D894-48A0-A7D9-B1C42BBE3CB6}">
      <dgm:prSet/>
      <dgm:spPr/>
      <dgm:t>
        <a:bodyPr/>
        <a:lstStyle/>
        <a:p>
          <a:endParaRPr lang="hr-HR"/>
        </a:p>
      </dgm:t>
    </dgm:pt>
    <dgm:pt modelId="{D55C3F2B-D3F2-494F-BCE5-9AAAC6441056}">
      <dgm:prSet/>
      <dgm:spPr/>
      <dgm:t>
        <a:bodyPr/>
        <a:lstStyle/>
        <a:p>
          <a:pPr rtl="0"/>
          <a:r>
            <a:rPr lang="sk-SK" noProof="0" dirty="0">
              <a:latin typeface="Segoe Print" panose="02000600000000000000" pitchFamily="2" charset="0"/>
            </a:rPr>
            <a:t>Obsah identity značky </a:t>
          </a:r>
          <a:r>
            <a:rPr lang="en-GB" noProof="0" dirty="0">
              <a:latin typeface="Segoe Print" panose="02000600000000000000" pitchFamily="2" charset="0"/>
            </a:rPr>
            <a:t>(</a:t>
          </a:r>
          <a:r>
            <a:rPr lang="en-GB" noProof="0" dirty="0" err="1">
              <a:latin typeface="Segoe Print" panose="02000600000000000000" pitchFamily="2" charset="0"/>
            </a:rPr>
            <a:t>Ghodeswar</a:t>
          </a:r>
          <a:r>
            <a:rPr lang="en-GB" noProof="0" dirty="0">
              <a:latin typeface="Segoe Print" panose="02000600000000000000" pitchFamily="2" charset="0"/>
            </a:rPr>
            <a:t>, 2008; Aaker, 1996):</a:t>
          </a:r>
        </a:p>
      </dgm:t>
    </dgm:pt>
    <dgm:pt modelId="{7D6D628A-D603-4060-9282-6536F3C6EF10}" type="parTrans" cxnId="{A2170CE6-B6CF-4EB2-8717-9624B16B7325}">
      <dgm:prSet/>
      <dgm:spPr/>
      <dgm:t>
        <a:bodyPr/>
        <a:lstStyle/>
        <a:p>
          <a:endParaRPr lang="hr-HR"/>
        </a:p>
      </dgm:t>
    </dgm:pt>
    <dgm:pt modelId="{44BC60C7-4608-40E3-9E34-334091352778}" type="sibTrans" cxnId="{A2170CE6-B6CF-4EB2-8717-9624B16B7325}">
      <dgm:prSet/>
      <dgm:spPr/>
      <dgm:t>
        <a:bodyPr/>
        <a:lstStyle/>
        <a:p>
          <a:endParaRPr lang="hr-HR"/>
        </a:p>
      </dgm:t>
    </dgm:pt>
    <dgm:pt modelId="{AB9AB35C-F430-482D-83D7-782467214CA4}">
      <dgm:prSet/>
      <dgm:spPr/>
      <dgm:t>
        <a:bodyPr/>
        <a:lstStyle/>
        <a:p>
          <a:pPr rtl="0"/>
          <a:r>
            <a:rPr lang="sk-SK" noProof="0" dirty="0">
              <a:latin typeface="Segoe Print" panose="02000600000000000000" pitchFamily="2" charset="0"/>
            </a:rPr>
            <a:t>zostáva konštantná, keď sa značka presúva na nové trhy a nové produkty</a:t>
          </a:r>
          <a:r>
            <a:rPr lang="hr-HR" noProof="0" dirty="0">
              <a:latin typeface="Segoe Print" panose="02000600000000000000" pitchFamily="2" charset="0"/>
            </a:rPr>
            <a:t>;</a:t>
          </a:r>
          <a:endParaRPr lang="en-GB" noProof="0" dirty="0">
            <a:latin typeface="Segoe Print" panose="02000600000000000000" pitchFamily="2" charset="0"/>
          </a:endParaRPr>
        </a:p>
      </dgm:t>
    </dgm:pt>
    <dgm:pt modelId="{59B71450-4FAF-42EC-AB52-C4742F0461BA}" type="parTrans" cxnId="{EE7890C5-E1CF-40BD-A870-BA3B4DFC6EF6}">
      <dgm:prSet/>
      <dgm:spPr/>
      <dgm:t>
        <a:bodyPr/>
        <a:lstStyle/>
        <a:p>
          <a:endParaRPr lang="hr-HR"/>
        </a:p>
      </dgm:t>
    </dgm:pt>
    <dgm:pt modelId="{0FE3A1FA-BCE7-4E5B-80EE-8C74EF976E70}" type="sibTrans" cxnId="{EE7890C5-E1CF-40BD-A870-BA3B4DFC6EF6}">
      <dgm:prSet/>
      <dgm:spPr/>
      <dgm:t>
        <a:bodyPr/>
        <a:lstStyle/>
        <a:p>
          <a:endParaRPr lang="hr-HR"/>
        </a:p>
      </dgm:t>
    </dgm:pt>
    <dgm:pt modelId="{66DDC0D1-3B7C-4903-B770-AB76DACC95C5}">
      <dgm:prSet/>
      <dgm:spPr/>
      <dgm:t>
        <a:bodyPr/>
        <a:lstStyle/>
        <a:p>
          <a:pPr rtl="0"/>
          <a:r>
            <a:rPr lang="sk-SK" noProof="0" dirty="0">
              <a:latin typeface="Segoe Print" panose="02000600000000000000" pitchFamily="2" charset="0"/>
            </a:rPr>
            <a:t>zameriava sa na atribúty produktu, služby, užívateľský profil, prostredie obchodu a výkon produktu</a:t>
          </a:r>
          <a:r>
            <a:rPr lang="hr-HR" noProof="0" dirty="0">
              <a:latin typeface="Segoe Print" panose="02000600000000000000" pitchFamily="2" charset="0"/>
            </a:rPr>
            <a:t>.</a:t>
          </a:r>
          <a:endParaRPr lang="en-GB" noProof="0" dirty="0">
            <a:latin typeface="Segoe Print" panose="02000600000000000000" pitchFamily="2" charset="0"/>
          </a:endParaRPr>
        </a:p>
      </dgm:t>
    </dgm:pt>
    <dgm:pt modelId="{F81748DB-886A-4301-BDDF-7D59D23C4B6C}" type="parTrans" cxnId="{B6683B39-41E8-4CB0-A967-A28A0446336B}">
      <dgm:prSet/>
      <dgm:spPr/>
      <dgm:t>
        <a:bodyPr/>
        <a:lstStyle/>
        <a:p>
          <a:endParaRPr lang="hr-HR"/>
        </a:p>
      </dgm:t>
    </dgm:pt>
    <dgm:pt modelId="{F2C9246F-A77E-4FEE-B35C-90C36A4478BF}" type="sibTrans" cxnId="{B6683B39-41E8-4CB0-A967-A28A0446336B}">
      <dgm:prSet/>
      <dgm:spPr/>
      <dgm:t>
        <a:bodyPr/>
        <a:lstStyle/>
        <a:p>
          <a:endParaRPr lang="hr-HR"/>
        </a:p>
      </dgm:t>
    </dgm:pt>
    <dgm:pt modelId="{4163C37B-1A2C-4D4E-ACDF-3DB9ED53D0B7}">
      <dgm:prSet/>
      <dgm:spPr/>
      <dgm:t>
        <a:bodyPr/>
        <a:lstStyle/>
        <a:p>
          <a:pPr rtl="0"/>
          <a:r>
            <a:rPr lang="sk-SK" b="1" i="1" u="sng" noProof="0" dirty="0">
              <a:latin typeface="Segoe Print" panose="02000600000000000000" pitchFamily="2" charset="0"/>
            </a:rPr>
            <a:t>Rozšírená identita</a:t>
          </a:r>
        </a:p>
      </dgm:t>
    </dgm:pt>
    <dgm:pt modelId="{A9D926BD-26FA-45DC-844A-9AD1A2A13C41}" type="parTrans" cxnId="{FFB1B430-70BB-4D04-8B36-C50C64D43C39}">
      <dgm:prSet/>
      <dgm:spPr/>
      <dgm:t>
        <a:bodyPr/>
        <a:lstStyle/>
        <a:p>
          <a:endParaRPr lang="hr-HR"/>
        </a:p>
      </dgm:t>
    </dgm:pt>
    <dgm:pt modelId="{FFF0460A-5600-43BE-97FD-8029A10B1340}" type="sibTrans" cxnId="{FFB1B430-70BB-4D04-8B36-C50C64D43C39}">
      <dgm:prSet/>
      <dgm:spPr/>
      <dgm:t>
        <a:bodyPr/>
        <a:lstStyle/>
        <a:p>
          <a:endParaRPr lang="hr-HR"/>
        </a:p>
      </dgm:t>
    </dgm:pt>
    <dgm:pt modelId="{B08CACC4-86BF-4F31-B23A-B2F387154A27}">
      <dgm:prSet/>
      <dgm:spPr/>
      <dgm:t>
        <a:bodyPr/>
        <a:lstStyle/>
        <a:p>
          <a:pPr rtl="0"/>
          <a:r>
            <a:rPr lang="sk-SK" b="1" i="1" u="sng" noProof="0" dirty="0">
              <a:latin typeface="Segoe Print" panose="02000600000000000000" pitchFamily="2" charset="0"/>
            </a:rPr>
            <a:t>Základná identita</a:t>
          </a:r>
        </a:p>
      </dgm:t>
    </dgm:pt>
    <dgm:pt modelId="{CEB47780-EFAC-45EE-B8C8-6AB7A421D0BB}" type="parTrans" cxnId="{79864C0C-E171-4142-BE11-543FFAF05E21}">
      <dgm:prSet/>
      <dgm:spPr/>
      <dgm:t>
        <a:bodyPr/>
        <a:lstStyle/>
        <a:p>
          <a:endParaRPr lang="hr-HR"/>
        </a:p>
      </dgm:t>
    </dgm:pt>
    <dgm:pt modelId="{72CBC68E-1FE6-4C7F-88F1-DF5CE9FDBF86}" type="sibTrans" cxnId="{79864C0C-E171-4142-BE11-543FFAF05E21}">
      <dgm:prSet/>
      <dgm:spPr/>
      <dgm:t>
        <a:bodyPr/>
        <a:lstStyle/>
        <a:p>
          <a:endParaRPr lang="hr-HR"/>
        </a:p>
      </dgm:t>
    </dgm:pt>
    <dgm:pt modelId="{253D1986-C604-4E00-A5E7-E8C8FEA03506}">
      <dgm:prSet/>
      <dgm:spPr/>
      <dgm:t>
        <a:bodyPr/>
        <a:lstStyle/>
        <a:p>
          <a:pPr rtl="0"/>
          <a:r>
            <a:rPr lang="sk-SK" noProof="0" dirty="0">
              <a:latin typeface="Segoe Print" panose="02000600000000000000" pitchFamily="2" charset="0"/>
            </a:rPr>
            <a:t>Ašpirácie; </a:t>
          </a:r>
        </a:p>
      </dgm:t>
    </dgm:pt>
    <dgm:pt modelId="{C5C726FD-07C6-467A-967F-7727158E802D}" type="parTrans" cxnId="{51AD21C8-99C9-42F5-B798-523EFE1635CB}">
      <dgm:prSet/>
      <dgm:spPr/>
      <dgm:t>
        <a:bodyPr/>
        <a:lstStyle/>
        <a:p>
          <a:endParaRPr lang="hr-HR"/>
        </a:p>
      </dgm:t>
    </dgm:pt>
    <dgm:pt modelId="{7A17810A-EE77-4965-BDD2-923F8272F6FC}" type="sibTrans" cxnId="{51AD21C8-99C9-42F5-B798-523EFE1635CB}">
      <dgm:prSet/>
      <dgm:spPr/>
      <dgm:t>
        <a:bodyPr/>
        <a:lstStyle/>
        <a:p>
          <a:endParaRPr lang="hr-HR"/>
        </a:p>
      </dgm:t>
    </dgm:pt>
    <dgm:pt modelId="{3552C4F3-F6CD-4BEE-AFD1-D7851D354013}">
      <dgm:prSet/>
      <dgm:spPr/>
      <dgm:t>
        <a:bodyPr/>
        <a:lstStyle/>
        <a:p>
          <a:pPr rtl="0"/>
          <a:r>
            <a:rPr lang="sk-SK" noProof="0" dirty="0">
              <a:latin typeface="Segoe Print" panose="02000600000000000000" pitchFamily="2" charset="0"/>
            </a:rPr>
            <a:t>Vytrvalosť.</a:t>
          </a:r>
        </a:p>
      </dgm:t>
    </dgm:pt>
    <dgm:pt modelId="{CC96B264-0E79-4E71-8463-54B1E785E732}" type="parTrans" cxnId="{EA103C2A-7A0A-40C2-A2E0-6AEEFA48EF61}">
      <dgm:prSet/>
      <dgm:spPr/>
      <dgm:t>
        <a:bodyPr/>
        <a:lstStyle/>
        <a:p>
          <a:endParaRPr lang="hr-HR"/>
        </a:p>
      </dgm:t>
    </dgm:pt>
    <dgm:pt modelId="{2E0D7C3C-72A6-4806-955F-A045551B4028}" type="sibTrans" cxnId="{EA103C2A-7A0A-40C2-A2E0-6AEEFA48EF61}">
      <dgm:prSet/>
      <dgm:spPr/>
      <dgm:t>
        <a:bodyPr/>
        <a:lstStyle/>
        <a:p>
          <a:endParaRPr lang="hr-HR"/>
        </a:p>
      </dgm:t>
    </dgm:pt>
    <dgm:pt modelId="{F96E3555-70E4-4CAC-9E97-FA359FA34032}">
      <dgm:prSet/>
      <dgm:spPr/>
      <dgm:t>
        <a:bodyPr/>
        <a:lstStyle/>
        <a:p>
          <a:pPr rtl="0"/>
          <a:r>
            <a:rPr lang="sk-SK" b="0" i="0" u="none" noProof="0" dirty="0">
              <a:latin typeface="Segoe Print" panose="02000600000000000000" pitchFamily="2" charset="0"/>
            </a:rPr>
            <a:t>prvky značky obklopujúce základnú identitu, ktorá jej dodáva bohatosť a štruktúru</a:t>
          </a:r>
          <a:r>
            <a:rPr lang="hr-HR" b="0" i="0" u="none" noProof="0" dirty="0">
              <a:latin typeface="Segoe Print" panose="02000600000000000000" pitchFamily="2" charset="0"/>
            </a:rPr>
            <a:t>;</a:t>
          </a:r>
          <a:endParaRPr lang="en-GB" b="0" i="0" u="none" noProof="0" dirty="0">
            <a:latin typeface="Segoe Print" panose="02000600000000000000" pitchFamily="2" charset="0"/>
          </a:endParaRPr>
        </a:p>
      </dgm:t>
    </dgm:pt>
    <dgm:pt modelId="{244CF464-6BF4-40F8-A552-0EF53F7AADC5}" type="parTrans" cxnId="{2BCED9D4-920B-4E8B-89B0-05546D184FBC}">
      <dgm:prSet/>
      <dgm:spPr/>
      <dgm:t>
        <a:bodyPr/>
        <a:lstStyle/>
        <a:p>
          <a:endParaRPr lang="hr-HR"/>
        </a:p>
      </dgm:t>
    </dgm:pt>
    <dgm:pt modelId="{30F27AF4-C440-494E-AC7E-2791E532ED44}" type="sibTrans" cxnId="{2BCED9D4-920B-4E8B-89B0-05546D184FBC}">
      <dgm:prSet/>
      <dgm:spPr/>
      <dgm:t>
        <a:bodyPr/>
        <a:lstStyle/>
        <a:p>
          <a:endParaRPr lang="hr-HR"/>
        </a:p>
      </dgm:t>
    </dgm:pt>
    <dgm:pt modelId="{DD6030BF-7D8E-41BC-BB0A-6CB155E6B368}">
      <dgm:prSet/>
      <dgm:spPr/>
      <dgm:t>
        <a:bodyPr/>
        <a:lstStyle/>
        <a:p>
          <a:pPr rtl="0"/>
          <a:r>
            <a:rPr lang="sk-SK" b="0" i="0" u="none" noProof="0" dirty="0">
              <a:latin typeface="Segoe Print" panose="02000600000000000000" pitchFamily="2" charset="0"/>
            </a:rPr>
            <a:t>dôraz sa kladie na silnú asociáciu symbolov a osobnosť značky.</a:t>
          </a:r>
          <a:endParaRPr lang="en-GB" b="0" i="0" u="none" noProof="0" dirty="0">
            <a:latin typeface="Segoe Print" panose="02000600000000000000" pitchFamily="2" charset="0"/>
          </a:endParaRPr>
        </a:p>
      </dgm:t>
    </dgm:pt>
    <dgm:pt modelId="{AAC28AF9-9CFC-4492-BBF7-EDD3CD81DD37}" type="parTrans" cxnId="{A1CC4D62-5983-4A54-9708-A9242DDA08BC}">
      <dgm:prSet/>
      <dgm:spPr/>
      <dgm:t>
        <a:bodyPr/>
        <a:lstStyle/>
        <a:p>
          <a:endParaRPr lang="hr-HR"/>
        </a:p>
      </dgm:t>
    </dgm:pt>
    <dgm:pt modelId="{35CACEE8-FA3B-46DA-82E9-B39F14A7D88B}" type="sibTrans" cxnId="{A1CC4D62-5983-4A54-9708-A9242DDA08BC}">
      <dgm:prSet/>
      <dgm:spPr/>
      <dgm:t>
        <a:bodyPr/>
        <a:lstStyle/>
        <a:p>
          <a:endParaRPr lang="hr-HR"/>
        </a:p>
      </dgm:t>
    </dgm:pt>
    <dgm:pt modelId="{7EA029F2-96D4-45B7-AFCC-1EB76F5AB7AA}">
      <dgm:prSet/>
      <dgm:spPr/>
      <dgm:t>
        <a:bodyPr/>
        <a:lstStyle/>
        <a:p>
          <a:pPr rtl="0"/>
          <a:r>
            <a:rPr lang="sk-SK" noProof="0" dirty="0">
              <a:latin typeface="Segoe Print" panose="02000600000000000000" pitchFamily="2" charset="0"/>
            </a:rPr>
            <a:t>ústredná, nadčasová podstata značky</a:t>
          </a:r>
          <a:r>
            <a:rPr lang="hr-HR" noProof="0" dirty="0">
              <a:latin typeface="Segoe Print" panose="02000600000000000000" pitchFamily="2" charset="0"/>
            </a:rPr>
            <a:t>;</a:t>
          </a:r>
          <a:endParaRPr lang="en-GB" noProof="0" dirty="0">
            <a:latin typeface="Segoe Print" panose="02000600000000000000" pitchFamily="2" charset="0"/>
          </a:endParaRPr>
        </a:p>
      </dgm:t>
    </dgm:pt>
    <dgm:pt modelId="{75568570-A786-43A4-9926-0F8FBD1D4A92}" type="parTrans" cxnId="{9203A02D-A9E5-4F45-BC83-0D5D4472FEEE}">
      <dgm:prSet/>
      <dgm:spPr/>
      <dgm:t>
        <a:bodyPr/>
        <a:lstStyle/>
        <a:p>
          <a:endParaRPr lang="sk-SK"/>
        </a:p>
      </dgm:t>
    </dgm:pt>
    <dgm:pt modelId="{DDA51A94-9911-4951-8AA1-463B0AF4A87F}" type="sibTrans" cxnId="{9203A02D-A9E5-4F45-BC83-0D5D4472FEEE}">
      <dgm:prSet/>
      <dgm:spPr/>
      <dgm:t>
        <a:bodyPr/>
        <a:lstStyle/>
        <a:p>
          <a:endParaRPr lang="sk-SK"/>
        </a:p>
      </dgm:t>
    </dgm:pt>
    <dgm:pt modelId="{C41DC1F8-0C0D-4F4D-B221-D72BE0CAF04D}" type="pres">
      <dgm:prSet presAssocID="{809E4267-38D1-41A5-BBFF-25B980626E4E}" presName="linear" presStyleCnt="0">
        <dgm:presLayoutVars>
          <dgm:dir/>
          <dgm:animLvl val="lvl"/>
          <dgm:resizeHandles val="exact"/>
        </dgm:presLayoutVars>
      </dgm:prSet>
      <dgm:spPr/>
    </dgm:pt>
    <dgm:pt modelId="{3A5EEE37-73CC-44B1-9452-E5F1792DD67B}" type="pres">
      <dgm:prSet presAssocID="{4DCDCA09-8B6D-44C9-8A79-1D4C7088A4A9}" presName="parentLin" presStyleCnt="0"/>
      <dgm:spPr/>
    </dgm:pt>
    <dgm:pt modelId="{7E59DF6C-6CD6-4A72-86EA-C1341911769D}" type="pres">
      <dgm:prSet presAssocID="{4DCDCA09-8B6D-44C9-8A79-1D4C7088A4A9}" presName="parentLeftMargin" presStyleLbl="node1" presStyleIdx="0" presStyleCnt="2"/>
      <dgm:spPr/>
    </dgm:pt>
    <dgm:pt modelId="{A111927A-4EB8-4FF7-B31E-EA16696761B3}" type="pres">
      <dgm:prSet presAssocID="{4DCDCA09-8B6D-44C9-8A79-1D4C7088A4A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11CD669-0468-4831-A3D4-91B8993E7666}" type="pres">
      <dgm:prSet presAssocID="{4DCDCA09-8B6D-44C9-8A79-1D4C7088A4A9}" presName="negativeSpace" presStyleCnt="0"/>
      <dgm:spPr/>
    </dgm:pt>
    <dgm:pt modelId="{652ADA00-67EB-40BC-BBE9-162E64595265}" type="pres">
      <dgm:prSet presAssocID="{4DCDCA09-8B6D-44C9-8A79-1D4C7088A4A9}" presName="childText" presStyleLbl="conFgAcc1" presStyleIdx="0" presStyleCnt="2">
        <dgm:presLayoutVars>
          <dgm:bulletEnabled val="1"/>
        </dgm:presLayoutVars>
      </dgm:prSet>
      <dgm:spPr/>
    </dgm:pt>
    <dgm:pt modelId="{1EE02CC5-3CA7-4C96-9A3A-661242D946EE}" type="pres">
      <dgm:prSet presAssocID="{1AA6E49B-D102-475C-B9B3-B532211B002C}" presName="spaceBetweenRectangles" presStyleCnt="0"/>
      <dgm:spPr/>
    </dgm:pt>
    <dgm:pt modelId="{FC09FB4F-4AA7-4F2C-8DC7-9C5F55A5C13E}" type="pres">
      <dgm:prSet presAssocID="{D55C3F2B-D3F2-494F-BCE5-9AAAC6441056}" presName="parentLin" presStyleCnt="0"/>
      <dgm:spPr/>
    </dgm:pt>
    <dgm:pt modelId="{02AB0815-2ADB-418D-9B3F-E9A7B678A473}" type="pres">
      <dgm:prSet presAssocID="{D55C3F2B-D3F2-494F-BCE5-9AAAC6441056}" presName="parentLeftMargin" presStyleLbl="node1" presStyleIdx="0" presStyleCnt="2"/>
      <dgm:spPr/>
    </dgm:pt>
    <dgm:pt modelId="{3E34E341-3F26-45B0-A48D-A9A2F3428CAD}" type="pres">
      <dgm:prSet presAssocID="{D55C3F2B-D3F2-494F-BCE5-9AAAC644105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3FF45A6-5095-4A66-92B7-5D6390F1DDFA}" type="pres">
      <dgm:prSet presAssocID="{D55C3F2B-D3F2-494F-BCE5-9AAAC6441056}" presName="negativeSpace" presStyleCnt="0"/>
      <dgm:spPr/>
    </dgm:pt>
    <dgm:pt modelId="{0E87E505-4F7D-4911-B658-930669EF7291}" type="pres">
      <dgm:prSet presAssocID="{D55C3F2B-D3F2-494F-BCE5-9AAAC644105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79864C0C-E171-4142-BE11-543FFAF05E21}" srcId="{D55C3F2B-D3F2-494F-BCE5-9AAAC6441056}" destId="{B08CACC4-86BF-4F31-B23A-B2F387154A27}" srcOrd="0" destOrd="0" parTransId="{CEB47780-EFAC-45EE-B8C8-6AB7A421D0BB}" sibTransId="{72CBC68E-1FE6-4C7F-88F1-DF5CE9FDBF86}"/>
    <dgm:cxn modelId="{CE6E221D-D894-48A0-A7D9-B1C42BBE3CB6}" srcId="{4DCDCA09-8B6D-44C9-8A79-1D4C7088A4A9}" destId="{7A2AE1D4-0D5C-421F-A68E-27828D00A47C}" srcOrd="0" destOrd="0" parTransId="{4BB98A3B-8D69-4839-BF9D-EB4341BF1C43}" sibTransId="{D9C2A24C-B77B-4DDE-8681-6A26E2057D04}"/>
    <dgm:cxn modelId="{EA103C2A-7A0A-40C2-A2E0-6AEEFA48EF61}" srcId="{7A2AE1D4-0D5C-421F-A68E-27828D00A47C}" destId="{3552C4F3-F6CD-4BEE-AFD1-D7851D354013}" srcOrd="1" destOrd="0" parTransId="{CC96B264-0E79-4E71-8463-54B1E785E732}" sibTransId="{2E0D7C3C-72A6-4806-955F-A045551B4028}"/>
    <dgm:cxn modelId="{6C73952D-EE05-4D1D-857C-7ECFA0C26780}" type="presOf" srcId="{4DCDCA09-8B6D-44C9-8A79-1D4C7088A4A9}" destId="{7E59DF6C-6CD6-4A72-86EA-C1341911769D}" srcOrd="0" destOrd="0" presId="urn:microsoft.com/office/officeart/2005/8/layout/list1"/>
    <dgm:cxn modelId="{9203A02D-A9E5-4F45-BC83-0D5D4472FEEE}" srcId="{B08CACC4-86BF-4F31-B23A-B2F387154A27}" destId="{7EA029F2-96D4-45B7-AFCC-1EB76F5AB7AA}" srcOrd="0" destOrd="0" parTransId="{75568570-A786-43A4-9926-0F8FBD1D4A92}" sibTransId="{DDA51A94-9911-4951-8AA1-463B0AF4A87F}"/>
    <dgm:cxn modelId="{FFB1B430-70BB-4D04-8B36-C50C64D43C39}" srcId="{D55C3F2B-D3F2-494F-BCE5-9AAAC6441056}" destId="{4163C37B-1A2C-4D4E-ACDF-3DB9ED53D0B7}" srcOrd="1" destOrd="0" parTransId="{A9D926BD-26FA-45DC-844A-9AD1A2A13C41}" sibTransId="{FFF0460A-5600-43BE-97FD-8029A10B1340}"/>
    <dgm:cxn modelId="{755E8133-EA2A-46BB-AEDE-583F222FA9AD}" type="presOf" srcId="{7A2AE1D4-0D5C-421F-A68E-27828D00A47C}" destId="{652ADA00-67EB-40BC-BBE9-162E64595265}" srcOrd="0" destOrd="0" presId="urn:microsoft.com/office/officeart/2005/8/layout/list1"/>
    <dgm:cxn modelId="{B6683B39-41E8-4CB0-A967-A28A0446336B}" srcId="{B08CACC4-86BF-4F31-B23A-B2F387154A27}" destId="{66DDC0D1-3B7C-4903-B770-AB76DACC95C5}" srcOrd="2" destOrd="0" parTransId="{F81748DB-886A-4301-BDDF-7D59D23C4B6C}" sibTransId="{F2C9246F-A77E-4FEE-B35C-90C36A4478BF}"/>
    <dgm:cxn modelId="{A1CC4D62-5983-4A54-9708-A9242DDA08BC}" srcId="{4163C37B-1A2C-4D4E-ACDF-3DB9ED53D0B7}" destId="{DD6030BF-7D8E-41BC-BB0A-6CB155E6B368}" srcOrd="1" destOrd="0" parTransId="{AAC28AF9-9CFC-4492-BBF7-EDD3CD81DD37}" sibTransId="{35CACEE8-FA3B-46DA-82E9-B39F14A7D88B}"/>
    <dgm:cxn modelId="{A974BC43-0942-4FFA-91A2-EF3EA90CE3FB}" type="presOf" srcId="{4163C37B-1A2C-4D4E-ACDF-3DB9ED53D0B7}" destId="{0E87E505-4F7D-4911-B658-930669EF7291}" srcOrd="0" destOrd="4" presId="urn:microsoft.com/office/officeart/2005/8/layout/list1"/>
    <dgm:cxn modelId="{FB080865-438E-4770-B145-7A4545800B86}" type="presOf" srcId="{253D1986-C604-4E00-A5E7-E8C8FEA03506}" destId="{652ADA00-67EB-40BC-BBE9-162E64595265}" srcOrd="0" destOrd="1" presId="urn:microsoft.com/office/officeart/2005/8/layout/list1"/>
    <dgm:cxn modelId="{22976968-C933-4C61-81BA-0499AA66256B}" type="presOf" srcId="{7EA029F2-96D4-45B7-AFCC-1EB76F5AB7AA}" destId="{0E87E505-4F7D-4911-B658-930669EF7291}" srcOrd="0" destOrd="1" presId="urn:microsoft.com/office/officeart/2005/8/layout/list1"/>
    <dgm:cxn modelId="{FCBFE649-D69A-44FB-B326-889B204FD6B7}" type="presOf" srcId="{3552C4F3-F6CD-4BEE-AFD1-D7851D354013}" destId="{652ADA00-67EB-40BC-BBE9-162E64595265}" srcOrd="0" destOrd="2" presId="urn:microsoft.com/office/officeart/2005/8/layout/list1"/>
    <dgm:cxn modelId="{34053355-F4EF-415C-A2D3-B6B30F2350C8}" type="presOf" srcId="{D55C3F2B-D3F2-494F-BCE5-9AAAC6441056}" destId="{02AB0815-2ADB-418D-9B3F-E9A7B678A473}" srcOrd="0" destOrd="0" presId="urn:microsoft.com/office/officeart/2005/8/layout/list1"/>
    <dgm:cxn modelId="{20663375-7904-4082-A5CC-31541B9ACC44}" type="presOf" srcId="{B08CACC4-86BF-4F31-B23A-B2F387154A27}" destId="{0E87E505-4F7D-4911-B658-930669EF7291}" srcOrd="0" destOrd="0" presId="urn:microsoft.com/office/officeart/2005/8/layout/list1"/>
    <dgm:cxn modelId="{DD04097A-001E-48E4-87CB-19A297D69AFD}" type="presOf" srcId="{DD6030BF-7D8E-41BC-BB0A-6CB155E6B368}" destId="{0E87E505-4F7D-4911-B658-930669EF7291}" srcOrd="0" destOrd="6" presId="urn:microsoft.com/office/officeart/2005/8/layout/list1"/>
    <dgm:cxn modelId="{0984D98F-8306-4AA2-8856-B23903EB6FF9}" type="presOf" srcId="{809E4267-38D1-41A5-BBFF-25B980626E4E}" destId="{C41DC1F8-0C0D-4F4D-B221-D72BE0CAF04D}" srcOrd="0" destOrd="0" presId="urn:microsoft.com/office/officeart/2005/8/layout/list1"/>
    <dgm:cxn modelId="{59EB789E-6CAE-4E18-8CF2-817F1561D15E}" type="presOf" srcId="{66DDC0D1-3B7C-4903-B770-AB76DACC95C5}" destId="{0E87E505-4F7D-4911-B658-930669EF7291}" srcOrd="0" destOrd="3" presId="urn:microsoft.com/office/officeart/2005/8/layout/list1"/>
    <dgm:cxn modelId="{7B1D44B5-64D1-4688-B320-AB3EAA3A5AB0}" type="presOf" srcId="{4DCDCA09-8B6D-44C9-8A79-1D4C7088A4A9}" destId="{A111927A-4EB8-4FF7-B31E-EA16696761B3}" srcOrd="1" destOrd="0" presId="urn:microsoft.com/office/officeart/2005/8/layout/list1"/>
    <dgm:cxn modelId="{FB7B55BB-3E14-48D8-8854-FB9988C77333}" type="presOf" srcId="{AB9AB35C-F430-482D-83D7-782467214CA4}" destId="{0E87E505-4F7D-4911-B658-930669EF7291}" srcOrd="0" destOrd="2" presId="urn:microsoft.com/office/officeart/2005/8/layout/list1"/>
    <dgm:cxn modelId="{4D4B3EC2-6310-431E-81F7-39072A84117B}" type="presOf" srcId="{F96E3555-70E4-4CAC-9E97-FA359FA34032}" destId="{0E87E505-4F7D-4911-B658-930669EF7291}" srcOrd="0" destOrd="5" presId="urn:microsoft.com/office/officeart/2005/8/layout/list1"/>
    <dgm:cxn modelId="{EE7890C5-E1CF-40BD-A870-BA3B4DFC6EF6}" srcId="{B08CACC4-86BF-4F31-B23A-B2F387154A27}" destId="{AB9AB35C-F430-482D-83D7-782467214CA4}" srcOrd="1" destOrd="0" parTransId="{59B71450-4FAF-42EC-AB52-C4742F0461BA}" sibTransId="{0FE3A1FA-BCE7-4E5B-80EE-8C74EF976E70}"/>
    <dgm:cxn modelId="{51AD21C8-99C9-42F5-B798-523EFE1635CB}" srcId="{7A2AE1D4-0D5C-421F-A68E-27828D00A47C}" destId="{253D1986-C604-4E00-A5E7-E8C8FEA03506}" srcOrd="0" destOrd="0" parTransId="{C5C726FD-07C6-467A-967F-7727158E802D}" sibTransId="{7A17810A-EE77-4965-BDD2-923F8272F6FC}"/>
    <dgm:cxn modelId="{2BCED9D4-920B-4E8B-89B0-05546D184FBC}" srcId="{4163C37B-1A2C-4D4E-ACDF-3DB9ED53D0B7}" destId="{F96E3555-70E4-4CAC-9E97-FA359FA34032}" srcOrd="0" destOrd="0" parTransId="{244CF464-6BF4-40F8-A552-0EF53F7AADC5}" sibTransId="{30F27AF4-C440-494E-AC7E-2791E532ED44}"/>
    <dgm:cxn modelId="{998AA9D8-3048-4A80-A488-12D3A2BB72D8}" type="presOf" srcId="{D55C3F2B-D3F2-494F-BCE5-9AAAC6441056}" destId="{3E34E341-3F26-45B0-A48D-A9A2F3428CAD}" srcOrd="1" destOrd="0" presId="urn:microsoft.com/office/officeart/2005/8/layout/list1"/>
    <dgm:cxn modelId="{A2170CE6-B6CF-4EB2-8717-9624B16B7325}" srcId="{809E4267-38D1-41A5-BBFF-25B980626E4E}" destId="{D55C3F2B-D3F2-494F-BCE5-9AAAC6441056}" srcOrd="1" destOrd="0" parTransId="{7D6D628A-D603-4060-9282-6536F3C6EF10}" sibTransId="{44BC60C7-4608-40E3-9E34-334091352778}"/>
    <dgm:cxn modelId="{5C5640F6-2829-4DC7-9BCA-6B03898FA18C}" srcId="{809E4267-38D1-41A5-BBFF-25B980626E4E}" destId="{4DCDCA09-8B6D-44C9-8A79-1D4C7088A4A9}" srcOrd="0" destOrd="0" parTransId="{605FCC1C-CBC8-419F-995A-21353032FC94}" sibTransId="{1AA6E49B-D102-475C-B9B3-B532211B002C}"/>
    <dgm:cxn modelId="{8F4957F3-F11D-4420-B53F-8FEA7E15C09E}" type="presParOf" srcId="{C41DC1F8-0C0D-4F4D-B221-D72BE0CAF04D}" destId="{3A5EEE37-73CC-44B1-9452-E5F1792DD67B}" srcOrd="0" destOrd="0" presId="urn:microsoft.com/office/officeart/2005/8/layout/list1"/>
    <dgm:cxn modelId="{202025C1-042D-47FC-B29D-3E6130E88BF2}" type="presParOf" srcId="{3A5EEE37-73CC-44B1-9452-E5F1792DD67B}" destId="{7E59DF6C-6CD6-4A72-86EA-C1341911769D}" srcOrd="0" destOrd="0" presId="urn:microsoft.com/office/officeart/2005/8/layout/list1"/>
    <dgm:cxn modelId="{36AA6F61-21AE-455A-BE58-35849AD722E8}" type="presParOf" srcId="{3A5EEE37-73CC-44B1-9452-E5F1792DD67B}" destId="{A111927A-4EB8-4FF7-B31E-EA16696761B3}" srcOrd="1" destOrd="0" presId="urn:microsoft.com/office/officeart/2005/8/layout/list1"/>
    <dgm:cxn modelId="{1955498D-162E-4CAE-A0C9-CFC0F0D3DD44}" type="presParOf" srcId="{C41DC1F8-0C0D-4F4D-B221-D72BE0CAF04D}" destId="{911CD669-0468-4831-A3D4-91B8993E7666}" srcOrd="1" destOrd="0" presId="urn:microsoft.com/office/officeart/2005/8/layout/list1"/>
    <dgm:cxn modelId="{E08C7625-A184-4835-A4B7-0332F97071B8}" type="presParOf" srcId="{C41DC1F8-0C0D-4F4D-B221-D72BE0CAF04D}" destId="{652ADA00-67EB-40BC-BBE9-162E64595265}" srcOrd="2" destOrd="0" presId="urn:microsoft.com/office/officeart/2005/8/layout/list1"/>
    <dgm:cxn modelId="{7E1C0C48-8338-4667-AF9F-D75423FDA17A}" type="presParOf" srcId="{C41DC1F8-0C0D-4F4D-B221-D72BE0CAF04D}" destId="{1EE02CC5-3CA7-4C96-9A3A-661242D946EE}" srcOrd="3" destOrd="0" presId="urn:microsoft.com/office/officeart/2005/8/layout/list1"/>
    <dgm:cxn modelId="{D327FA10-9431-43CD-802F-C32743139324}" type="presParOf" srcId="{C41DC1F8-0C0D-4F4D-B221-D72BE0CAF04D}" destId="{FC09FB4F-4AA7-4F2C-8DC7-9C5F55A5C13E}" srcOrd="4" destOrd="0" presId="urn:microsoft.com/office/officeart/2005/8/layout/list1"/>
    <dgm:cxn modelId="{C49DF7B4-7861-4669-BD5F-502540078631}" type="presParOf" srcId="{FC09FB4F-4AA7-4F2C-8DC7-9C5F55A5C13E}" destId="{02AB0815-2ADB-418D-9B3F-E9A7B678A473}" srcOrd="0" destOrd="0" presId="urn:microsoft.com/office/officeart/2005/8/layout/list1"/>
    <dgm:cxn modelId="{9F064AB0-561F-4E5F-A71E-B0827D270E2A}" type="presParOf" srcId="{FC09FB4F-4AA7-4F2C-8DC7-9C5F55A5C13E}" destId="{3E34E341-3F26-45B0-A48D-A9A2F3428CAD}" srcOrd="1" destOrd="0" presId="urn:microsoft.com/office/officeart/2005/8/layout/list1"/>
    <dgm:cxn modelId="{A94CA666-6730-46D3-8A25-95000F29D7E7}" type="presParOf" srcId="{C41DC1F8-0C0D-4F4D-B221-D72BE0CAF04D}" destId="{93FF45A6-5095-4A66-92B7-5D6390F1DDFA}" srcOrd="5" destOrd="0" presId="urn:microsoft.com/office/officeart/2005/8/layout/list1"/>
    <dgm:cxn modelId="{27D5BA5E-1DF9-403F-A53E-8268E636C5AA}" type="presParOf" srcId="{C41DC1F8-0C0D-4F4D-B221-D72BE0CAF04D}" destId="{0E87E505-4F7D-4911-B658-930669EF729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42C2F70-9DEF-4A71-A751-579A8522F3C3}" type="doc">
      <dgm:prSet loTypeId="urn:microsoft.com/office/officeart/2005/8/layout/vList2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hr-HR"/>
        </a:p>
      </dgm:t>
    </dgm:pt>
    <dgm:pt modelId="{194E8200-5DD9-46A5-B898-A19985F7D8E9}">
      <dgm:prSet/>
      <dgm:spPr/>
      <dgm:t>
        <a:bodyPr/>
        <a:lstStyle/>
        <a:p>
          <a:pPr rtl="0"/>
          <a:r>
            <a:rPr lang="sk-SK" noProof="0" dirty="0">
              <a:latin typeface="Segoe Print" panose="02000600000000000000" pitchFamily="2" charset="0"/>
            </a:rPr>
            <a:t>Systém identity značky</a:t>
          </a:r>
        </a:p>
      </dgm:t>
    </dgm:pt>
    <dgm:pt modelId="{8FD402E8-DFE2-4178-B37F-6C6AF353BB1E}" type="parTrans" cxnId="{52EDC0E9-1509-4B43-A695-BFF47F8A35EB}">
      <dgm:prSet/>
      <dgm:spPr/>
      <dgm:t>
        <a:bodyPr/>
        <a:lstStyle/>
        <a:p>
          <a:endParaRPr lang="hr-HR"/>
        </a:p>
      </dgm:t>
    </dgm:pt>
    <dgm:pt modelId="{EE3569CC-5FDB-4825-A3E3-F5C788E498E4}" type="sibTrans" cxnId="{52EDC0E9-1509-4B43-A695-BFF47F8A35EB}">
      <dgm:prSet/>
      <dgm:spPr/>
      <dgm:t>
        <a:bodyPr/>
        <a:lstStyle/>
        <a:p>
          <a:endParaRPr lang="hr-HR"/>
        </a:p>
      </dgm:t>
    </dgm:pt>
    <dgm:pt modelId="{24D210E9-C140-4C8D-B139-0B261EBED23F}" type="pres">
      <dgm:prSet presAssocID="{E42C2F70-9DEF-4A71-A751-579A8522F3C3}" presName="linear" presStyleCnt="0">
        <dgm:presLayoutVars>
          <dgm:animLvl val="lvl"/>
          <dgm:resizeHandles val="exact"/>
        </dgm:presLayoutVars>
      </dgm:prSet>
      <dgm:spPr/>
    </dgm:pt>
    <dgm:pt modelId="{45BB87EB-A886-4351-B502-97D0B057B0F9}" type="pres">
      <dgm:prSet presAssocID="{194E8200-5DD9-46A5-B898-A19985F7D8E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4F6D473-53C0-444C-B1BD-0AFBD5F54886}" type="presOf" srcId="{E42C2F70-9DEF-4A71-A751-579A8522F3C3}" destId="{24D210E9-C140-4C8D-B139-0B261EBED23F}" srcOrd="0" destOrd="0" presId="urn:microsoft.com/office/officeart/2005/8/layout/vList2"/>
    <dgm:cxn modelId="{8BFFCE77-3CB4-461C-B28C-E04A7275CD38}" type="presOf" srcId="{194E8200-5DD9-46A5-B898-A19985F7D8E9}" destId="{45BB87EB-A886-4351-B502-97D0B057B0F9}" srcOrd="0" destOrd="0" presId="urn:microsoft.com/office/officeart/2005/8/layout/vList2"/>
    <dgm:cxn modelId="{52EDC0E9-1509-4B43-A695-BFF47F8A35EB}" srcId="{E42C2F70-9DEF-4A71-A751-579A8522F3C3}" destId="{194E8200-5DD9-46A5-B898-A19985F7D8E9}" srcOrd="0" destOrd="0" parTransId="{8FD402E8-DFE2-4178-B37F-6C6AF353BB1E}" sibTransId="{EE3569CC-5FDB-4825-A3E3-F5C788E498E4}"/>
    <dgm:cxn modelId="{403BF497-B7AA-4ED4-82E5-CAB175A27978}" type="presParOf" srcId="{24D210E9-C140-4C8D-B139-0B261EBED23F}" destId="{45BB87EB-A886-4351-B502-97D0B057B0F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FAF4DE9-BB04-4942-B1A4-7C3BD5104336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hr-HR"/>
        </a:p>
      </dgm:t>
    </dgm:pt>
    <dgm:pt modelId="{84297775-9D0B-499B-B0D5-6E9A8D4CAD8C}">
      <dgm:prSet/>
      <dgm:spPr/>
      <dgm:t>
        <a:bodyPr/>
        <a:lstStyle/>
        <a:p>
          <a:pPr algn="ctr" rtl="0"/>
          <a:r>
            <a:rPr lang="sk-SK" noProof="0" dirty="0">
              <a:latin typeface="Segoe Print" panose="02000600000000000000" pitchFamily="2" charset="0"/>
            </a:rPr>
            <a:t>Identita značky</a:t>
          </a:r>
        </a:p>
      </dgm:t>
    </dgm:pt>
    <dgm:pt modelId="{FDDBC425-5AD4-42C3-9E5D-472AA34CBAB2}" type="parTrans" cxnId="{2E9CDCFB-EDAE-4AB6-9207-8607E222E8A5}">
      <dgm:prSet/>
      <dgm:spPr/>
      <dgm:t>
        <a:bodyPr/>
        <a:lstStyle/>
        <a:p>
          <a:endParaRPr lang="hr-HR"/>
        </a:p>
      </dgm:t>
    </dgm:pt>
    <dgm:pt modelId="{6296FEA7-EEFE-4B2F-85B7-E058455024DF}" type="sibTrans" cxnId="{2E9CDCFB-EDAE-4AB6-9207-8607E222E8A5}">
      <dgm:prSet/>
      <dgm:spPr/>
      <dgm:t>
        <a:bodyPr/>
        <a:lstStyle/>
        <a:p>
          <a:endParaRPr lang="hr-HR"/>
        </a:p>
      </dgm:t>
    </dgm:pt>
    <dgm:pt modelId="{BA474E9A-3FDD-4488-A784-2481BF11FB5A}" type="pres">
      <dgm:prSet presAssocID="{0FAF4DE9-BB04-4942-B1A4-7C3BD5104336}" presName="linear" presStyleCnt="0">
        <dgm:presLayoutVars>
          <dgm:animLvl val="lvl"/>
          <dgm:resizeHandles val="exact"/>
        </dgm:presLayoutVars>
      </dgm:prSet>
      <dgm:spPr/>
    </dgm:pt>
    <dgm:pt modelId="{69985245-34D4-4CC7-A1D2-0FF43C2C523A}" type="pres">
      <dgm:prSet presAssocID="{84297775-9D0B-499B-B0D5-6E9A8D4CAD8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D1EA8C0-DDEF-4CF2-8A83-B53370641CAA}" type="presOf" srcId="{0FAF4DE9-BB04-4942-B1A4-7C3BD5104336}" destId="{BA474E9A-3FDD-4488-A784-2481BF11FB5A}" srcOrd="0" destOrd="0" presId="urn:microsoft.com/office/officeart/2005/8/layout/vList2"/>
    <dgm:cxn modelId="{63766ECB-3089-4B83-B1DF-B783816F6CD9}" type="presOf" srcId="{84297775-9D0B-499B-B0D5-6E9A8D4CAD8C}" destId="{69985245-34D4-4CC7-A1D2-0FF43C2C523A}" srcOrd="0" destOrd="0" presId="urn:microsoft.com/office/officeart/2005/8/layout/vList2"/>
    <dgm:cxn modelId="{2E9CDCFB-EDAE-4AB6-9207-8607E222E8A5}" srcId="{0FAF4DE9-BB04-4942-B1A4-7C3BD5104336}" destId="{84297775-9D0B-499B-B0D5-6E9A8D4CAD8C}" srcOrd="0" destOrd="0" parTransId="{FDDBC425-5AD4-42C3-9E5D-472AA34CBAB2}" sibTransId="{6296FEA7-EEFE-4B2F-85B7-E058455024DF}"/>
    <dgm:cxn modelId="{02F9DFCF-1A8F-411C-B5F5-8AA608F15919}" type="presParOf" srcId="{BA474E9A-3FDD-4488-A784-2481BF11FB5A}" destId="{69985245-34D4-4CC7-A1D2-0FF43C2C523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EBBF58F-7876-4BB4-94EB-313D7FCACE3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D48B60B0-2B1E-4C79-A4D8-6CD8B74973AD}">
      <dgm:prSet/>
      <dgm:spPr/>
      <dgm:t>
        <a:bodyPr/>
        <a:lstStyle/>
        <a:p>
          <a:pPr rtl="0"/>
          <a:r>
            <a:rPr lang="sk-SK" noProof="0" dirty="0">
              <a:latin typeface="Segoe Print" panose="02000600000000000000" pitchFamily="2" charset="0"/>
            </a:rPr>
            <a:t>Zdroj</a:t>
          </a:r>
          <a:r>
            <a:rPr lang="en-GB" noProof="0" dirty="0"/>
            <a:t>:</a:t>
          </a:r>
        </a:p>
      </dgm:t>
    </dgm:pt>
    <dgm:pt modelId="{781F0E00-B592-4EF4-B2B5-9C2B32BE3B77}" type="parTrans" cxnId="{6BDE1BF5-8707-4949-9C45-AB2C24DC09DC}">
      <dgm:prSet/>
      <dgm:spPr/>
      <dgm:t>
        <a:bodyPr/>
        <a:lstStyle/>
        <a:p>
          <a:endParaRPr lang="hr-HR"/>
        </a:p>
      </dgm:t>
    </dgm:pt>
    <dgm:pt modelId="{2A0BF16A-66A5-49DA-8C4B-694A05ED0A7C}" type="sibTrans" cxnId="{6BDE1BF5-8707-4949-9C45-AB2C24DC09DC}">
      <dgm:prSet/>
      <dgm:spPr/>
      <dgm:t>
        <a:bodyPr/>
        <a:lstStyle/>
        <a:p>
          <a:endParaRPr lang="hr-HR"/>
        </a:p>
      </dgm:t>
    </dgm:pt>
    <dgm:pt modelId="{00E7F85D-1485-4BEC-AD70-161F5B3022E9}">
      <dgm:prSet/>
      <dgm:spPr/>
      <dgm:t>
        <a:bodyPr/>
        <a:lstStyle/>
        <a:p>
          <a:pPr rtl="0"/>
          <a:r>
            <a:rPr lang="en-GB" noProof="0" dirty="0">
              <a:latin typeface="Segoe Print" panose="02000600000000000000" pitchFamily="2" charset="0"/>
            </a:rPr>
            <a:t>Aaker, D. A. (1996). Building Strong Brands, The Free Press. New York, </a:t>
          </a:r>
          <a:r>
            <a:rPr lang="sk-SK" noProof="0" dirty="0">
              <a:latin typeface="Segoe Print" panose="02000600000000000000" pitchFamily="2" charset="0"/>
            </a:rPr>
            <a:t>s</a:t>
          </a:r>
          <a:r>
            <a:rPr lang="en-GB" noProof="0" dirty="0">
              <a:latin typeface="Segoe Print" panose="02000600000000000000" pitchFamily="2" charset="0"/>
            </a:rPr>
            <a:t>. 79</a:t>
          </a:r>
        </a:p>
      </dgm:t>
    </dgm:pt>
    <dgm:pt modelId="{1FD96119-6E30-4380-A196-6CCB8E2D5208}" type="parTrans" cxnId="{54723A56-C818-4C4A-9043-BA746AC1F538}">
      <dgm:prSet/>
      <dgm:spPr/>
      <dgm:t>
        <a:bodyPr/>
        <a:lstStyle/>
        <a:p>
          <a:endParaRPr lang="hr-HR"/>
        </a:p>
      </dgm:t>
    </dgm:pt>
    <dgm:pt modelId="{A53940DD-7494-4E9A-9AE5-6D90829C1B60}" type="sibTrans" cxnId="{54723A56-C818-4C4A-9043-BA746AC1F538}">
      <dgm:prSet/>
      <dgm:spPr/>
      <dgm:t>
        <a:bodyPr/>
        <a:lstStyle/>
        <a:p>
          <a:endParaRPr lang="hr-HR"/>
        </a:p>
      </dgm:t>
    </dgm:pt>
    <dgm:pt modelId="{AD989A32-68AC-4341-B174-72BEBA7FD976}" type="pres">
      <dgm:prSet presAssocID="{EEBBF58F-7876-4BB4-94EB-313D7FCACE33}" presName="linear" presStyleCnt="0">
        <dgm:presLayoutVars>
          <dgm:dir/>
          <dgm:animLvl val="lvl"/>
          <dgm:resizeHandles val="exact"/>
        </dgm:presLayoutVars>
      </dgm:prSet>
      <dgm:spPr/>
    </dgm:pt>
    <dgm:pt modelId="{DEA82792-3D8E-4FEE-A6EE-0F697E32F17B}" type="pres">
      <dgm:prSet presAssocID="{D48B60B0-2B1E-4C79-A4D8-6CD8B74973AD}" presName="parentLin" presStyleCnt="0"/>
      <dgm:spPr/>
    </dgm:pt>
    <dgm:pt modelId="{EEBD9F58-0205-475A-8E00-23A5161CB74A}" type="pres">
      <dgm:prSet presAssocID="{D48B60B0-2B1E-4C79-A4D8-6CD8B74973AD}" presName="parentLeftMargin" presStyleLbl="node1" presStyleIdx="0" presStyleCnt="1"/>
      <dgm:spPr/>
    </dgm:pt>
    <dgm:pt modelId="{167E7E3E-98AE-4DB2-9CC8-39B4A30F31A6}" type="pres">
      <dgm:prSet presAssocID="{D48B60B0-2B1E-4C79-A4D8-6CD8B74973A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83AC7653-C7B7-4368-978B-A7C082EA2D62}" type="pres">
      <dgm:prSet presAssocID="{D48B60B0-2B1E-4C79-A4D8-6CD8B74973AD}" presName="negativeSpace" presStyleCnt="0"/>
      <dgm:spPr/>
    </dgm:pt>
    <dgm:pt modelId="{FF016503-02A5-421F-BF0B-FFFB5BD07F3D}" type="pres">
      <dgm:prSet presAssocID="{D48B60B0-2B1E-4C79-A4D8-6CD8B74973AD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54723A56-C818-4C4A-9043-BA746AC1F538}" srcId="{D48B60B0-2B1E-4C79-A4D8-6CD8B74973AD}" destId="{00E7F85D-1485-4BEC-AD70-161F5B3022E9}" srcOrd="0" destOrd="0" parTransId="{1FD96119-6E30-4380-A196-6CCB8E2D5208}" sibTransId="{A53940DD-7494-4E9A-9AE5-6D90829C1B60}"/>
    <dgm:cxn modelId="{D27096B7-670A-44D8-B86C-67994426165C}" type="presOf" srcId="{D48B60B0-2B1E-4C79-A4D8-6CD8B74973AD}" destId="{167E7E3E-98AE-4DB2-9CC8-39B4A30F31A6}" srcOrd="1" destOrd="0" presId="urn:microsoft.com/office/officeart/2005/8/layout/list1"/>
    <dgm:cxn modelId="{FFE1A8BB-A2CD-4F6F-97D9-479A440334B5}" type="presOf" srcId="{D48B60B0-2B1E-4C79-A4D8-6CD8B74973AD}" destId="{EEBD9F58-0205-475A-8E00-23A5161CB74A}" srcOrd="0" destOrd="0" presId="urn:microsoft.com/office/officeart/2005/8/layout/list1"/>
    <dgm:cxn modelId="{6C98FCCC-6114-4C8D-9673-977EFCE5B50C}" type="presOf" srcId="{00E7F85D-1485-4BEC-AD70-161F5B3022E9}" destId="{FF016503-02A5-421F-BF0B-FFFB5BD07F3D}" srcOrd="0" destOrd="0" presId="urn:microsoft.com/office/officeart/2005/8/layout/list1"/>
    <dgm:cxn modelId="{0733CAE6-58EB-42CB-AFF3-D5DC6FC89D93}" type="presOf" srcId="{EEBBF58F-7876-4BB4-94EB-313D7FCACE33}" destId="{AD989A32-68AC-4341-B174-72BEBA7FD976}" srcOrd="0" destOrd="0" presId="urn:microsoft.com/office/officeart/2005/8/layout/list1"/>
    <dgm:cxn modelId="{6BDE1BF5-8707-4949-9C45-AB2C24DC09DC}" srcId="{EEBBF58F-7876-4BB4-94EB-313D7FCACE33}" destId="{D48B60B0-2B1E-4C79-A4D8-6CD8B74973AD}" srcOrd="0" destOrd="0" parTransId="{781F0E00-B592-4EF4-B2B5-9C2B32BE3B77}" sibTransId="{2A0BF16A-66A5-49DA-8C4B-694A05ED0A7C}"/>
    <dgm:cxn modelId="{79B1E2EB-7896-44A6-9A48-28E5EE0967E7}" type="presParOf" srcId="{AD989A32-68AC-4341-B174-72BEBA7FD976}" destId="{DEA82792-3D8E-4FEE-A6EE-0F697E32F17B}" srcOrd="0" destOrd="0" presId="urn:microsoft.com/office/officeart/2005/8/layout/list1"/>
    <dgm:cxn modelId="{7FA95047-084B-4162-8BB3-1E0901068A5F}" type="presParOf" srcId="{DEA82792-3D8E-4FEE-A6EE-0F697E32F17B}" destId="{EEBD9F58-0205-475A-8E00-23A5161CB74A}" srcOrd="0" destOrd="0" presId="urn:microsoft.com/office/officeart/2005/8/layout/list1"/>
    <dgm:cxn modelId="{7A720DD9-7B57-4A13-B1FE-9741603BBAEF}" type="presParOf" srcId="{DEA82792-3D8E-4FEE-A6EE-0F697E32F17B}" destId="{167E7E3E-98AE-4DB2-9CC8-39B4A30F31A6}" srcOrd="1" destOrd="0" presId="urn:microsoft.com/office/officeart/2005/8/layout/list1"/>
    <dgm:cxn modelId="{441257D2-E912-475B-80FB-D4397AA9035E}" type="presParOf" srcId="{AD989A32-68AC-4341-B174-72BEBA7FD976}" destId="{83AC7653-C7B7-4368-978B-A7C082EA2D62}" srcOrd="1" destOrd="0" presId="urn:microsoft.com/office/officeart/2005/8/layout/list1"/>
    <dgm:cxn modelId="{EBCA5135-FCAE-4923-9D54-3307DD7CB07F}" type="presParOf" srcId="{AD989A32-68AC-4341-B174-72BEBA7FD976}" destId="{FF016503-02A5-421F-BF0B-FFFB5BD07F3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5197B1E-0D70-414A-8293-3FED64AD68F5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hr-HR"/>
        </a:p>
      </dgm:t>
    </dgm:pt>
    <dgm:pt modelId="{59D59698-B536-437C-BD04-641948DEF9D2}">
      <dgm:prSet/>
      <dgm:spPr/>
      <dgm:t>
        <a:bodyPr/>
        <a:lstStyle/>
        <a:p>
          <a:pPr rtl="0"/>
          <a:r>
            <a:rPr lang="sk-SK" noProof="0" dirty="0">
              <a:latin typeface="Segoe Print" panose="02000600000000000000" pitchFamily="2" charset="0"/>
            </a:rPr>
            <a:t>Identita značky</a:t>
          </a:r>
          <a:endParaRPr lang="en-GB" noProof="0" dirty="0">
            <a:latin typeface="Segoe Print" panose="02000600000000000000" pitchFamily="2" charset="0"/>
          </a:endParaRPr>
        </a:p>
      </dgm:t>
    </dgm:pt>
    <dgm:pt modelId="{6E179BFD-3E7E-4208-A342-7988D09DB344}" type="parTrans" cxnId="{6938AAB7-7304-4B61-83ED-F05855F35FA5}">
      <dgm:prSet/>
      <dgm:spPr/>
      <dgm:t>
        <a:bodyPr/>
        <a:lstStyle/>
        <a:p>
          <a:endParaRPr lang="hr-HR"/>
        </a:p>
      </dgm:t>
    </dgm:pt>
    <dgm:pt modelId="{3451E04F-762B-4799-9B0C-8A111D9DD040}" type="sibTrans" cxnId="{6938AAB7-7304-4B61-83ED-F05855F35FA5}">
      <dgm:prSet/>
      <dgm:spPr/>
      <dgm:t>
        <a:bodyPr/>
        <a:lstStyle/>
        <a:p>
          <a:endParaRPr lang="hr-HR"/>
        </a:p>
      </dgm:t>
    </dgm:pt>
    <dgm:pt modelId="{BB971E40-C777-4975-A139-96E5F2C9DAA1}" type="pres">
      <dgm:prSet presAssocID="{E5197B1E-0D70-414A-8293-3FED64AD68F5}" presName="linear" presStyleCnt="0">
        <dgm:presLayoutVars>
          <dgm:animLvl val="lvl"/>
          <dgm:resizeHandles val="exact"/>
        </dgm:presLayoutVars>
      </dgm:prSet>
      <dgm:spPr/>
    </dgm:pt>
    <dgm:pt modelId="{013885E2-966D-475D-857C-0169CB68F514}" type="pres">
      <dgm:prSet presAssocID="{59D59698-B536-437C-BD04-641948DEF9D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80E9613-E5EA-4B79-B888-63ADF409CE71}" type="presOf" srcId="{E5197B1E-0D70-414A-8293-3FED64AD68F5}" destId="{BB971E40-C777-4975-A139-96E5F2C9DAA1}" srcOrd="0" destOrd="0" presId="urn:microsoft.com/office/officeart/2005/8/layout/vList2"/>
    <dgm:cxn modelId="{1020002C-B282-4B07-ACA1-74743A96C99B}" type="presOf" srcId="{59D59698-B536-437C-BD04-641948DEF9D2}" destId="{013885E2-966D-475D-857C-0169CB68F514}" srcOrd="0" destOrd="0" presId="urn:microsoft.com/office/officeart/2005/8/layout/vList2"/>
    <dgm:cxn modelId="{6938AAB7-7304-4B61-83ED-F05855F35FA5}" srcId="{E5197B1E-0D70-414A-8293-3FED64AD68F5}" destId="{59D59698-B536-437C-BD04-641948DEF9D2}" srcOrd="0" destOrd="0" parTransId="{6E179BFD-3E7E-4208-A342-7988D09DB344}" sibTransId="{3451E04F-762B-4799-9B0C-8A111D9DD040}"/>
    <dgm:cxn modelId="{8F1AEC61-927B-46C0-A4F1-4124FC1332D0}" type="presParOf" srcId="{BB971E40-C777-4975-A139-96E5F2C9DAA1}" destId="{013885E2-966D-475D-857C-0169CB68F51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F76B848-179A-487A-A7F7-833C8E2F6040}" type="doc">
      <dgm:prSet loTypeId="urn:microsoft.com/office/officeart/2005/8/layout/hList1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hr-HR"/>
        </a:p>
      </dgm:t>
    </dgm:pt>
    <dgm:pt modelId="{71BC7B1A-3F8B-4A53-B479-49211EE776B4}">
      <dgm:prSet/>
      <dgm:spPr/>
      <dgm:t>
        <a:bodyPr/>
        <a:lstStyle/>
        <a:p>
          <a:pPr rtl="0"/>
          <a:r>
            <a:rPr lang="sk-SK" noProof="0" dirty="0">
              <a:latin typeface="Segoe Print" panose="02000600000000000000" pitchFamily="2" charset="0"/>
            </a:rPr>
            <a:t>Ako byť efektívny?</a:t>
          </a:r>
        </a:p>
      </dgm:t>
    </dgm:pt>
    <dgm:pt modelId="{D54B39D5-C71B-4699-BF71-8D583ECDB5E7}" type="parTrans" cxnId="{29D18B62-A7C2-447A-A438-103AE5A2FACD}">
      <dgm:prSet/>
      <dgm:spPr/>
      <dgm:t>
        <a:bodyPr/>
        <a:lstStyle/>
        <a:p>
          <a:endParaRPr lang="hr-HR"/>
        </a:p>
      </dgm:t>
    </dgm:pt>
    <dgm:pt modelId="{4A445331-1B58-4441-B349-826BFDC4AF5A}" type="sibTrans" cxnId="{29D18B62-A7C2-447A-A438-103AE5A2FACD}">
      <dgm:prSet/>
      <dgm:spPr/>
      <dgm:t>
        <a:bodyPr/>
        <a:lstStyle/>
        <a:p>
          <a:endParaRPr lang="hr-HR"/>
        </a:p>
      </dgm:t>
    </dgm:pt>
    <dgm:pt modelId="{E944A4BA-5838-40EF-8FC7-21EBBBCAE074}">
      <dgm:prSet/>
      <dgm:spPr>
        <a:solidFill>
          <a:srgbClr val="C0CC28">
            <a:alpha val="29000"/>
          </a:srgbClr>
        </a:solidFill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k-SK" dirty="0">
              <a:latin typeface="Segoe Print" panose="02000600000000000000" pitchFamily="2" charset="0"/>
            </a:rPr>
            <a:t>Vedieť, čo znamená značka, a efektívne vyjadriť svoju identitu </a:t>
          </a:r>
          <a:r>
            <a:rPr lang="hr-HR" dirty="0">
              <a:latin typeface="Segoe Print" panose="02000600000000000000" pitchFamily="2" charset="0"/>
              <a:cs typeface="Calibri"/>
            </a:rPr>
            <a:t>→ </a:t>
          </a:r>
          <a:r>
            <a:rPr lang="sk-SK" dirty="0">
              <a:latin typeface="Segoe Print" panose="02000600000000000000" pitchFamily="2" charset="0"/>
              <a:cs typeface="Calibri"/>
            </a:rPr>
            <a:t>predstavujte, čo organizácia môže a bude v priebehu času robiť</a:t>
          </a:r>
          <a:endParaRPr lang="hr-HR" dirty="0">
            <a:latin typeface="Segoe Print" panose="02000600000000000000" pitchFamily="2" charset="0"/>
          </a:endParaRPr>
        </a:p>
      </dgm:t>
    </dgm:pt>
    <dgm:pt modelId="{895AB145-4FB5-4E14-9B8A-AA4B22E924D1}" type="parTrans" cxnId="{E69D36FB-2AE8-45F9-98FF-420601D772B3}">
      <dgm:prSet/>
      <dgm:spPr/>
      <dgm:t>
        <a:bodyPr/>
        <a:lstStyle/>
        <a:p>
          <a:endParaRPr lang="hr-HR"/>
        </a:p>
      </dgm:t>
    </dgm:pt>
    <dgm:pt modelId="{71D9D847-8D37-4336-AC97-A9E949C9E786}" type="sibTrans" cxnId="{E69D36FB-2AE8-45F9-98FF-420601D772B3}">
      <dgm:prSet/>
      <dgm:spPr/>
      <dgm:t>
        <a:bodyPr/>
        <a:lstStyle/>
        <a:p>
          <a:endParaRPr lang="hr-HR"/>
        </a:p>
      </dgm:t>
    </dgm:pt>
    <dgm:pt modelId="{4112F7A2-7675-4925-BAF7-78FB85612828}">
      <dgm:prSet/>
      <dgm:spPr>
        <a:solidFill>
          <a:srgbClr val="C0CC28">
            <a:alpha val="29000"/>
          </a:srgbClr>
        </a:solidFill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dirty="0">
              <a:latin typeface="Segoe Print" panose="02000600000000000000" pitchFamily="2" charset="0"/>
            </a:rPr>
            <a:t> </a:t>
          </a:r>
          <a:r>
            <a:rPr lang="sk-SK" dirty="0">
              <a:latin typeface="Segoe Print" panose="02000600000000000000" pitchFamily="2" charset="0"/>
            </a:rPr>
            <a:t> Identita značky musí</a:t>
          </a:r>
          <a:r>
            <a:rPr lang="hr-HR" dirty="0">
              <a:latin typeface="Segoe Print" panose="02000600000000000000" pitchFamily="2" charset="0"/>
            </a:rPr>
            <a:t>:</a:t>
          </a:r>
        </a:p>
      </dgm:t>
    </dgm:pt>
    <dgm:pt modelId="{CA1632A0-8523-440A-AC4C-987B289EFDDF}" type="parTrans" cxnId="{0262AEB5-84E3-4E0E-9B9F-C9E084514166}">
      <dgm:prSet/>
      <dgm:spPr/>
      <dgm:t>
        <a:bodyPr/>
        <a:lstStyle/>
        <a:p>
          <a:endParaRPr lang="hr-HR"/>
        </a:p>
      </dgm:t>
    </dgm:pt>
    <dgm:pt modelId="{5F916C6F-0CB2-4ACE-8333-42D195D39637}" type="sibTrans" cxnId="{0262AEB5-84E3-4E0E-9B9F-C9E084514166}">
      <dgm:prSet/>
      <dgm:spPr/>
      <dgm:t>
        <a:bodyPr/>
        <a:lstStyle/>
        <a:p>
          <a:endParaRPr lang="hr-HR"/>
        </a:p>
      </dgm:t>
    </dgm:pt>
    <dgm:pt modelId="{5B390460-4FB1-4A7D-81CE-F68992094973}">
      <dgm:prSet/>
      <dgm:spPr>
        <a:solidFill>
          <a:srgbClr val="C0CC28">
            <a:alpha val="29000"/>
          </a:srgbClr>
        </a:solidFill>
      </dgm:spPr>
      <dgm:t>
        <a:bodyPr/>
        <a:lstStyle/>
        <a:p>
          <a:pPr marL="44450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k-SK" dirty="0">
              <a:latin typeface="Segoe Print" panose="02000600000000000000" pitchFamily="2" charset="0"/>
            </a:rPr>
            <a:t>rezonovať so spotrebiteľom</a:t>
          </a:r>
          <a:r>
            <a:rPr lang="hr-HR" dirty="0">
              <a:latin typeface="Segoe Print" panose="02000600000000000000" pitchFamily="2" charset="0"/>
            </a:rPr>
            <a:t> </a:t>
          </a:r>
          <a:r>
            <a:rPr lang="hr-HR" dirty="0">
              <a:latin typeface="Segoe Print" panose="02000600000000000000" pitchFamily="2" charset="0"/>
              <a:cs typeface="Calibri"/>
            </a:rPr>
            <a:t>→</a:t>
          </a:r>
          <a:r>
            <a:rPr lang="en-GB" dirty="0">
              <a:latin typeface="Segoe Print" panose="02000600000000000000" pitchFamily="2" charset="0"/>
            </a:rPr>
            <a:t> </a:t>
          </a:r>
          <a:r>
            <a:rPr lang="sk-SK" noProof="0" dirty="0">
              <a:latin typeface="Segoe Print" panose="02000600000000000000" pitchFamily="2" charset="0"/>
            </a:rPr>
            <a:t>lojalita</a:t>
          </a:r>
          <a:endParaRPr lang="en-GB" noProof="0" dirty="0">
            <a:latin typeface="Segoe Print" panose="02000600000000000000" pitchFamily="2" charset="0"/>
          </a:endParaRPr>
        </a:p>
      </dgm:t>
    </dgm:pt>
    <dgm:pt modelId="{2954FE2B-0C9D-4239-B703-CA7F22088570}" type="parTrans" cxnId="{A1BBED70-49D3-4EAA-8DEB-05115893CBD3}">
      <dgm:prSet/>
      <dgm:spPr/>
      <dgm:t>
        <a:bodyPr/>
        <a:lstStyle/>
        <a:p>
          <a:endParaRPr lang="hr-HR"/>
        </a:p>
      </dgm:t>
    </dgm:pt>
    <dgm:pt modelId="{DAE48922-173F-4642-8D2A-249480661E24}" type="sibTrans" cxnId="{A1BBED70-49D3-4EAA-8DEB-05115893CBD3}">
      <dgm:prSet/>
      <dgm:spPr/>
      <dgm:t>
        <a:bodyPr/>
        <a:lstStyle/>
        <a:p>
          <a:endParaRPr lang="hr-HR"/>
        </a:p>
      </dgm:t>
    </dgm:pt>
    <dgm:pt modelId="{D96F29DC-6AF0-4421-B4FB-5F6544EE789C}">
      <dgm:prSet/>
      <dgm:spPr>
        <a:solidFill>
          <a:srgbClr val="C0CC28">
            <a:alpha val="29000"/>
          </a:srgbClr>
        </a:solidFill>
      </dgm:spPr>
      <dgm:t>
        <a:bodyPr/>
        <a:lstStyle/>
        <a:p>
          <a:pPr marL="0" marR="0" indent="44450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k-SK" dirty="0">
              <a:latin typeface="Segoe Print" panose="02000600000000000000" pitchFamily="2" charset="0"/>
            </a:rPr>
            <a:t>odlíšiť značku od konkurencie </a:t>
          </a:r>
          <a:r>
            <a:rPr lang="hr-HR" dirty="0">
              <a:latin typeface="Segoe Print" panose="02000600000000000000" pitchFamily="2" charset="0"/>
            </a:rPr>
            <a:t> </a:t>
          </a:r>
        </a:p>
      </dgm:t>
    </dgm:pt>
    <dgm:pt modelId="{2437ECC5-3A48-411B-BA48-CCD6BB8C79D7}" type="parTrans" cxnId="{8F70E9DB-77BD-4598-9B32-27CB681D2EF0}">
      <dgm:prSet/>
      <dgm:spPr/>
      <dgm:t>
        <a:bodyPr/>
        <a:lstStyle/>
        <a:p>
          <a:endParaRPr lang="hr-HR"/>
        </a:p>
      </dgm:t>
    </dgm:pt>
    <dgm:pt modelId="{2B3E2CB6-35B1-47CC-A695-FD525BD31422}" type="sibTrans" cxnId="{8F70E9DB-77BD-4598-9B32-27CB681D2EF0}">
      <dgm:prSet/>
      <dgm:spPr/>
      <dgm:t>
        <a:bodyPr/>
        <a:lstStyle/>
        <a:p>
          <a:endParaRPr lang="hr-HR"/>
        </a:p>
      </dgm:t>
    </dgm:pt>
    <dgm:pt modelId="{11CA30A1-EC59-401C-A576-3370A745ED9B}">
      <dgm:prSet/>
      <dgm:spPr>
        <a:solidFill>
          <a:srgbClr val="C0CC28">
            <a:alpha val="29000"/>
          </a:srgbClr>
        </a:solidFill>
      </dgm:spPr>
      <dgm:t>
        <a:bodyPr/>
        <a:lstStyle/>
        <a:p>
          <a:pPr marL="0" marR="0" indent="44450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dirty="0">
              <a:latin typeface="Segoe Print" panose="02000600000000000000" pitchFamily="2" charset="0"/>
              <a:hlinkClick xmlns:r="http://schemas.openxmlformats.org/officeDocument/2006/relationships" r:id="rId1"/>
            </a:rPr>
            <a:t>https://www.thebrandingjournal.com/2018/02/ethical-branding-guide</a:t>
          </a:r>
          <a:r>
            <a:rPr lang="hr-HR" dirty="0">
              <a:latin typeface="Segoe Print" panose="02000600000000000000" pitchFamily="2" charset="0"/>
            </a:rPr>
            <a:t> </a:t>
          </a:r>
        </a:p>
      </dgm:t>
    </dgm:pt>
    <dgm:pt modelId="{3B48E456-7916-43EF-B757-85009747B4D5}" type="parTrans" cxnId="{A74877CD-119E-48F5-808F-4D5A856F8FDB}">
      <dgm:prSet/>
      <dgm:spPr/>
      <dgm:t>
        <a:bodyPr/>
        <a:lstStyle/>
        <a:p>
          <a:endParaRPr lang="hr-HR"/>
        </a:p>
      </dgm:t>
    </dgm:pt>
    <dgm:pt modelId="{0F2D7621-4F1A-45FB-8D81-4C2143D5AA90}" type="sibTrans" cxnId="{A74877CD-119E-48F5-808F-4D5A856F8FDB}">
      <dgm:prSet/>
      <dgm:spPr/>
      <dgm:t>
        <a:bodyPr/>
        <a:lstStyle/>
        <a:p>
          <a:endParaRPr lang="hr-HR"/>
        </a:p>
      </dgm:t>
    </dgm:pt>
    <dgm:pt modelId="{E09E438A-BA89-4DAB-9B33-B3B6E5556C49}" type="pres">
      <dgm:prSet presAssocID="{FF76B848-179A-487A-A7F7-833C8E2F6040}" presName="Name0" presStyleCnt="0">
        <dgm:presLayoutVars>
          <dgm:dir/>
          <dgm:animLvl val="lvl"/>
          <dgm:resizeHandles val="exact"/>
        </dgm:presLayoutVars>
      </dgm:prSet>
      <dgm:spPr/>
    </dgm:pt>
    <dgm:pt modelId="{AC26E960-EADC-46D5-BB85-005F065EEEFB}" type="pres">
      <dgm:prSet presAssocID="{71BC7B1A-3F8B-4A53-B479-49211EE776B4}" presName="composite" presStyleCnt="0"/>
      <dgm:spPr/>
    </dgm:pt>
    <dgm:pt modelId="{71AFF17A-8450-4803-9535-A15DA57F69DA}" type="pres">
      <dgm:prSet presAssocID="{71BC7B1A-3F8B-4A53-B479-49211EE776B4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67941C89-C3B9-4859-9C45-33A2907F93EA}" type="pres">
      <dgm:prSet presAssocID="{71BC7B1A-3F8B-4A53-B479-49211EE776B4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81BCE906-C1D0-4D75-A25A-58DF008B6650}" type="presOf" srcId="{E944A4BA-5838-40EF-8FC7-21EBBBCAE074}" destId="{67941C89-C3B9-4859-9C45-33A2907F93EA}" srcOrd="0" destOrd="0" presId="urn:microsoft.com/office/officeart/2005/8/layout/hList1"/>
    <dgm:cxn modelId="{82799D16-A423-4419-8DBF-4A07943530CD}" type="presOf" srcId="{4112F7A2-7675-4925-BAF7-78FB85612828}" destId="{67941C89-C3B9-4859-9C45-33A2907F93EA}" srcOrd="0" destOrd="1" presId="urn:microsoft.com/office/officeart/2005/8/layout/hList1"/>
    <dgm:cxn modelId="{77C05127-980C-4003-BDAC-944C3A17E718}" type="presOf" srcId="{11CA30A1-EC59-401C-A576-3370A745ED9B}" destId="{67941C89-C3B9-4859-9C45-33A2907F93EA}" srcOrd="0" destOrd="4" presId="urn:microsoft.com/office/officeart/2005/8/layout/hList1"/>
    <dgm:cxn modelId="{FF8B103D-7C74-473E-BAB3-054C9CFAE131}" type="presOf" srcId="{D96F29DC-6AF0-4421-B4FB-5F6544EE789C}" destId="{67941C89-C3B9-4859-9C45-33A2907F93EA}" srcOrd="0" destOrd="3" presId="urn:microsoft.com/office/officeart/2005/8/layout/hList1"/>
    <dgm:cxn modelId="{29D18B62-A7C2-447A-A438-103AE5A2FACD}" srcId="{FF76B848-179A-487A-A7F7-833C8E2F6040}" destId="{71BC7B1A-3F8B-4A53-B479-49211EE776B4}" srcOrd="0" destOrd="0" parTransId="{D54B39D5-C71B-4699-BF71-8D583ECDB5E7}" sibTransId="{4A445331-1B58-4441-B349-826BFDC4AF5A}"/>
    <dgm:cxn modelId="{A1BBED70-49D3-4EAA-8DEB-05115893CBD3}" srcId="{4112F7A2-7675-4925-BAF7-78FB85612828}" destId="{5B390460-4FB1-4A7D-81CE-F68992094973}" srcOrd="0" destOrd="0" parTransId="{2954FE2B-0C9D-4239-B703-CA7F22088570}" sibTransId="{DAE48922-173F-4642-8D2A-249480661E24}"/>
    <dgm:cxn modelId="{0262AEB5-84E3-4E0E-9B9F-C9E084514166}" srcId="{71BC7B1A-3F8B-4A53-B479-49211EE776B4}" destId="{4112F7A2-7675-4925-BAF7-78FB85612828}" srcOrd="1" destOrd="0" parTransId="{CA1632A0-8523-440A-AC4C-987B289EFDDF}" sibTransId="{5F916C6F-0CB2-4ACE-8333-42D195D39637}"/>
    <dgm:cxn modelId="{A74877CD-119E-48F5-808F-4D5A856F8FDB}" srcId="{71BC7B1A-3F8B-4A53-B479-49211EE776B4}" destId="{11CA30A1-EC59-401C-A576-3370A745ED9B}" srcOrd="2" destOrd="0" parTransId="{3B48E456-7916-43EF-B757-85009747B4D5}" sibTransId="{0F2D7621-4F1A-45FB-8D81-4C2143D5AA90}"/>
    <dgm:cxn modelId="{2BF483D9-5949-4E16-B6E3-F16ACC8A252B}" type="presOf" srcId="{71BC7B1A-3F8B-4A53-B479-49211EE776B4}" destId="{71AFF17A-8450-4803-9535-A15DA57F69DA}" srcOrd="0" destOrd="0" presId="urn:microsoft.com/office/officeart/2005/8/layout/hList1"/>
    <dgm:cxn modelId="{26DDA8DA-87FF-4419-9E47-E1986ADFDF3B}" type="presOf" srcId="{FF76B848-179A-487A-A7F7-833C8E2F6040}" destId="{E09E438A-BA89-4DAB-9B33-B3B6E5556C49}" srcOrd="0" destOrd="0" presId="urn:microsoft.com/office/officeart/2005/8/layout/hList1"/>
    <dgm:cxn modelId="{8F70E9DB-77BD-4598-9B32-27CB681D2EF0}" srcId="{4112F7A2-7675-4925-BAF7-78FB85612828}" destId="{D96F29DC-6AF0-4421-B4FB-5F6544EE789C}" srcOrd="1" destOrd="0" parTransId="{2437ECC5-3A48-411B-BA48-CCD6BB8C79D7}" sibTransId="{2B3E2CB6-35B1-47CC-A695-FD525BD31422}"/>
    <dgm:cxn modelId="{0ABD00F6-E420-49EA-9878-750115F96D21}" type="presOf" srcId="{5B390460-4FB1-4A7D-81CE-F68992094973}" destId="{67941C89-C3B9-4859-9C45-33A2907F93EA}" srcOrd="0" destOrd="2" presId="urn:microsoft.com/office/officeart/2005/8/layout/hList1"/>
    <dgm:cxn modelId="{E69D36FB-2AE8-45F9-98FF-420601D772B3}" srcId="{71BC7B1A-3F8B-4A53-B479-49211EE776B4}" destId="{E944A4BA-5838-40EF-8FC7-21EBBBCAE074}" srcOrd="0" destOrd="0" parTransId="{895AB145-4FB5-4E14-9B8A-AA4B22E924D1}" sibTransId="{71D9D847-8D37-4336-AC97-A9E949C9E786}"/>
    <dgm:cxn modelId="{97A12CAE-5FA0-49BC-A612-EFFEECA833C8}" type="presParOf" srcId="{E09E438A-BA89-4DAB-9B33-B3B6E5556C49}" destId="{AC26E960-EADC-46D5-BB85-005F065EEEFB}" srcOrd="0" destOrd="0" presId="urn:microsoft.com/office/officeart/2005/8/layout/hList1"/>
    <dgm:cxn modelId="{5DA759DC-CCCB-4CA2-93A8-E865F339740D}" type="presParOf" srcId="{AC26E960-EADC-46D5-BB85-005F065EEEFB}" destId="{71AFF17A-8450-4803-9535-A15DA57F69DA}" srcOrd="0" destOrd="0" presId="urn:microsoft.com/office/officeart/2005/8/layout/hList1"/>
    <dgm:cxn modelId="{37CA1123-CB8E-4804-8D4D-25B70D6CC3C2}" type="presParOf" srcId="{AC26E960-EADC-46D5-BB85-005F065EEEFB}" destId="{67941C89-C3B9-4859-9C45-33A2907F93E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FE732DE-CB89-46C7-9FE5-FCFA07010843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hr-HR"/>
        </a:p>
      </dgm:t>
    </dgm:pt>
    <dgm:pt modelId="{C3FD30D9-6A9F-42D5-9A78-4B0A02DF9327}">
      <dgm:prSet/>
      <dgm:spPr/>
      <dgm:t>
        <a:bodyPr/>
        <a:lstStyle/>
        <a:p>
          <a:pPr rtl="0"/>
          <a:r>
            <a:rPr lang="sk-SK" noProof="0" dirty="0">
              <a:latin typeface="Segoe Print" panose="02000600000000000000" pitchFamily="2" charset="0"/>
            </a:rPr>
            <a:t>Rámec identity značky</a:t>
          </a:r>
          <a:endParaRPr lang="en-GB" noProof="0" dirty="0">
            <a:latin typeface="Segoe Print" panose="02000600000000000000" pitchFamily="2" charset="0"/>
          </a:endParaRPr>
        </a:p>
      </dgm:t>
    </dgm:pt>
    <dgm:pt modelId="{B6CCEE10-C707-42CF-8BA9-C3E539FDBB46}" type="parTrans" cxnId="{797D5014-1AB6-4E9E-8123-4608708C039A}">
      <dgm:prSet/>
      <dgm:spPr/>
      <dgm:t>
        <a:bodyPr/>
        <a:lstStyle/>
        <a:p>
          <a:endParaRPr lang="hr-HR"/>
        </a:p>
      </dgm:t>
    </dgm:pt>
    <dgm:pt modelId="{A43709BE-919A-4BE7-A8A2-94AA26B8BFEC}" type="sibTrans" cxnId="{797D5014-1AB6-4E9E-8123-4608708C039A}">
      <dgm:prSet/>
      <dgm:spPr/>
      <dgm:t>
        <a:bodyPr/>
        <a:lstStyle/>
        <a:p>
          <a:endParaRPr lang="hr-HR"/>
        </a:p>
      </dgm:t>
    </dgm:pt>
    <dgm:pt modelId="{D706CB0D-34AE-42C8-8C33-45A7ACDAB624}" type="pres">
      <dgm:prSet presAssocID="{9FE732DE-CB89-46C7-9FE5-FCFA07010843}" presName="linear" presStyleCnt="0">
        <dgm:presLayoutVars>
          <dgm:animLvl val="lvl"/>
          <dgm:resizeHandles val="exact"/>
        </dgm:presLayoutVars>
      </dgm:prSet>
      <dgm:spPr/>
    </dgm:pt>
    <dgm:pt modelId="{4A2C1533-5D24-4B07-A6EF-73D49A1BF4CE}" type="pres">
      <dgm:prSet presAssocID="{C3FD30D9-6A9F-42D5-9A78-4B0A02DF9327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97D5014-1AB6-4E9E-8123-4608708C039A}" srcId="{9FE732DE-CB89-46C7-9FE5-FCFA07010843}" destId="{C3FD30D9-6A9F-42D5-9A78-4B0A02DF9327}" srcOrd="0" destOrd="0" parTransId="{B6CCEE10-C707-42CF-8BA9-C3E539FDBB46}" sibTransId="{A43709BE-919A-4BE7-A8A2-94AA26B8BFEC}"/>
    <dgm:cxn modelId="{56E1EF27-D9DF-4EAA-ABB6-41FD7BC949DE}" type="presOf" srcId="{9FE732DE-CB89-46C7-9FE5-FCFA07010843}" destId="{D706CB0D-34AE-42C8-8C33-45A7ACDAB624}" srcOrd="0" destOrd="0" presId="urn:microsoft.com/office/officeart/2005/8/layout/vList2"/>
    <dgm:cxn modelId="{2CD4802E-71B1-440A-A414-567863BCA776}" type="presOf" srcId="{C3FD30D9-6A9F-42D5-9A78-4B0A02DF9327}" destId="{4A2C1533-5D24-4B07-A6EF-73D49A1BF4CE}" srcOrd="0" destOrd="0" presId="urn:microsoft.com/office/officeart/2005/8/layout/vList2"/>
    <dgm:cxn modelId="{25FBE59F-0BCB-45A3-985E-4337F256B8CC}" type="presParOf" srcId="{D706CB0D-34AE-42C8-8C33-45A7ACDAB624}" destId="{4A2C1533-5D24-4B07-A6EF-73D49A1BF4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0A11883-687B-42B0-A4DA-D890EACF7C5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21579CF9-EE00-40D7-AA10-01E4B4C114C1}">
      <dgm:prSet/>
      <dgm:spPr/>
      <dgm:t>
        <a:bodyPr/>
        <a:lstStyle/>
        <a:p>
          <a:pPr rtl="0"/>
          <a:r>
            <a:rPr lang="sk-SK" noProof="0" dirty="0">
              <a:latin typeface="Segoe Print" panose="02000600000000000000" pitchFamily="2" charset="0"/>
            </a:rPr>
            <a:t>Typy na budovanie identity značky</a:t>
          </a:r>
        </a:p>
      </dgm:t>
    </dgm:pt>
    <dgm:pt modelId="{DC77B2CB-3C7B-4FB4-9954-09D827659377}" type="parTrans" cxnId="{D0F1261E-498E-4A9A-BC7B-2C60A0E38A64}">
      <dgm:prSet/>
      <dgm:spPr/>
      <dgm:t>
        <a:bodyPr/>
        <a:lstStyle/>
        <a:p>
          <a:endParaRPr lang="hr-HR"/>
        </a:p>
      </dgm:t>
    </dgm:pt>
    <dgm:pt modelId="{5F6AB2A6-D36D-4A3B-9CDF-10AAE2C1A8DE}" type="sibTrans" cxnId="{D0F1261E-498E-4A9A-BC7B-2C60A0E38A64}">
      <dgm:prSet/>
      <dgm:spPr/>
      <dgm:t>
        <a:bodyPr/>
        <a:lstStyle/>
        <a:p>
          <a:endParaRPr lang="hr-HR"/>
        </a:p>
      </dgm:t>
    </dgm:pt>
    <dgm:pt modelId="{D9D329DC-0B1A-43E4-837D-FBB834F2DC95}" type="pres">
      <dgm:prSet presAssocID="{80A11883-687B-42B0-A4DA-D890EACF7C5F}" presName="linear" presStyleCnt="0">
        <dgm:presLayoutVars>
          <dgm:animLvl val="lvl"/>
          <dgm:resizeHandles val="exact"/>
        </dgm:presLayoutVars>
      </dgm:prSet>
      <dgm:spPr/>
    </dgm:pt>
    <dgm:pt modelId="{7936C581-2550-4FAF-BF99-EA176EAC510B}" type="pres">
      <dgm:prSet presAssocID="{21579CF9-EE00-40D7-AA10-01E4B4C114C1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CCFAC00-D689-4538-84A8-3C64BE9291D4}" type="presOf" srcId="{21579CF9-EE00-40D7-AA10-01E4B4C114C1}" destId="{7936C581-2550-4FAF-BF99-EA176EAC510B}" srcOrd="0" destOrd="0" presId="urn:microsoft.com/office/officeart/2005/8/layout/vList2"/>
    <dgm:cxn modelId="{D0F1261E-498E-4A9A-BC7B-2C60A0E38A64}" srcId="{80A11883-687B-42B0-A4DA-D890EACF7C5F}" destId="{21579CF9-EE00-40D7-AA10-01E4B4C114C1}" srcOrd="0" destOrd="0" parTransId="{DC77B2CB-3C7B-4FB4-9954-09D827659377}" sibTransId="{5F6AB2A6-D36D-4A3B-9CDF-10AAE2C1A8DE}"/>
    <dgm:cxn modelId="{1DE3E2EE-6AD9-4F94-8D00-E92E24140F9E}" type="presOf" srcId="{80A11883-687B-42B0-A4DA-D890EACF7C5F}" destId="{D9D329DC-0B1A-43E4-837D-FBB834F2DC95}" srcOrd="0" destOrd="0" presId="urn:microsoft.com/office/officeart/2005/8/layout/vList2"/>
    <dgm:cxn modelId="{72797493-0967-43AB-810B-922395445787}" type="presParOf" srcId="{D9D329DC-0B1A-43E4-837D-FBB834F2DC95}" destId="{7936C581-2550-4FAF-BF99-EA176EAC510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18FA8F-68B6-47E9-B081-3C133381C4A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54715F03-4C17-49D5-BA66-37D0F7BEF4B3}">
      <dgm:prSet phldrT="[Text]"/>
      <dgm:spPr>
        <a:solidFill>
          <a:schemeClr val="accent4"/>
        </a:solidFill>
      </dgm:spPr>
      <dgm:t>
        <a:bodyPr/>
        <a:lstStyle/>
        <a:p>
          <a:r>
            <a:rPr lang="sk-SK" b="1" noProof="0" dirty="0">
              <a:solidFill>
                <a:schemeClr val="tx1"/>
              </a:solidFill>
              <a:latin typeface="Segoe Print" pitchFamily="2" charset="0"/>
            </a:rPr>
            <a:t>zapamätateľnosť</a:t>
          </a:r>
        </a:p>
      </dgm:t>
    </dgm:pt>
    <dgm:pt modelId="{266A98A5-E0CB-45B1-B180-7F166E78FD05}" type="parTrans" cxnId="{021D3A3F-ADE9-4BDF-BF1D-5F0F4EA7A122}">
      <dgm:prSet/>
      <dgm:spPr/>
      <dgm:t>
        <a:bodyPr/>
        <a:lstStyle/>
        <a:p>
          <a:endParaRPr lang="hr-HR"/>
        </a:p>
      </dgm:t>
    </dgm:pt>
    <dgm:pt modelId="{5DD7CAEE-7FD3-4908-B07D-4A27BED40AAE}" type="sibTrans" cxnId="{021D3A3F-ADE9-4BDF-BF1D-5F0F4EA7A122}">
      <dgm:prSet/>
      <dgm:spPr/>
      <dgm:t>
        <a:bodyPr/>
        <a:lstStyle/>
        <a:p>
          <a:endParaRPr lang="hr-HR"/>
        </a:p>
      </dgm:t>
    </dgm:pt>
    <dgm:pt modelId="{EF1F1B35-A950-4131-83D0-F92A25B97064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sk-SK" b="1" noProof="0" dirty="0">
              <a:solidFill>
                <a:schemeClr val="tx1"/>
              </a:solidFill>
              <a:latin typeface="Segoe Print" pitchFamily="2" charset="0"/>
            </a:rPr>
            <a:t>príjemnosť</a:t>
          </a:r>
          <a:endParaRPr lang="en-GB" b="1" noProof="0" dirty="0">
            <a:solidFill>
              <a:schemeClr val="tx1"/>
            </a:solidFill>
            <a:latin typeface="Segoe Print" pitchFamily="2" charset="0"/>
          </a:endParaRPr>
        </a:p>
      </dgm:t>
    </dgm:pt>
    <dgm:pt modelId="{8896B3C6-3E6A-48F4-9147-641D2BBA6BC8}" type="parTrans" cxnId="{DD92BED2-7075-4422-93BE-A11D82918C12}">
      <dgm:prSet/>
      <dgm:spPr/>
      <dgm:t>
        <a:bodyPr/>
        <a:lstStyle/>
        <a:p>
          <a:endParaRPr lang="hr-HR"/>
        </a:p>
      </dgm:t>
    </dgm:pt>
    <dgm:pt modelId="{B2FC7509-0068-45D3-9369-39D022ED7992}" type="sibTrans" cxnId="{DD92BED2-7075-4422-93BE-A11D82918C12}">
      <dgm:prSet/>
      <dgm:spPr/>
      <dgm:t>
        <a:bodyPr/>
        <a:lstStyle/>
        <a:p>
          <a:endParaRPr lang="hr-HR"/>
        </a:p>
      </dgm:t>
    </dgm:pt>
    <dgm:pt modelId="{05E5E706-BF0D-4AFE-9176-0AB62B5452E4}">
      <dgm:prSet phldrT="[Text]"/>
      <dgm:spPr>
        <a:solidFill>
          <a:schemeClr val="accent4"/>
        </a:solidFill>
      </dgm:spPr>
      <dgm:t>
        <a:bodyPr/>
        <a:lstStyle/>
        <a:p>
          <a:r>
            <a:rPr lang="sk-SK" b="1" noProof="0" dirty="0">
              <a:solidFill>
                <a:schemeClr val="tx1"/>
              </a:solidFill>
              <a:latin typeface="Segoe Print" pitchFamily="2" charset="0"/>
            </a:rPr>
            <a:t>prenosnosť</a:t>
          </a:r>
        </a:p>
      </dgm:t>
    </dgm:pt>
    <dgm:pt modelId="{DCA2E3F2-F984-4C80-901F-0CF1A32B1047}" type="parTrans" cxnId="{6E6F4769-0411-4565-B9F1-758D204A4986}">
      <dgm:prSet/>
      <dgm:spPr/>
      <dgm:t>
        <a:bodyPr/>
        <a:lstStyle/>
        <a:p>
          <a:endParaRPr lang="hr-HR"/>
        </a:p>
      </dgm:t>
    </dgm:pt>
    <dgm:pt modelId="{F789FC9B-5685-4E40-B021-9F3E8D7D2C7F}" type="sibTrans" cxnId="{6E6F4769-0411-4565-B9F1-758D204A4986}">
      <dgm:prSet/>
      <dgm:spPr/>
      <dgm:t>
        <a:bodyPr/>
        <a:lstStyle/>
        <a:p>
          <a:endParaRPr lang="hr-HR"/>
        </a:p>
      </dgm:t>
    </dgm:pt>
    <dgm:pt modelId="{33C38D30-C273-414D-8510-A222BA3EF95C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sk-SK" b="1" noProof="0" dirty="0">
              <a:solidFill>
                <a:schemeClr val="tx1"/>
              </a:solidFill>
              <a:latin typeface="Segoe Print" pitchFamily="2" charset="0"/>
            </a:rPr>
            <a:t>prispôsobivosť</a:t>
          </a:r>
        </a:p>
      </dgm:t>
    </dgm:pt>
    <dgm:pt modelId="{2480047B-6E65-4B6A-9CA6-D6D6A1E8C6A1}" type="parTrans" cxnId="{696BC99D-6811-4BA2-8A10-B3C4FA138C75}">
      <dgm:prSet/>
      <dgm:spPr/>
      <dgm:t>
        <a:bodyPr/>
        <a:lstStyle/>
        <a:p>
          <a:endParaRPr lang="hr-HR"/>
        </a:p>
      </dgm:t>
    </dgm:pt>
    <dgm:pt modelId="{52560691-2BAD-48A3-9F31-2120AB45C5E1}" type="sibTrans" cxnId="{696BC99D-6811-4BA2-8A10-B3C4FA138C75}">
      <dgm:prSet/>
      <dgm:spPr/>
      <dgm:t>
        <a:bodyPr/>
        <a:lstStyle/>
        <a:p>
          <a:endParaRPr lang="hr-HR"/>
        </a:p>
      </dgm:t>
    </dgm:pt>
    <dgm:pt modelId="{E974ADF8-B4B0-4E02-9E85-0B69D1853EA6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sk-SK" b="1" noProof="0" dirty="0" err="1">
              <a:solidFill>
                <a:schemeClr val="tx1"/>
              </a:solidFill>
              <a:latin typeface="Segoe Print" pitchFamily="2" charset="0"/>
            </a:rPr>
            <a:t>chrániteľnosť</a:t>
          </a:r>
          <a:endParaRPr lang="sk-SK" b="1" noProof="0" dirty="0">
            <a:solidFill>
              <a:schemeClr val="tx1"/>
            </a:solidFill>
            <a:latin typeface="Segoe Print" pitchFamily="2" charset="0"/>
          </a:endParaRPr>
        </a:p>
      </dgm:t>
    </dgm:pt>
    <dgm:pt modelId="{99E4FCB9-203C-44CE-8C65-841D71FFAD96}" type="parTrans" cxnId="{FA87969C-1240-41A7-B1B7-A7413CF52170}">
      <dgm:prSet/>
      <dgm:spPr/>
      <dgm:t>
        <a:bodyPr/>
        <a:lstStyle/>
        <a:p>
          <a:endParaRPr lang="hr-HR"/>
        </a:p>
      </dgm:t>
    </dgm:pt>
    <dgm:pt modelId="{AD390CA0-2299-4FF9-B1A9-A26FCEECC7F1}" type="sibTrans" cxnId="{FA87969C-1240-41A7-B1B7-A7413CF52170}">
      <dgm:prSet/>
      <dgm:spPr/>
      <dgm:t>
        <a:bodyPr/>
        <a:lstStyle/>
        <a:p>
          <a:endParaRPr lang="hr-HR"/>
        </a:p>
      </dgm:t>
    </dgm:pt>
    <dgm:pt modelId="{1C772194-7CAB-44DB-9CA9-5D693D0E6ADD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sk-SK" b="1" noProof="0" dirty="0">
              <a:solidFill>
                <a:schemeClr val="tx1"/>
              </a:solidFill>
              <a:latin typeface="Segoe Print" pitchFamily="2" charset="0"/>
            </a:rPr>
            <a:t>zmysluplnosť</a:t>
          </a:r>
        </a:p>
      </dgm:t>
    </dgm:pt>
    <dgm:pt modelId="{0E7C1E00-5F44-4BA0-AA46-1ABEE62C21AB}" type="sibTrans" cxnId="{BA90991F-E443-460B-BBB2-89E6417D40E0}">
      <dgm:prSet/>
      <dgm:spPr/>
      <dgm:t>
        <a:bodyPr/>
        <a:lstStyle/>
        <a:p>
          <a:endParaRPr lang="hr-HR"/>
        </a:p>
      </dgm:t>
    </dgm:pt>
    <dgm:pt modelId="{0BC89538-0418-47D6-87C0-F953A08B3F68}" type="parTrans" cxnId="{BA90991F-E443-460B-BBB2-89E6417D40E0}">
      <dgm:prSet/>
      <dgm:spPr/>
      <dgm:t>
        <a:bodyPr/>
        <a:lstStyle/>
        <a:p>
          <a:endParaRPr lang="hr-HR"/>
        </a:p>
      </dgm:t>
    </dgm:pt>
    <dgm:pt modelId="{25F6A9D7-1427-4FE3-B398-9AE2DB973E26}" type="pres">
      <dgm:prSet presAssocID="{F618FA8F-68B6-47E9-B081-3C133381C4AA}" presName="linear" presStyleCnt="0">
        <dgm:presLayoutVars>
          <dgm:dir/>
          <dgm:animLvl val="lvl"/>
          <dgm:resizeHandles val="exact"/>
        </dgm:presLayoutVars>
      </dgm:prSet>
      <dgm:spPr/>
    </dgm:pt>
    <dgm:pt modelId="{66B69D5E-CE3F-49EA-A465-0540447BEE3D}" type="pres">
      <dgm:prSet presAssocID="{54715F03-4C17-49D5-BA66-37D0F7BEF4B3}" presName="parentLin" presStyleCnt="0"/>
      <dgm:spPr/>
    </dgm:pt>
    <dgm:pt modelId="{FAE5F55C-7F6A-42CD-8AB9-85DF843EE944}" type="pres">
      <dgm:prSet presAssocID="{54715F03-4C17-49D5-BA66-37D0F7BEF4B3}" presName="parentLeftMargin" presStyleLbl="node1" presStyleIdx="0" presStyleCnt="6"/>
      <dgm:spPr/>
    </dgm:pt>
    <dgm:pt modelId="{F08EEBAD-961A-47A5-817C-B377A1EC3657}" type="pres">
      <dgm:prSet presAssocID="{54715F03-4C17-49D5-BA66-37D0F7BEF4B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9224A3D2-65D9-493D-858F-40C116BD1697}" type="pres">
      <dgm:prSet presAssocID="{54715F03-4C17-49D5-BA66-37D0F7BEF4B3}" presName="negativeSpace" presStyleCnt="0"/>
      <dgm:spPr/>
    </dgm:pt>
    <dgm:pt modelId="{38481456-04D9-442D-A4C6-C54700EA518A}" type="pres">
      <dgm:prSet presAssocID="{54715F03-4C17-49D5-BA66-37D0F7BEF4B3}" presName="childText" presStyleLbl="conFgAcc1" presStyleIdx="0" presStyleCnt="6">
        <dgm:presLayoutVars>
          <dgm:bulletEnabled val="1"/>
        </dgm:presLayoutVars>
      </dgm:prSet>
      <dgm:spPr/>
    </dgm:pt>
    <dgm:pt modelId="{BC6C0BF4-EBB5-4A43-813A-587022013740}" type="pres">
      <dgm:prSet presAssocID="{5DD7CAEE-7FD3-4908-B07D-4A27BED40AAE}" presName="spaceBetweenRectangles" presStyleCnt="0"/>
      <dgm:spPr/>
    </dgm:pt>
    <dgm:pt modelId="{C92D4814-9E36-4574-8793-743DF57C4B1F}" type="pres">
      <dgm:prSet presAssocID="{1C772194-7CAB-44DB-9CA9-5D693D0E6ADD}" presName="parentLin" presStyleCnt="0"/>
      <dgm:spPr/>
    </dgm:pt>
    <dgm:pt modelId="{F38C1373-97A1-408B-B8F3-1161170A5340}" type="pres">
      <dgm:prSet presAssocID="{1C772194-7CAB-44DB-9CA9-5D693D0E6ADD}" presName="parentLeftMargin" presStyleLbl="node1" presStyleIdx="0" presStyleCnt="6"/>
      <dgm:spPr/>
    </dgm:pt>
    <dgm:pt modelId="{694670DD-0666-4CD9-90DC-B9B4D9F5ED7A}" type="pres">
      <dgm:prSet presAssocID="{1C772194-7CAB-44DB-9CA9-5D693D0E6AD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3E0C1FC4-B0D2-4378-9755-3AA70B1D44DC}" type="pres">
      <dgm:prSet presAssocID="{1C772194-7CAB-44DB-9CA9-5D693D0E6ADD}" presName="negativeSpace" presStyleCnt="0"/>
      <dgm:spPr/>
    </dgm:pt>
    <dgm:pt modelId="{4026FF64-8B09-4AE4-84DB-D37A11070B9F}" type="pres">
      <dgm:prSet presAssocID="{1C772194-7CAB-44DB-9CA9-5D693D0E6ADD}" presName="childText" presStyleLbl="conFgAcc1" presStyleIdx="1" presStyleCnt="6">
        <dgm:presLayoutVars>
          <dgm:bulletEnabled val="1"/>
        </dgm:presLayoutVars>
      </dgm:prSet>
      <dgm:spPr/>
    </dgm:pt>
    <dgm:pt modelId="{B347D1C8-235C-4D42-80FF-B25ECBCF5DB6}" type="pres">
      <dgm:prSet presAssocID="{0E7C1E00-5F44-4BA0-AA46-1ABEE62C21AB}" presName="spaceBetweenRectangles" presStyleCnt="0"/>
      <dgm:spPr/>
    </dgm:pt>
    <dgm:pt modelId="{3B19FF00-171F-4CDB-B8CD-366CE5D831FE}" type="pres">
      <dgm:prSet presAssocID="{EF1F1B35-A950-4131-83D0-F92A25B97064}" presName="parentLin" presStyleCnt="0"/>
      <dgm:spPr/>
    </dgm:pt>
    <dgm:pt modelId="{E866D9D3-5493-43EB-BA5B-9A862D927D6D}" type="pres">
      <dgm:prSet presAssocID="{EF1F1B35-A950-4131-83D0-F92A25B97064}" presName="parentLeftMargin" presStyleLbl="node1" presStyleIdx="1" presStyleCnt="6"/>
      <dgm:spPr/>
    </dgm:pt>
    <dgm:pt modelId="{AF6F6F9D-726E-432C-A608-7BA1A970B900}" type="pres">
      <dgm:prSet presAssocID="{EF1F1B35-A950-4131-83D0-F92A25B97064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37999D1D-ACC5-43F8-8453-ABC256F705B2}" type="pres">
      <dgm:prSet presAssocID="{EF1F1B35-A950-4131-83D0-F92A25B97064}" presName="negativeSpace" presStyleCnt="0"/>
      <dgm:spPr/>
    </dgm:pt>
    <dgm:pt modelId="{F8342EBA-E454-4A8B-8EF9-21A4B56E4F43}" type="pres">
      <dgm:prSet presAssocID="{EF1F1B35-A950-4131-83D0-F92A25B97064}" presName="childText" presStyleLbl="conFgAcc1" presStyleIdx="2" presStyleCnt="6">
        <dgm:presLayoutVars>
          <dgm:bulletEnabled val="1"/>
        </dgm:presLayoutVars>
      </dgm:prSet>
      <dgm:spPr/>
    </dgm:pt>
    <dgm:pt modelId="{E9F9084C-43A2-4CA4-A969-3F389C7C0489}" type="pres">
      <dgm:prSet presAssocID="{B2FC7509-0068-45D3-9369-39D022ED7992}" presName="spaceBetweenRectangles" presStyleCnt="0"/>
      <dgm:spPr/>
    </dgm:pt>
    <dgm:pt modelId="{D700BAF5-B868-4509-B249-8A9FF6F26E97}" type="pres">
      <dgm:prSet presAssocID="{05E5E706-BF0D-4AFE-9176-0AB62B5452E4}" presName="parentLin" presStyleCnt="0"/>
      <dgm:spPr/>
    </dgm:pt>
    <dgm:pt modelId="{D541F435-F28F-4D19-99F1-7989243FAD65}" type="pres">
      <dgm:prSet presAssocID="{05E5E706-BF0D-4AFE-9176-0AB62B5452E4}" presName="parentLeftMargin" presStyleLbl="node1" presStyleIdx="2" presStyleCnt="6"/>
      <dgm:spPr/>
    </dgm:pt>
    <dgm:pt modelId="{BEE6F278-F260-419F-853C-303DC8418D2C}" type="pres">
      <dgm:prSet presAssocID="{05E5E706-BF0D-4AFE-9176-0AB62B5452E4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2920A046-CD48-4436-BCA4-F9864ADD6278}" type="pres">
      <dgm:prSet presAssocID="{05E5E706-BF0D-4AFE-9176-0AB62B5452E4}" presName="negativeSpace" presStyleCnt="0"/>
      <dgm:spPr/>
    </dgm:pt>
    <dgm:pt modelId="{1EAD4CBC-B894-4389-A54A-494B10DCCE71}" type="pres">
      <dgm:prSet presAssocID="{05E5E706-BF0D-4AFE-9176-0AB62B5452E4}" presName="childText" presStyleLbl="conFgAcc1" presStyleIdx="3" presStyleCnt="6">
        <dgm:presLayoutVars>
          <dgm:bulletEnabled val="1"/>
        </dgm:presLayoutVars>
      </dgm:prSet>
      <dgm:spPr/>
    </dgm:pt>
    <dgm:pt modelId="{9BBA885B-1776-4D33-A1DF-0E4B7652DDF2}" type="pres">
      <dgm:prSet presAssocID="{F789FC9B-5685-4E40-B021-9F3E8D7D2C7F}" presName="spaceBetweenRectangles" presStyleCnt="0"/>
      <dgm:spPr/>
    </dgm:pt>
    <dgm:pt modelId="{0DE9774C-0A5D-49FC-964E-1D96EB4A2023}" type="pres">
      <dgm:prSet presAssocID="{33C38D30-C273-414D-8510-A222BA3EF95C}" presName="parentLin" presStyleCnt="0"/>
      <dgm:spPr/>
    </dgm:pt>
    <dgm:pt modelId="{6F9FBFA2-000C-42F0-A2DF-7F1B787C6F8E}" type="pres">
      <dgm:prSet presAssocID="{33C38D30-C273-414D-8510-A222BA3EF95C}" presName="parentLeftMargin" presStyleLbl="node1" presStyleIdx="3" presStyleCnt="6"/>
      <dgm:spPr/>
    </dgm:pt>
    <dgm:pt modelId="{ED938CA5-68FC-4DE7-82B6-0C81272ADC12}" type="pres">
      <dgm:prSet presAssocID="{33C38D30-C273-414D-8510-A222BA3EF95C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5DB823EB-7D88-403F-BE8D-B68785D03785}" type="pres">
      <dgm:prSet presAssocID="{33C38D30-C273-414D-8510-A222BA3EF95C}" presName="negativeSpace" presStyleCnt="0"/>
      <dgm:spPr/>
    </dgm:pt>
    <dgm:pt modelId="{143376F6-E544-459D-9795-88FAEE8AF596}" type="pres">
      <dgm:prSet presAssocID="{33C38D30-C273-414D-8510-A222BA3EF95C}" presName="childText" presStyleLbl="conFgAcc1" presStyleIdx="4" presStyleCnt="6">
        <dgm:presLayoutVars>
          <dgm:bulletEnabled val="1"/>
        </dgm:presLayoutVars>
      </dgm:prSet>
      <dgm:spPr/>
    </dgm:pt>
    <dgm:pt modelId="{A44A62D7-ED54-4F4F-8CEE-876464DC5601}" type="pres">
      <dgm:prSet presAssocID="{52560691-2BAD-48A3-9F31-2120AB45C5E1}" presName="spaceBetweenRectangles" presStyleCnt="0"/>
      <dgm:spPr/>
    </dgm:pt>
    <dgm:pt modelId="{79C00BC8-18B6-43E3-B3D1-143FF2BBE82E}" type="pres">
      <dgm:prSet presAssocID="{E974ADF8-B4B0-4E02-9E85-0B69D1853EA6}" presName="parentLin" presStyleCnt="0"/>
      <dgm:spPr/>
    </dgm:pt>
    <dgm:pt modelId="{5F810717-0FC0-4503-AF13-C9768000977A}" type="pres">
      <dgm:prSet presAssocID="{E974ADF8-B4B0-4E02-9E85-0B69D1853EA6}" presName="parentLeftMargin" presStyleLbl="node1" presStyleIdx="4" presStyleCnt="6"/>
      <dgm:spPr/>
    </dgm:pt>
    <dgm:pt modelId="{782A50B3-F622-41AA-9A84-C35764D28212}" type="pres">
      <dgm:prSet presAssocID="{E974ADF8-B4B0-4E02-9E85-0B69D1853EA6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29BD4931-2DC8-40D9-9C03-B00950415039}" type="pres">
      <dgm:prSet presAssocID="{E974ADF8-B4B0-4E02-9E85-0B69D1853EA6}" presName="negativeSpace" presStyleCnt="0"/>
      <dgm:spPr/>
    </dgm:pt>
    <dgm:pt modelId="{EC91504C-C7BE-4667-8545-0F98C8C3643C}" type="pres">
      <dgm:prSet presAssocID="{E974ADF8-B4B0-4E02-9E85-0B69D1853EA6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9430050A-FF01-47FF-80B0-ECEEFA73836F}" type="presOf" srcId="{1C772194-7CAB-44DB-9CA9-5D693D0E6ADD}" destId="{694670DD-0666-4CD9-90DC-B9B4D9F5ED7A}" srcOrd="1" destOrd="0" presId="urn:microsoft.com/office/officeart/2005/8/layout/list1"/>
    <dgm:cxn modelId="{4EC75212-8247-484F-943F-824A06F5D86A}" type="presOf" srcId="{33C38D30-C273-414D-8510-A222BA3EF95C}" destId="{6F9FBFA2-000C-42F0-A2DF-7F1B787C6F8E}" srcOrd="0" destOrd="0" presId="urn:microsoft.com/office/officeart/2005/8/layout/list1"/>
    <dgm:cxn modelId="{BA90991F-E443-460B-BBB2-89E6417D40E0}" srcId="{F618FA8F-68B6-47E9-B081-3C133381C4AA}" destId="{1C772194-7CAB-44DB-9CA9-5D693D0E6ADD}" srcOrd="1" destOrd="0" parTransId="{0BC89538-0418-47D6-87C0-F953A08B3F68}" sibTransId="{0E7C1E00-5F44-4BA0-AA46-1ABEE62C21AB}"/>
    <dgm:cxn modelId="{1FB2093B-F8ED-4C0B-A6E1-B6EEEA7137D8}" type="presOf" srcId="{E974ADF8-B4B0-4E02-9E85-0B69D1853EA6}" destId="{5F810717-0FC0-4503-AF13-C9768000977A}" srcOrd="0" destOrd="0" presId="urn:microsoft.com/office/officeart/2005/8/layout/list1"/>
    <dgm:cxn modelId="{9319C73D-0811-4645-8EB0-45C103C3FAFD}" type="presOf" srcId="{EF1F1B35-A950-4131-83D0-F92A25B97064}" destId="{AF6F6F9D-726E-432C-A608-7BA1A970B900}" srcOrd="1" destOrd="0" presId="urn:microsoft.com/office/officeart/2005/8/layout/list1"/>
    <dgm:cxn modelId="{021D3A3F-ADE9-4BDF-BF1D-5F0F4EA7A122}" srcId="{F618FA8F-68B6-47E9-B081-3C133381C4AA}" destId="{54715F03-4C17-49D5-BA66-37D0F7BEF4B3}" srcOrd="0" destOrd="0" parTransId="{266A98A5-E0CB-45B1-B180-7F166E78FD05}" sibTransId="{5DD7CAEE-7FD3-4908-B07D-4A27BED40AAE}"/>
    <dgm:cxn modelId="{737C4B42-CB46-4B39-A884-E52120AD0713}" type="presOf" srcId="{F618FA8F-68B6-47E9-B081-3C133381C4AA}" destId="{25F6A9D7-1427-4FE3-B398-9AE2DB973E26}" srcOrd="0" destOrd="0" presId="urn:microsoft.com/office/officeart/2005/8/layout/list1"/>
    <dgm:cxn modelId="{6E6F4769-0411-4565-B9F1-758D204A4986}" srcId="{F618FA8F-68B6-47E9-B081-3C133381C4AA}" destId="{05E5E706-BF0D-4AFE-9176-0AB62B5452E4}" srcOrd="3" destOrd="0" parTransId="{DCA2E3F2-F984-4C80-901F-0CF1A32B1047}" sibTransId="{F789FC9B-5685-4E40-B021-9F3E8D7D2C7F}"/>
    <dgm:cxn modelId="{8EA28D6B-831F-4060-8A51-CD600C47BF06}" type="presOf" srcId="{54715F03-4C17-49D5-BA66-37D0F7BEF4B3}" destId="{FAE5F55C-7F6A-42CD-8AB9-85DF843EE944}" srcOrd="0" destOrd="0" presId="urn:microsoft.com/office/officeart/2005/8/layout/list1"/>
    <dgm:cxn modelId="{504D187B-0C85-44B6-A933-614BA00EF0A4}" type="presOf" srcId="{33C38D30-C273-414D-8510-A222BA3EF95C}" destId="{ED938CA5-68FC-4DE7-82B6-0C81272ADC12}" srcOrd="1" destOrd="0" presId="urn:microsoft.com/office/officeart/2005/8/layout/list1"/>
    <dgm:cxn modelId="{0D589F83-B1AB-453A-8947-742306515171}" type="presOf" srcId="{EF1F1B35-A950-4131-83D0-F92A25B97064}" destId="{E866D9D3-5493-43EB-BA5B-9A862D927D6D}" srcOrd="0" destOrd="0" presId="urn:microsoft.com/office/officeart/2005/8/layout/list1"/>
    <dgm:cxn modelId="{CC8FEA83-BAB9-4A52-AC7B-BA3DB0A1C6AF}" type="presOf" srcId="{54715F03-4C17-49D5-BA66-37D0F7BEF4B3}" destId="{F08EEBAD-961A-47A5-817C-B377A1EC3657}" srcOrd="1" destOrd="0" presId="urn:microsoft.com/office/officeart/2005/8/layout/list1"/>
    <dgm:cxn modelId="{D388C58E-2F3A-452D-A0F6-8F6794068F54}" type="presOf" srcId="{1C772194-7CAB-44DB-9CA9-5D693D0E6ADD}" destId="{F38C1373-97A1-408B-B8F3-1161170A5340}" srcOrd="0" destOrd="0" presId="urn:microsoft.com/office/officeart/2005/8/layout/list1"/>
    <dgm:cxn modelId="{095E5D99-5C29-4D94-9F46-D390BE9FF40A}" type="presOf" srcId="{05E5E706-BF0D-4AFE-9176-0AB62B5452E4}" destId="{D541F435-F28F-4D19-99F1-7989243FAD65}" srcOrd="0" destOrd="0" presId="urn:microsoft.com/office/officeart/2005/8/layout/list1"/>
    <dgm:cxn modelId="{FA87969C-1240-41A7-B1B7-A7413CF52170}" srcId="{F618FA8F-68B6-47E9-B081-3C133381C4AA}" destId="{E974ADF8-B4B0-4E02-9E85-0B69D1853EA6}" srcOrd="5" destOrd="0" parTransId="{99E4FCB9-203C-44CE-8C65-841D71FFAD96}" sibTransId="{AD390CA0-2299-4FF9-B1A9-A26FCEECC7F1}"/>
    <dgm:cxn modelId="{696BC99D-6811-4BA2-8A10-B3C4FA138C75}" srcId="{F618FA8F-68B6-47E9-B081-3C133381C4AA}" destId="{33C38D30-C273-414D-8510-A222BA3EF95C}" srcOrd="4" destOrd="0" parTransId="{2480047B-6E65-4B6A-9CA6-D6D6A1E8C6A1}" sibTransId="{52560691-2BAD-48A3-9F31-2120AB45C5E1}"/>
    <dgm:cxn modelId="{16BD5FAB-152F-4344-835D-DA103826DEE4}" type="presOf" srcId="{E974ADF8-B4B0-4E02-9E85-0B69D1853EA6}" destId="{782A50B3-F622-41AA-9A84-C35764D28212}" srcOrd="1" destOrd="0" presId="urn:microsoft.com/office/officeart/2005/8/layout/list1"/>
    <dgm:cxn modelId="{844E52C5-2F21-4EBD-A04E-550107BE2B52}" type="presOf" srcId="{05E5E706-BF0D-4AFE-9176-0AB62B5452E4}" destId="{BEE6F278-F260-419F-853C-303DC8418D2C}" srcOrd="1" destOrd="0" presId="urn:microsoft.com/office/officeart/2005/8/layout/list1"/>
    <dgm:cxn modelId="{DD92BED2-7075-4422-93BE-A11D82918C12}" srcId="{F618FA8F-68B6-47E9-B081-3C133381C4AA}" destId="{EF1F1B35-A950-4131-83D0-F92A25B97064}" srcOrd="2" destOrd="0" parTransId="{8896B3C6-3E6A-48F4-9147-641D2BBA6BC8}" sibTransId="{B2FC7509-0068-45D3-9369-39D022ED7992}"/>
    <dgm:cxn modelId="{24ACEDBA-C5A1-466C-B431-8DEE381CD30D}" type="presParOf" srcId="{25F6A9D7-1427-4FE3-B398-9AE2DB973E26}" destId="{66B69D5E-CE3F-49EA-A465-0540447BEE3D}" srcOrd="0" destOrd="0" presId="urn:microsoft.com/office/officeart/2005/8/layout/list1"/>
    <dgm:cxn modelId="{5F0FDCBE-8D88-47FB-8A92-BCAEAD8BFFE1}" type="presParOf" srcId="{66B69D5E-CE3F-49EA-A465-0540447BEE3D}" destId="{FAE5F55C-7F6A-42CD-8AB9-85DF843EE944}" srcOrd="0" destOrd="0" presId="urn:microsoft.com/office/officeart/2005/8/layout/list1"/>
    <dgm:cxn modelId="{DE28B725-CE6C-4A8F-9C24-CA98CFABD31D}" type="presParOf" srcId="{66B69D5E-CE3F-49EA-A465-0540447BEE3D}" destId="{F08EEBAD-961A-47A5-817C-B377A1EC3657}" srcOrd="1" destOrd="0" presId="urn:microsoft.com/office/officeart/2005/8/layout/list1"/>
    <dgm:cxn modelId="{4F69FD37-8041-4B09-910D-06C6280248AA}" type="presParOf" srcId="{25F6A9D7-1427-4FE3-B398-9AE2DB973E26}" destId="{9224A3D2-65D9-493D-858F-40C116BD1697}" srcOrd="1" destOrd="0" presId="urn:microsoft.com/office/officeart/2005/8/layout/list1"/>
    <dgm:cxn modelId="{307547D6-EA16-4DF1-8B91-79D8CA1D144C}" type="presParOf" srcId="{25F6A9D7-1427-4FE3-B398-9AE2DB973E26}" destId="{38481456-04D9-442D-A4C6-C54700EA518A}" srcOrd="2" destOrd="0" presId="urn:microsoft.com/office/officeart/2005/8/layout/list1"/>
    <dgm:cxn modelId="{BBE2C530-F9EE-4EEE-B558-F8524F958AB2}" type="presParOf" srcId="{25F6A9D7-1427-4FE3-B398-9AE2DB973E26}" destId="{BC6C0BF4-EBB5-4A43-813A-587022013740}" srcOrd="3" destOrd="0" presId="urn:microsoft.com/office/officeart/2005/8/layout/list1"/>
    <dgm:cxn modelId="{1ECABCA2-D705-4363-9E37-39244A75762B}" type="presParOf" srcId="{25F6A9D7-1427-4FE3-B398-9AE2DB973E26}" destId="{C92D4814-9E36-4574-8793-743DF57C4B1F}" srcOrd="4" destOrd="0" presId="urn:microsoft.com/office/officeart/2005/8/layout/list1"/>
    <dgm:cxn modelId="{FE9E4613-6921-4B91-931E-F90D59E4F190}" type="presParOf" srcId="{C92D4814-9E36-4574-8793-743DF57C4B1F}" destId="{F38C1373-97A1-408B-B8F3-1161170A5340}" srcOrd="0" destOrd="0" presId="urn:microsoft.com/office/officeart/2005/8/layout/list1"/>
    <dgm:cxn modelId="{016D7F74-C405-45C8-BA81-0B57F15C1F8A}" type="presParOf" srcId="{C92D4814-9E36-4574-8793-743DF57C4B1F}" destId="{694670DD-0666-4CD9-90DC-B9B4D9F5ED7A}" srcOrd="1" destOrd="0" presId="urn:microsoft.com/office/officeart/2005/8/layout/list1"/>
    <dgm:cxn modelId="{DFDBB1C6-62F3-42D3-A149-D853C505F93E}" type="presParOf" srcId="{25F6A9D7-1427-4FE3-B398-9AE2DB973E26}" destId="{3E0C1FC4-B0D2-4378-9755-3AA70B1D44DC}" srcOrd="5" destOrd="0" presId="urn:microsoft.com/office/officeart/2005/8/layout/list1"/>
    <dgm:cxn modelId="{5ED131DD-4E29-49DE-96A6-444F267E496B}" type="presParOf" srcId="{25F6A9D7-1427-4FE3-B398-9AE2DB973E26}" destId="{4026FF64-8B09-4AE4-84DB-D37A11070B9F}" srcOrd="6" destOrd="0" presId="urn:microsoft.com/office/officeart/2005/8/layout/list1"/>
    <dgm:cxn modelId="{99E7E409-E49C-4397-BD2B-C7FFD948C499}" type="presParOf" srcId="{25F6A9D7-1427-4FE3-B398-9AE2DB973E26}" destId="{B347D1C8-235C-4D42-80FF-B25ECBCF5DB6}" srcOrd="7" destOrd="0" presId="urn:microsoft.com/office/officeart/2005/8/layout/list1"/>
    <dgm:cxn modelId="{EC787FA4-2EF3-403F-8790-298E38B315C3}" type="presParOf" srcId="{25F6A9D7-1427-4FE3-B398-9AE2DB973E26}" destId="{3B19FF00-171F-4CDB-B8CD-366CE5D831FE}" srcOrd="8" destOrd="0" presId="urn:microsoft.com/office/officeart/2005/8/layout/list1"/>
    <dgm:cxn modelId="{37755919-C206-44C4-9188-281071133AAD}" type="presParOf" srcId="{3B19FF00-171F-4CDB-B8CD-366CE5D831FE}" destId="{E866D9D3-5493-43EB-BA5B-9A862D927D6D}" srcOrd="0" destOrd="0" presId="urn:microsoft.com/office/officeart/2005/8/layout/list1"/>
    <dgm:cxn modelId="{C47AD07A-0A05-403D-956A-7EDE1F192FFE}" type="presParOf" srcId="{3B19FF00-171F-4CDB-B8CD-366CE5D831FE}" destId="{AF6F6F9D-726E-432C-A608-7BA1A970B900}" srcOrd="1" destOrd="0" presId="urn:microsoft.com/office/officeart/2005/8/layout/list1"/>
    <dgm:cxn modelId="{5ED17EAF-EA85-44B2-9B59-DE2619450524}" type="presParOf" srcId="{25F6A9D7-1427-4FE3-B398-9AE2DB973E26}" destId="{37999D1D-ACC5-43F8-8453-ABC256F705B2}" srcOrd="9" destOrd="0" presId="urn:microsoft.com/office/officeart/2005/8/layout/list1"/>
    <dgm:cxn modelId="{50505ECF-1B87-4289-B66E-E77E8260183E}" type="presParOf" srcId="{25F6A9D7-1427-4FE3-B398-9AE2DB973E26}" destId="{F8342EBA-E454-4A8B-8EF9-21A4B56E4F43}" srcOrd="10" destOrd="0" presId="urn:microsoft.com/office/officeart/2005/8/layout/list1"/>
    <dgm:cxn modelId="{9453F1D3-136E-4FE4-A356-FD915786B6A1}" type="presParOf" srcId="{25F6A9D7-1427-4FE3-B398-9AE2DB973E26}" destId="{E9F9084C-43A2-4CA4-A969-3F389C7C0489}" srcOrd="11" destOrd="0" presId="urn:microsoft.com/office/officeart/2005/8/layout/list1"/>
    <dgm:cxn modelId="{D7A810B6-913A-4C6E-82CE-FDB42BD4E9BB}" type="presParOf" srcId="{25F6A9D7-1427-4FE3-B398-9AE2DB973E26}" destId="{D700BAF5-B868-4509-B249-8A9FF6F26E97}" srcOrd="12" destOrd="0" presId="urn:microsoft.com/office/officeart/2005/8/layout/list1"/>
    <dgm:cxn modelId="{3D1D4BFB-E228-47F3-B9BA-32F5B1E47C3F}" type="presParOf" srcId="{D700BAF5-B868-4509-B249-8A9FF6F26E97}" destId="{D541F435-F28F-4D19-99F1-7989243FAD65}" srcOrd="0" destOrd="0" presId="urn:microsoft.com/office/officeart/2005/8/layout/list1"/>
    <dgm:cxn modelId="{20A0C313-7BF0-4AA1-A249-C38E45648B2D}" type="presParOf" srcId="{D700BAF5-B868-4509-B249-8A9FF6F26E97}" destId="{BEE6F278-F260-419F-853C-303DC8418D2C}" srcOrd="1" destOrd="0" presId="urn:microsoft.com/office/officeart/2005/8/layout/list1"/>
    <dgm:cxn modelId="{7EBD11B0-EFE6-4BE6-A865-C07FF9F5C2E1}" type="presParOf" srcId="{25F6A9D7-1427-4FE3-B398-9AE2DB973E26}" destId="{2920A046-CD48-4436-BCA4-F9864ADD6278}" srcOrd="13" destOrd="0" presId="urn:microsoft.com/office/officeart/2005/8/layout/list1"/>
    <dgm:cxn modelId="{33D23A0C-12E9-4D2A-9255-4BE25AD92CBD}" type="presParOf" srcId="{25F6A9D7-1427-4FE3-B398-9AE2DB973E26}" destId="{1EAD4CBC-B894-4389-A54A-494B10DCCE71}" srcOrd="14" destOrd="0" presId="urn:microsoft.com/office/officeart/2005/8/layout/list1"/>
    <dgm:cxn modelId="{41C57BA2-99D0-4622-BD75-DB80F5CA2F2F}" type="presParOf" srcId="{25F6A9D7-1427-4FE3-B398-9AE2DB973E26}" destId="{9BBA885B-1776-4D33-A1DF-0E4B7652DDF2}" srcOrd="15" destOrd="0" presId="urn:microsoft.com/office/officeart/2005/8/layout/list1"/>
    <dgm:cxn modelId="{2487A6C5-5A75-4F52-A2E2-4AB30A65CB43}" type="presParOf" srcId="{25F6A9D7-1427-4FE3-B398-9AE2DB973E26}" destId="{0DE9774C-0A5D-49FC-964E-1D96EB4A2023}" srcOrd="16" destOrd="0" presId="urn:microsoft.com/office/officeart/2005/8/layout/list1"/>
    <dgm:cxn modelId="{5D10B952-BF0A-4438-9597-CCADA72156B2}" type="presParOf" srcId="{0DE9774C-0A5D-49FC-964E-1D96EB4A2023}" destId="{6F9FBFA2-000C-42F0-A2DF-7F1B787C6F8E}" srcOrd="0" destOrd="0" presId="urn:microsoft.com/office/officeart/2005/8/layout/list1"/>
    <dgm:cxn modelId="{3470B558-DF51-4CA6-9A33-2FB8D6248C19}" type="presParOf" srcId="{0DE9774C-0A5D-49FC-964E-1D96EB4A2023}" destId="{ED938CA5-68FC-4DE7-82B6-0C81272ADC12}" srcOrd="1" destOrd="0" presId="urn:microsoft.com/office/officeart/2005/8/layout/list1"/>
    <dgm:cxn modelId="{D32A2B36-380E-44FC-B306-FC4308E4B7B0}" type="presParOf" srcId="{25F6A9D7-1427-4FE3-B398-9AE2DB973E26}" destId="{5DB823EB-7D88-403F-BE8D-B68785D03785}" srcOrd="17" destOrd="0" presId="urn:microsoft.com/office/officeart/2005/8/layout/list1"/>
    <dgm:cxn modelId="{6A7B2847-2AB8-435F-8FD1-CBB6AD0D2429}" type="presParOf" srcId="{25F6A9D7-1427-4FE3-B398-9AE2DB973E26}" destId="{143376F6-E544-459D-9795-88FAEE8AF596}" srcOrd="18" destOrd="0" presId="urn:microsoft.com/office/officeart/2005/8/layout/list1"/>
    <dgm:cxn modelId="{F912AC8A-FBC7-4CB5-BC51-E4788AEE3D6D}" type="presParOf" srcId="{25F6A9D7-1427-4FE3-B398-9AE2DB973E26}" destId="{A44A62D7-ED54-4F4F-8CEE-876464DC5601}" srcOrd="19" destOrd="0" presId="urn:microsoft.com/office/officeart/2005/8/layout/list1"/>
    <dgm:cxn modelId="{57B7F059-118C-4F99-88E0-6DAD8DAD0311}" type="presParOf" srcId="{25F6A9D7-1427-4FE3-B398-9AE2DB973E26}" destId="{79C00BC8-18B6-43E3-B3D1-143FF2BBE82E}" srcOrd="20" destOrd="0" presId="urn:microsoft.com/office/officeart/2005/8/layout/list1"/>
    <dgm:cxn modelId="{03663BCC-661C-4904-B533-54FDD768655A}" type="presParOf" srcId="{79C00BC8-18B6-43E3-B3D1-143FF2BBE82E}" destId="{5F810717-0FC0-4503-AF13-C9768000977A}" srcOrd="0" destOrd="0" presId="urn:microsoft.com/office/officeart/2005/8/layout/list1"/>
    <dgm:cxn modelId="{BB116078-104D-4448-A723-B219A60C71ED}" type="presParOf" srcId="{79C00BC8-18B6-43E3-B3D1-143FF2BBE82E}" destId="{782A50B3-F622-41AA-9A84-C35764D28212}" srcOrd="1" destOrd="0" presId="urn:microsoft.com/office/officeart/2005/8/layout/list1"/>
    <dgm:cxn modelId="{867869A6-AEA3-4E39-B898-0D1C04B53194}" type="presParOf" srcId="{25F6A9D7-1427-4FE3-B398-9AE2DB973E26}" destId="{29BD4931-2DC8-40D9-9C03-B00950415039}" srcOrd="21" destOrd="0" presId="urn:microsoft.com/office/officeart/2005/8/layout/list1"/>
    <dgm:cxn modelId="{93692A3D-02C2-44AB-A3BC-4E8DB9E58C0B}" type="presParOf" srcId="{25F6A9D7-1427-4FE3-B398-9AE2DB973E26}" destId="{EC91504C-C7BE-4667-8545-0F98C8C3643C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4500103-3AEE-4BA3-822C-F7F1ABD8BD3E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AD6E5133-B851-4BBB-AD67-BBE0DEDD8305}">
      <dgm:prSet/>
      <dgm:spPr/>
      <dgm:t>
        <a:bodyPr/>
        <a:lstStyle/>
        <a:p>
          <a:pPr rtl="0"/>
          <a:r>
            <a:rPr lang="sk-SK" noProof="0" dirty="0">
              <a:latin typeface="Segoe Print" panose="02000600000000000000" pitchFamily="2" charset="0"/>
            </a:rPr>
            <a:t>Vysvetlite účel vašej značky</a:t>
          </a:r>
        </a:p>
      </dgm:t>
    </dgm:pt>
    <dgm:pt modelId="{F93197BC-0DCB-47DD-80D9-8E941C9BC6AF}" type="parTrans" cxnId="{74DE4828-00B5-4955-934D-A5C1D1BC1555}">
      <dgm:prSet/>
      <dgm:spPr/>
      <dgm:t>
        <a:bodyPr/>
        <a:lstStyle/>
        <a:p>
          <a:endParaRPr lang="hr-HR"/>
        </a:p>
      </dgm:t>
    </dgm:pt>
    <dgm:pt modelId="{32FC6BEC-3EB1-42EC-8D9A-BF1D06DE0D16}" type="sibTrans" cxnId="{74DE4828-00B5-4955-934D-A5C1D1BC1555}">
      <dgm:prSet/>
      <dgm:spPr/>
      <dgm:t>
        <a:bodyPr/>
        <a:lstStyle/>
        <a:p>
          <a:endParaRPr lang="hr-HR"/>
        </a:p>
      </dgm:t>
    </dgm:pt>
    <dgm:pt modelId="{27C971D5-BDD3-4960-A210-43A348B3C0C4}">
      <dgm:prSet/>
      <dgm:spPr/>
      <dgm:t>
        <a:bodyPr/>
        <a:lstStyle/>
        <a:p>
          <a:pPr rtl="0"/>
          <a:r>
            <a:rPr lang="sk-SK" noProof="0" dirty="0">
              <a:latin typeface="Segoe Print" panose="02000600000000000000" pitchFamily="2" charset="0"/>
            </a:rPr>
            <a:t>Prečo robíte to, čo robíte?</a:t>
          </a:r>
        </a:p>
      </dgm:t>
    </dgm:pt>
    <dgm:pt modelId="{B4073BFA-7CA0-483E-A323-EF46153B9107}" type="parTrans" cxnId="{5B0001FF-8572-45B8-B40C-1E7E55B6A31D}">
      <dgm:prSet/>
      <dgm:spPr/>
      <dgm:t>
        <a:bodyPr/>
        <a:lstStyle/>
        <a:p>
          <a:endParaRPr lang="hr-HR"/>
        </a:p>
      </dgm:t>
    </dgm:pt>
    <dgm:pt modelId="{0AD69868-E6F2-4EA5-9FC8-F17711600C8E}" type="sibTrans" cxnId="{5B0001FF-8572-45B8-B40C-1E7E55B6A31D}">
      <dgm:prSet/>
      <dgm:spPr/>
      <dgm:t>
        <a:bodyPr/>
        <a:lstStyle/>
        <a:p>
          <a:endParaRPr lang="hr-HR"/>
        </a:p>
      </dgm:t>
    </dgm:pt>
    <dgm:pt modelId="{01B17B10-F565-4C9D-82CA-9AFCE55D5566}">
      <dgm:prSet/>
      <dgm:spPr/>
      <dgm:t>
        <a:bodyPr/>
        <a:lstStyle/>
        <a:p>
          <a:pPr rtl="0"/>
          <a:r>
            <a:rPr lang="sk-SK" noProof="0" dirty="0">
              <a:latin typeface="Segoe Print" panose="02000600000000000000" pitchFamily="2" charset="0"/>
            </a:rPr>
            <a:t> Vysvetlite hodnoty, ktoré si vaša značka váži</a:t>
          </a:r>
        </a:p>
      </dgm:t>
    </dgm:pt>
    <dgm:pt modelId="{BEDAF338-102B-4071-A990-BE53088D20FD}" type="parTrans" cxnId="{7C4C1C4F-582F-4959-BA9E-AB7CB9E07D1F}">
      <dgm:prSet/>
      <dgm:spPr/>
      <dgm:t>
        <a:bodyPr/>
        <a:lstStyle/>
        <a:p>
          <a:endParaRPr lang="hr-HR"/>
        </a:p>
      </dgm:t>
    </dgm:pt>
    <dgm:pt modelId="{49A8F016-575C-4B19-B7A6-4BA80D1DA294}" type="sibTrans" cxnId="{7C4C1C4F-582F-4959-BA9E-AB7CB9E07D1F}">
      <dgm:prSet/>
      <dgm:spPr/>
      <dgm:t>
        <a:bodyPr/>
        <a:lstStyle/>
        <a:p>
          <a:endParaRPr lang="hr-HR"/>
        </a:p>
      </dgm:t>
    </dgm:pt>
    <dgm:pt modelId="{69582E53-7538-4493-B3B1-70F57288601B}">
      <dgm:prSet/>
      <dgm:spPr/>
      <dgm:t>
        <a:bodyPr/>
        <a:lstStyle/>
        <a:p>
          <a:pPr rtl="0"/>
          <a:r>
            <a:rPr lang="sk-SK" noProof="0">
              <a:latin typeface="Segoe Print" panose="02000600000000000000" pitchFamily="2" charset="0"/>
            </a:rPr>
            <a:t>Definujte prísľub svojej značky</a:t>
          </a:r>
          <a:endParaRPr lang="sk-SK" noProof="0" dirty="0">
            <a:latin typeface="Segoe Print" panose="02000600000000000000" pitchFamily="2" charset="0"/>
          </a:endParaRPr>
        </a:p>
      </dgm:t>
    </dgm:pt>
    <dgm:pt modelId="{3C596D3E-D129-4596-A08E-CE4E1762C87A}" type="parTrans" cxnId="{FF182781-9631-4894-B25E-82205F6FC0C4}">
      <dgm:prSet/>
      <dgm:spPr/>
      <dgm:t>
        <a:bodyPr/>
        <a:lstStyle/>
        <a:p>
          <a:endParaRPr lang="hr-HR"/>
        </a:p>
      </dgm:t>
    </dgm:pt>
    <dgm:pt modelId="{A9EA4034-BFFB-4CAA-830F-EC7478D055EB}" type="sibTrans" cxnId="{FF182781-9631-4894-B25E-82205F6FC0C4}">
      <dgm:prSet/>
      <dgm:spPr/>
      <dgm:t>
        <a:bodyPr/>
        <a:lstStyle/>
        <a:p>
          <a:endParaRPr lang="hr-HR"/>
        </a:p>
      </dgm:t>
    </dgm:pt>
    <dgm:pt modelId="{413F835C-CC44-467E-8F1C-BEA33BE34D95}">
      <dgm:prSet/>
      <dgm:spPr/>
      <dgm:t>
        <a:bodyPr/>
        <a:lstStyle/>
        <a:p>
          <a:pPr rtl="0"/>
          <a:r>
            <a:rPr lang="sk-SK" noProof="0" dirty="0">
              <a:latin typeface="Segoe Print" panose="02000600000000000000" pitchFamily="2" charset="0"/>
            </a:rPr>
            <a:t>Myslite na osobnosť značky</a:t>
          </a:r>
        </a:p>
      </dgm:t>
    </dgm:pt>
    <dgm:pt modelId="{A7A6F115-2413-4901-BFF7-5AC6E427E698}" type="parTrans" cxnId="{7FB2A477-868B-4BB6-A0EC-FF6F4AC2141B}">
      <dgm:prSet/>
      <dgm:spPr/>
      <dgm:t>
        <a:bodyPr/>
        <a:lstStyle/>
        <a:p>
          <a:endParaRPr lang="hr-HR"/>
        </a:p>
      </dgm:t>
    </dgm:pt>
    <dgm:pt modelId="{8BF9DA75-5958-4835-A44F-54EF3737B9BC}" type="sibTrans" cxnId="{7FB2A477-868B-4BB6-A0EC-FF6F4AC2141B}">
      <dgm:prSet/>
      <dgm:spPr/>
      <dgm:t>
        <a:bodyPr/>
        <a:lstStyle/>
        <a:p>
          <a:endParaRPr lang="hr-HR"/>
        </a:p>
      </dgm:t>
    </dgm:pt>
    <dgm:pt modelId="{DF164506-2576-43E1-A957-566B2AAE9481}">
      <dgm:prSet/>
      <dgm:spPr/>
      <dgm:t>
        <a:bodyPr/>
        <a:lstStyle/>
        <a:p>
          <a:pPr rtl="0"/>
          <a:r>
            <a:rPr lang="sk-SK" noProof="0" dirty="0">
              <a:latin typeface="Segoe Print" panose="02000600000000000000" pitchFamily="2" charset="0"/>
            </a:rPr>
            <a:t>Keby vaša značka bola človek, akým človekom by bola?</a:t>
          </a:r>
        </a:p>
      </dgm:t>
    </dgm:pt>
    <dgm:pt modelId="{A5505FDA-2C96-4850-9DC4-063DCD4033E5}" type="parTrans" cxnId="{B0CC4DF7-F8A7-4631-BC24-8BA94E0E8ED1}">
      <dgm:prSet/>
      <dgm:spPr/>
      <dgm:t>
        <a:bodyPr/>
        <a:lstStyle/>
        <a:p>
          <a:endParaRPr lang="hr-HR"/>
        </a:p>
      </dgm:t>
    </dgm:pt>
    <dgm:pt modelId="{0A9FE1B3-7BE5-4503-B03A-3FAB3CF1B6F5}" type="sibTrans" cxnId="{B0CC4DF7-F8A7-4631-BC24-8BA94E0E8ED1}">
      <dgm:prSet/>
      <dgm:spPr/>
      <dgm:t>
        <a:bodyPr/>
        <a:lstStyle/>
        <a:p>
          <a:endParaRPr lang="hr-HR"/>
        </a:p>
      </dgm:t>
    </dgm:pt>
    <dgm:pt modelId="{389D543B-AC11-4223-993F-C265EB05545C}">
      <dgm:prSet/>
      <dgm:spPr/>
      <dgm:t>
        <a:bodyPr/>
        <a:lstStyle/>
        <a:p>
          <a:pPr rtl="0"/>
          <a:r>
            <a:rPr lang="sk-SK" dirty="0">
              <a:latin typeface="Segoe Print" panose="02000600000000000000" pitchFamily="2" charset="0"/>
            </a:rPr>
            <a:t> Vyberte jedinečný názov svojej značky</a:t>
          </a:r>
          <a:endParaRPr lang="hr-HR" dirty="0">
            <a:latin typeface="Segoe Print" panose="02000600000000000000" pitchFamily="2" charset="0"/>
          </a:endParaRPr>
        </a:p>
      </dgm:t>
    </dgm:pt>
    <dgm:pt modelId="{152FF61A-9128-4875-A4D6-54EEB442B189}" type="parTrans" cxnId="{6C5BD3FE-36D8-4EFE-8EB4-7C70D0D2C8A6}">
      <dgm:prSet/>
      <dgm:spPr/>
      <dgm:t>
        <a:bodyPr/>
        <a:lstStyle/>
        <a:p>
          <a:endParaRPr lang="hr-HR"/>
        </a:p>
      </dgm:t>
    </dgm:pt>
    <dgm:pt modelId="{8DAA3C0C-4741-4363-B127-0C24A71BD5A7}" type="sibTrans" cxnId="{6C5BD3FE-36D8-4EFE-8EB4-7C70D0D2C8A6}">
      <dgm:prSet/>
      <dgm:spPr/>
      <dgm:t>
        <a:bodyPr/>
        <a:lstStyle/>
        <a:p>
          <a:endParaRPr lang="hr-HR"/>
        </a:p>
      </dgm:t>
    </dgm:pt>
    <dgm:pt modelId="{87D591F5-13E0-4165-A2F1-3F63F466D567}">
      <dgm:prSet/>
      <dgm:spPr/>
      <dgm:t>
        <a:bodyPr/>
        <a:lstStyle/>
        <a:p>
          <a:pPr rtl="0"/>
          <a:r>
            <a:rPr lang="sk-SK" noProof="0" dirty="0">
              <a:latin typeface="Segoe Print" panose="02000600000000000000" pitchFamily="2" charset="0"/>
            </a:rPr>
            <a:t>Vytvorte si vizuálnu identitu</a:t>
          </a:r>
        </a:p>
      </dgm:t>
    </dgm:pt>
    <dgm:pt modelId="{71F00484-B909-41B8-8B16-93B70FE4D40F}" type="parTrans" cxnId="{A82C55FC-BB31-48E1-A670-78290671396E}">
      <dgm:prSet/>
      <dgm:spPr/>
      <dgm:t>
        <a:bodyPr/>
        <a:lstStyle/>
        <a:p>
          <a:endParaRPr lang="hr-HR"/>
        </a:p>
      </dgm:t>
    </dgm:pt>
    <dgm:pt modelId="{D9570BDB-419E-4A31-97CE-3D773388220B}" type="sibTrans" cxnId="{A82C55FC-BB31-48E1-A670-78290671396E}">
      <dgm:prSet/>
      <dgm:spPr/>
      <dgm:t>
        <a:bodyPr/>
        <a:lstStyle/>
        <a:p>
          <a:endParaRPr lang="hr-HR"/>
        </a:p>
      </dgm:t>
    </dgm:pt>
    <dgm:pt modelId="{C7D32EF2-1D11-4F67-B59B-A4E45DC07AAC}">
      <dgm:prSet/>
      <dgm:spPr/>
      <dgm:t>
        <a:bodyPr/>
        <a:lstStyle/>
        <a:p>
          <a:pPr rtl="0"/>
          <a:r>
            <a:rPr lang="sk-SK" noProof="0" dirty="0">
              <a:latin typeface="Segoe Print" panose="02000600000000000000" pitchFamily="2" charset="0"/>
            </a:rPr>
            <a:t>Emocionálne vlastnosti značky ovplyvnené hodnotami a kultúrou podnikania</a:t>
          </a:r>
        </a:p>
      </dgm:t>
    </dgm:pt>
    <dgm:pt modelId="{8626FF5B-B215-430F-9DAB-8F4FA2463DF6}" type="parTrans" cxnId="{451B8CB5-21F3-4C21-84F9-EDD423BD2FE7}">
      <dgm:prSet/>
      <dgm:spPr/>
      <dgm:t>
        <a:bodyPr/>
        <a:lstStyle/>
        <a:p>
          <a:endParaRPr lang="en-US"/>
        </a:p>
      </dgm:t>
    </dgm:pt>
    <dgm:pt modelId="{C1F67970-EB01-41F1-AE4B-5C0B0130CB50}" type="sibTrans" cxnId="{451B8CB5-21F3-4C21-84F9-EDD423BD2FE7}">
      <dgm:prSet/>
      <dgm:spPr/>
      <dgm:t>
        <a:bodyPr/>
        <a:lstStyle/>
        <a:p>
          <a:endParaRPr lang="en-US"/>
        </a:p>
      </dgm:t>
    </dgm:pt>
    <dgm:pt modelId="{86E67DCF-3989-4ED8-B702-0A602642FC31}">
      <dgm:prSet/>
      <dgm:spPr/>
      <dgm:t>
        <a:bodyPr/>
        <a:lstStyle/>
        <a:p>
          <a:pPr rtl="0"/>
          <a:r>
            <a:rPr lang="pl-PL" noProof="0" dirty="0">
              <a:latin typeface="Segoe Print" panose="02000600000000000000" pitchFamily="2" charset="0"/>
            </a:rPr>
            <a:t>Aký je dôvod, že ste na trhu?</a:t>
          </a:r>
          <a:endParaRPr lang="sk-SK" noProof="0" dirty="0">
            <a:latin typeface="Segoe Print" panose="02000600000000000000" pitchFamily="2" charset="0"/>
          </a:endParaRPr>
        </a:p>
      </dgm:t>
    </dgm:pt>
    <dgm:pt modelId="{F0C8E6EE-D3DE-49D4-95C7-2E8BD1CA9C1B}" type="parTrans" cxnId="{BDEEC891-6D57-4B39-817E-2E90026020BC}">
      <dgm:prSet/>
      <dgm:spPr/>
      <dgm:t>
        <a:bodyPr/>
        <a:lstStyle/>
        <a:p>
          <a:endParaRPr lang="sk-SK"/>
        </a:p>
      </dgm:t>
    </dgm:pt>
    <dgm:pt modelId="{CB72BF08-BDAE-4047-8B94-8F61E35F5FCF}" type="sibTrans" cxnId="{BDEEC891-6D57-4B39-817E-2E90026020BC}">
      <dgm:prSet/>
      <dgm:spPr/>
      <dgm:t>
        <a:bodyPr/>
        <a:lstStyle/>
        <a:p>
          <a:endParaRPr lang="sk-SK"/>
        </a:p>
      </dgm:t>
    </dgm:pt>
    <dgm:pt modelId="{A7118561-5F2D-41CD-98DE-84F79626B2FD}">
      <dgm:prSet/>
      <dgm:spPr/>
      <dgm:t>
        <a:bodyPr/>
        <a:lstStyle/>
        <a:p>
          <a:pPr rtl="0"/>
          <a:r>
            <a:rPr lang="sk-SK" noProof="0" dirty="0">
              <a:latin typeface="Segoe Print" panose="02000600000000000000" pitchFamily="2" charset="0"/>
            </a:rPr>
            <a:t>Prečo nejde o zarábanie peňazí! Zarábanie peňazí je výsledkom nie dôvodom! </a:t>
          </a:r>
        </a:p>
      </dgm:t>
    </dgm:pt>
    <dgm:pt modelId="{C909861D-2AF7-43A2-B0C9-3A0FE76AE731}" type="parTrans" cxnId="{0DE83558-E77C-4F09-9F73-CC4B5694CF7D}">
      <dgm:prSet/>
      <dgm:spPr/>
      <dgm:t>
        <a:bodyPr/>
        <a:lstStyle/>
        <a:p>
          <a:endParaRPr lang="sk-SK"/>
        </a:p>
      </dgm:t>
    </dgm:pt>
    <dgm:pt modelId="{7A27612A-6113-46A8-B601-F9B2842EBF23}" type="sibTrans" cxnId="{0DE83558-E77C-4F09-9F73-CC4B5694CF7D}">
      <dgm:prSet/>
      <dgm:spPr/>
      <dgm:t>
        <a:bodyPr/>
        <a:lstStyle/>
        <a:p>
          <a:endParaRPr lang="sk-SK"/>
        </a:p>
      </dgm:t>
    </dgm:pt>
    <dgm:pt modelId="{05D2FCD5-C439-4466-87C7-17E5FC6367EA}">
      <dgm:prSet/>
      <dgm:spPr/>
      <dgm:t>
        <a:bodyPr/>
        <a:lstStyle/>
        <a:p>
          <a:pPr rtl="0"/>
          <a:r>
            <a:rPr lang="sk-SK" noProof="0" dirty="0">
              <a:latin typeface="Segoe Print" panose="02000600000000000000" pitchFamily="2" charset="0"/>
            </a:rPr>
            <a:t>Čo sa chystáte dodávať? </a:t>
          </a:r>
        </a:p>
      </dgm:t>
    </dgm:pt>
    <dgm:pt modelId="{2BD9B145-FEFE-40D0-B95C-E3A25C61C346}" type="parTrans" cxnId="{F7C26771-AAF3-4584-813D-B19E24C8A1A6}">
      <dgm:prSet/>
      <dgm:spPr/>
      <dgm:t>
        <a:bodyPr/>
        <a:lstStyle/>
        <a:p>
          <a:endParaRPr lang="sk-SK"/>
        </a:p>
      </dgm:t>
    </dgm:pt>
    <dgm:pt modelId="{5CFE7AB4-4631-4EAD-A51E-0665DF226348}" type="sibTrans" cxnId="{F7C26771-AAF3-4584-813D-B19E24C8A1A6}">
      <dgm:prSet/>
      <dgm:spPr/>
      <dgm:t>
        <a:bodyPr/>
        <a:lstStyle/>
        <a:p>
          <a:endParaRPr lang="sk-SK"/>
        </a:p>
      </dgm:t>
    </dgm:pt>
    <dgm:pt modelId="{81B61EEC-9C62-4666-B6F3-5B8510DE73A4}" type="pres">
      <dgm:prSet presAssocID="{C4500103-3AEE-4BA3-822C-F7F1ABD8BD3E}" presName="linear" presStyleCnt="0">
        <dgm:presLayoutVars>
          <dgm:dir/>
          <dgm:animLvl val="lvl"/>
          <dgm:resizeHandles val="exact"/>
        </dgm:presLayoutVars>
      </dgm:prSet>
      <dgm:spPr/>
    </dgm:pt>
    <dgm:pt modelId="{4125BC7D-2F42-4EAA-B6A2-1045134D4C67}" type="pres">
      <dgm:prSet presAssocID="{AD6E5133-B851-4BBB-AD67-BBE0DEDD8305}" presName="parentLin" presStyleCnt="0"/>
      <dgm:spPr/>
    </dgm:pt>
    <dgm:pt modelId="{CED929BA-1556-41F2-8A8F-D930378496B3}" type="pres">
      <dgm:prSet presAssocID="{AD6E5133-B851-4BBB-AD67-BBE0DEDD8305}" presName="parentLeftMargin" presStyleLbl="node1" presStyleIdx="0" presStyleCnt="5"/>
      <dgm:spPr/>
    </dgm:pt>
    <dgm:pt modelId="{EE12323C-9A57-46D3-AE18-E656AC4A9EF0}" type="pres">
      <dgm:prSet presAssocID="{AD6E5133-B851-4BBB-AD67-BBE0DEDD830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ABC2415-74AF-45A4-B85F-BC2136AC40FF}" type="pres">
      <dgm:prSet presAssocID="{AD6E5133-B851-4BBB-AD67-BBE0DEDD8305}" presName="negativeSpace" presStyleCnt="0"/>
      <dgm:spPr/>
    </dgm:pt>
    <dgm:pt modelId="{9F0F6335-3715-40E1-845C-1AD262124A87}" type="pres">
      <dgm:prSet presAssocID="{AD6E5133-B851-4BBB-AD67-BBE0DEDD8305}" presName="childText" presStyleLbl="conFgAcc1" presStyleIdx="0" presStyleCnt="5">
        <dgm:presLayoutVars>
          <dgm:bulletEnabled val="1"/>
        </dgm:presLayoutVars>
      </dgm:prSet>
      <dgm:spPr/>
    </dgm:pt>
    <dgm:pt modelId="{78DE3D24-B368-4CF5-8B3B-ADE592FF70D8}" type="pres">
      <dgm:prSet presAssocID="{32FC6BEC-3EB1-42EC-8D9A-BF1D06DE0D16}" presName="spaceBetweenRectangles" presStyleCnt="0"/>
      <dgm:spPr/>
    </dgm:pt>
    <dgm:pt modelId="{92F3D161-A4E7-42E2-9E62-0A825399C8B9}" type="pres">
      <dgm:prSet presAssocID="{01B17B10-F565-4C9D-82CA-9AFCE55D5566}" presName="parentLin" presStyleCnt="0"/>
      <dgm:spPr/>
    </dgm:pt>
    <dgm:pt modelId="{6C5F3CE2-5E17-400A-AF8E-4970D649BA68}" type="pres">
      <dgm:prSet presAssocID="{01B17B10-F565-4C9D-82CA-9AFCE55D5566}" presName="parentLeftMargin" presStyleLbl="node1" presStyleIdx="0" presStyleCnt="5"/>
      <dgm:spPr/>
    </dgm:pt>
    <dgm:pt modelId="{12A5CBCA-399A-43A5-9DA2-6277490AE34B}" type="pres">
      <dgm:prSet presAssocID="{01B17B10-F565-4C9D-82CA-9AFCE55D556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B85D254-2F31-4D0B-9923-EBEEA4D45195}" type="pres">
      <dgm:prSet presAssocID="{01B17B10-F565-4C9D-82CA-9AFCE55D5566}" presName="negativeSpace" presStyleCnt="0"/>
      <dgm:spPr/>
    </dgm:pt>
    <dgm:pt modelId="{7747CDE4-0590-4035-AC15-19B11A6DA0B1}" type="pres">
      <dgm:prSet presAssocID="{01B17B10-F565-4C9D-82CA-9AFCE55D5566}" presName="childText" presStyleLbl="conFgAcc1" presStyleIdx="1" presStyleCnt="5">
        <dgm:presLayoutVars>
          <dgm:bulletEnabled val="1"/>
        </dgm:presLayoutVars>
      </dgm:prSet>
      <dgm:spPr/>
    </dgm:pt>
    <dgm:pt modelId="{0719B64F-7C66-4336-974D-1BF4BE0331A1}" type="pres">
      <dgm:prSet presAssocID="{49A8F016-575C-4B19-B7A6-4BA80D1DA294}" presName="spaceBetweenRectangles" presStyleCnt="0"/>
      <dgm:spPr/>
    </dgm:pt>
    <dgm:pt modelId="{BA67E8EC-F7D5-4491-A659-81161072B3D6}" type="pres">
      <dgm:prSet presAssocID="{413F835C-CC44-467E-8F1C-BEA33BE34D95}" presName="parentLin" presStyleCnt="0"/>
      <dgm:spPr/>
    </dgm:pt>
    <dgm:pt modelId="{948A752B-3108-4E1A-94D4-FE2E8B786F63}" type="pres">
      <dgm:prSet presAssocID="{413F835C-CC44-467E-8F1C-BEA33BE34D95}" presName="parentLeftMargin" presStyleLbl="node1" presStyleIdx="1" presStyleCnt="5"/>
      <dgm:spPr/>
    </dgm:pt>
    <dgm:pt modelId="{65DE8E33-6E09-42FE-9957-F961D5EF1765}" type="pres">
      <dgm:prSet presAssocID="{413F835C-CC44-467E-8F1C-BEA33BE34D9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1055772-5D97-4A2B-8BE9-2FF236E0FD66}" type="pres">
      <dgm:prSet presAssocID="{413F835C-CC44-467E-8F1C-BEA33BE34D95}" presName="negativeSpace" presStyleCnt="0"/>
      <dgm:spPr/>
    </dgm:pt>
    <dgm:pt modelId="{226ABFC4-6855-4F9C-89A5-695E8B8557AB}" type="pres">
      <dgm:prSet presAssocID="{413F835C-CC44-467E-8F1C-BEA33BE34D95}" presName="childText" presStyleLbl="conFgAcc1" presStyleIdx="2" presStyleCnt="5">
        <dgm:presLayoutVars>
          <dgm:bulletEnabled val="1"/>
        </dgm:presLayoutVars>
      </dgm:prSet>
      <dgm:spPr/>
    </dgm:pt>
    <dgm:pt modelId="{32BF20D5-DDEE-4A97-B80D-56451281F33F}" type="pres">
      <dgm:prSet presAssocID="{8BF9DA75-5958-4835-A44F-54EF3737B9BC}" presName="spaceBetweenRectangles" presStyleCnt="0"/>
      <dgm:spPr/>
    </dgm:pt>
    <dgm:pt modelId="{97884FE4-83B6-40D2-9F14-404D98751039}" type="pres">
      <dgm:prSet presAssocID="{389D543B-AC11-4223-993F-C265EB05545C}" presName="parentLin" presStyleCnt="0"/>
      <dgm:spPr/>
    </dgm:pt>
    <dgm:pt modelId="{5DA5C6BD-10D0-4681-AFE7-45D0BAE978AA}" type="pres">
      <dgm:prSet presAssocID="{389D543B-AC11-4223-993F-C265EB05545C}" presName="parentLeftMargin" presStyleLbl="node1" presStyleIdx="2" presStyleCnt="5"/>
      <dgm:spPr/>
    </dgm:pt>
    <dgm:pt modelId="{7A939E52-8695-4373-B24C-8838F47ECAE3}" type="pres">
      <dgm:prSet presAssocID="{389D543B-AC11-4223-993F-C265EB05545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F336A97-FADC-40A8-8865-8F57FC2E13AB}" type="pres">
      <dgm:prSet presAssocID="{389D543B-AC11-4223-993F-C265EB05545C}" presName="negativeSpace" presStyleCnt="0"/>
      <dgm:spPr/>
    </dgm:pt>
    <dgm:pt modelId="{60C97837-5D56-40A9-8CC9-FACC03D5CDF3}" type="pres">
      <dgm:prSet presAssocID="{389D543B-AC11-4223-993F-C265EB05545C}" presName="childText" presStyleLbl="conFgAcc1" presStyleIdx="3" presStyleCnt="5">
        <dgm:presLayoutVars>
          <dgm:bulletEnabled val="1"/>
        </dgm:presLayoutVars>
      </dgm:prSet>
      <dgm:spPr/>
    </dgm:pt>
    <dgm:pt modelId="{B0CB81BB-4794-456D-9C40-92E38B1A5E99}" type="pres">
      <dgm:prSet presAssocID="{8DAA3C0C-4741-4363-B127-0C24A71BD5A7}" presName="spaceBetweenRectangles" presStyleCnt="0"/>
      <dgm:spPr/>
    </dgm:pt>
    <dgm:pt modelId="{11A1F0D8-58C6-481C-A3DF-DEFF1D650684}" type="pres">
      <dgm:prSet presAssocID="{87D591F5-13E0-4165-A2F1-3F63F466D567}" presName="parentLin" presStyleCnt="0"/>
      <dgm:spPr/>
    </dgm:pt>
    <dgm:pt modelId="{FACB1BCF-C151-4004-BDC2-FAAEEFAE0A1D}" type="pres">
      <dgm:prSet presAssocID="{87D591F5-13E0-4165-A2F1-3F63F466D567}" presName="parentLeftMargin" presStyleLbl="node1" presStyleIdx="3" presStyleCnt="5"/>
      <dgm:spPr/>
    </dgm:pt>
    <dgm:pt modelId="{18835994-1E67-4D6A-AB83-7D40506456C4}" type="pres">
      <dgm:prSet presAssocID="{87D591F5-13E0-4165-A2F1-3F63F466D567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FD7B3CBD-2130-4AA1-8634-6C8B3AE9A285}" type="pres">
      <dgm:prSet presAssocID="{87D591F5-13E0-4165-A2F1-3F63F466D567}" presName="negativeSpace" presStyleCnt="0"/>
      <dgm:spPr/>
    </dgm:pt>
    <dgm:pt modelId="{CA0BD0C8-DF18-4297-AD0A-84A3B039AF8E}" type="pres">
      <dgm:prSet presAssocID="{87D591F5-13E0-4165-A2F1-3F63F466D567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9972510D-A84F-4732-BF35-CAD2B00A7965}" type="presOf" srcId="{05D2FCD5-C439-4466-87C7-17E5FC6367EA}" destId="{7747CDE4-0590-4035-AC15-19B11A6DA0B1}" srcOrd="0" destOrd="1" presId="urn:microsoft.com/office/officeart/2005/8/layout/list1"/>
    <dgm:cxn modelId="{5B978C22-C89F-49F0-B1C4-8CD85802779E}" type="presOf" srcId="{AD6E5133-B851-4BBB-AD67-BBE0DEDD8305}" destId="{EE12323C-9A57-46D3-AE18-E656AC4A9EF0}" srcOrd="1" destOrd="0" presId="urn:microsoft.com/office/officeart/2005/8/layout/list1"/>
    <dgm:cxn modelId="{1D31AE26-7DBF-48CB-A9C8-020734DBDF53}" type="presOf" srcId="{413F835C-CC44-467E-8F1C-BEA33BE34D95}" destId="{948A752B-3108-4E1A-94D4-FE2E8B786F63}" srcOrd="0" destOrd="0" presId="urn:microsoft.com/office/officeart/2005/8/layout/list1"/>
    <dgm:cxn modelId="{74DE4828-00B5-4955-934D-A5C1D1BC1555}" srcId="{C4500103-3AEE-4BA3-822C-F7F1ABD8BD3E}" destId="{AD6E5133-B851-4BBB-AD67-BBE0DEDD8305}" srcOrd="0" destOrd="0" parTransId="{F93197BC-0DCB-47DD-80D9-8E941C9BC6AF}" sibTransId="{32FC6BEC-3EB1-42EC-8D9A-BF1D06DE0D16}"/>
    <dgm:cxn modelId="{53CBC828-0F19-4240-8E5E-5185597CFCE8}" type="presOf" srcId="{A7118561-5F2D-41CD-98DE-84F79626B2FD}" destId="{9F0F6335-3715-40E1-845C-1AD262124A87}" srcOrd="0" destOrd="2" presId="urn:microsoft.com/office/officeart/2005/8/layout/list1"/>
    <dgm:cxn modelId="{A5C50F35-2CD2-445C-B317-6E0084666BEF}" type="presOf" srcId="{389D543B-AC11-4223-993F-C265EB05545C}" destId="{7A939E52-8695-4373-B24C-8838F47ECAE3}" srcOrd="1" destOrd="0" presId="urn:microsoft.com/office/officeart/2005/8/layout/list1"/>
    <dgm:cxn modelId="{B77C3F42-A86C-4249-8DAF-AEBE79BAC5DB}" type="presOf" srcId="{C7D32EF2-1D11-4F67-B59B-A4E45DC07AAC}" destId="{226ABFC4-6855-4F9C-89A5-695E8B8557AB}" srcOrd="0" destOrd="1" presId="urn:microsoft.com/office/officeart/2005/8/layout/list1"/>
    <dgm:cxn modelId="{7C4C1C4F-582F-4959-BA9E-AB7CB9E07D1F}" srcId="{C4500103-3AEE-4BA3-822C-F7F1ABD8BD3E}" destId="{01B17B10-F565-4C9D-82CA-9AFCE55D5566}" srcOrd="1" destOrd="0" parTransId="{BEDAF338-102B-4071-A990-BE53088D20FD}" sibTransId="{49A8F016-575C-4B19-B7A6-4BA80D1DA294}"/>
    <dgm:cxn modelId="{087E0570-B86B-4943-A542-E77C63325F5A}" type="presOf" srcId="{01B17B10-F565-4C9D-82CA-9AFCE55D5566}" destId="{6C5F3CE2-5E17-400A-AF8E-4970D649BA68}" srcOrd="0" destOrd="0" presId="urn:microsoft.com/office/officeart/2005/8/layout/list1"/>
    <dgm:cxn modelId="{F7C26771-AAF3-4584-813D-B19E24C8A1A6}" srcId="{01B17B10-F565-4C9D-82CA-9AFCE55D5566}" destId="{05D2FCD5-C439-4466-87C7-17E5FC6367EA}" srcOrd="1" destOrd="0" parTransId="{2BD9B145-FEFE-40D0-B95C-E3A25C61C346}" sibTransId="{5CFE7AB4-4631-4EAD-A51E-0665DF226348}"/>
    <dgm:cxn modelId="{E2414D77-A069-4944-9976-672E5ACB2844}" type="presOf" srcId="{27C971D5-BDD3-4960-A210-43A348B3C0C4}" destId="{9F0F6335-3715-40E1-845C-1AD262124A87}" srcOrd="0" destOrd="0" presId="urn:microsoft.com/office/officeart/2005/8/layout/list1"/>
    <dgm:cxn modelId="{7FB2A477-868B-4BB6-A0EC-FF6F4AC2141B}" srcId="{C4500103-3AEE-4BA3-822C-F7F1ABD8BD3E}" destId="{413F835C-CC44-467E-8F1C-BEA33BE34D95}" srcOrd="2" destOrd="0" parTransId="{A7A6F115-2413-4901-BFF7-5AC6E427E698}" sibTransId="{8BF9DA75-5958-4835-A44F-54EF3737B9BC}"/>
    <dgm:cxn modelId="{0DE83558-E77C-4F09-9F73-CC4B5694CF7D}" srcId="{AD6E5133-B851-4BBB-AD67-BBE0DEDD8305}" destId="{A7118561-5F2D-41CD-98DE-84F79626B2FD}" srcOrd="2" destOrd="0" parTransId="{C909861D-2AF7-43A2-B0C9-3A0FE76AE731}" sibTransId="{7A27612A-6113-46A8-B601-F9B2842EBF23}"/>
    <dgm:cxn modelId="{84146C58-1B68-4908-87ED-516A591C7895}" type="presOf" srcId="{389D543B-AC11-4223-993F-C265EB05545C}" destId="{5DA5C6BD-10D0-4681-AFE7-45D0BAE978AA}" srcOrd="0" destOrd="0" presId="urn:microsoft.com/office/officeart/2005/8/layout/list1"/>
    <dgm:cxn modelId="{FF182781-9631-4894-B25E-82205F6FC0C4}" srcId="{01B17B10-F565-4C9D-82CA-9AFCE55D5566}" destId="{69582E53-7538-4493-B3B1-70F57288601B}" srcOrd="0" destOrd="0" parTransId="{3C596D3E-D129-4596-A08E-CE4E1762C87A}" sibTransId="{A9EA4034-BFFB-4CAA-830F-EC7478D055EB}"/>
    <dgm:cxn modelId="{BDEEC891-6D57-4B39-817E-2E90026020BC}" srcId="{AD6E5133-B851-4BBB-AD67-BBE0DEDD8305}" destId="{86E67DCF-3989-4ED8-B702-0A602642FC31}" srcOrd="1" destOrd="0" parTransId="{F0C8E6EE-D3DE-49D4-95C7-2E8BD1CA9C1B}" sibTransId="{CB72BF08-BDAE-4047-8B94-8F61E35F5FCF}"/>
    <dgm:cxn modelId="{36622799-1702-482E-9586-191D2E58D328}" type="presOf" srcId="{69582E53-7538-4493-B3B1-70F57288601B}" destId="{7747CDE4-0590-4035-AC15-19B11A6DA0B1}" srcOrd="0" destOrd="0" presId="urn:microsoft.com/office/officeart/2005/8/layout/list1"/>
    <dgm:cxn modelId="{7AB6A29C-28C0-4462-9D7A-555009C2E058}" type="presOf" srcId="{C4500103-3AEE-4BA3-822C-F7F1ABD8BD3E}" destId="{81B61EEC-9C62-4666-B6F3-5B8510DE73A4}" srcOrd="0" destOrd="0" presId="urn:microsoft.com/office/officeart/2005/8/layout/list1"/>
    <dgm:cxn modelId="{E253DAAC-D42B-4271-9063-30065350C5A0}" type="presOf" srcId="{86E67DCF-3989-4ED8-B702-0A602642FC31}" destId="{9F0F6335-3715-40E1-845C-1AD262124A87}" srcOrd="0" destOrd="1" presId="urn:microsoft.com/office/officeart/2005/8/layout/list1"/>
    <dgm:cxn modelId="{A53A9DAE-BC36-409D-A0C0-6D979013710E}" type="presOf" srcId="{87D591F5-13E0-4165-A2F1-3F63F466D567}" destId="{FACB1BCF-C151-4004-BDC2-FAAEEFAE0A1D}" srcOrd="0" destOrd="0" presId="urn:microsoft.com/office/officeart/2005/8/layout/list1"/>
    <dgm:cxn modelId="{451B8CB5-21F3-4C21-84F9-EDD423BD2FE7}" srcId="{413F835C-CC44-467E-8F1C-BEA33BE34D95}" destId="{C7D32EF2-1D11-4F67-B59B-A4E45DC07AAC}" srcOrd="1" destOrd="0" parTransId="{8626FF5B-B215-430F-9DAB-8F4FA2463DF6}" sibTransId="{C1F67970-EB01-41F1-AE4B-5C0B0130CB50}"/>
    <dgm:cxn modelId="{DCCF83C1-1D80-4CC9-BE63-BC4C608693E1}" type="presOf" srcId="{01B17B10-F565-4C9D-82CA-9AFCE55D5566}" destId="{12A5CBCA-399A-43A5-9DA2-6277490AE34B}" srcOrd="1" destOrd="0" presId="urn:microsoft.com/office/officeart/2005/8/layout/list1"/>
    <dgm:cxn modelId="{D1B138CF-0F06-4B14-91F0-62823BE151AD}" type="presOf" srcId="{413F835C-CC44-467E-8F1C-BEA33BE34D95}" destId="{65DE8E33-6E09-42FE-9957-F961D5EF1765}" srcOrd="1" destOrd="0" presId="urn:microsoft.com/office/officeart/2005/8/layout/list1"/>
    <dgm:cxn modelId="{005F79E9-2CF6-4112-9583-ABCB187FB0F9}" type="presOf" srcId="{AD6E5133-B851-4BBB-AD67-BBE0DEDD8305}" destId="{CED929BA-1556-41F2-8A8F-D930378496B3}" srcOrd="0" destOrd="0" presId="urn:microsoft.com/office/officeart/2005/8/layout/list1"/>
    <dgm:cxn modelId="{33FF94EC-9567-4812-815B-08847CE61C30}" type="presOf" srcId="{87D591F5-13E0-4165-A2F1-3F63F466D567}" destId="{18835994-1E67-4D6A-AB83-7D40506456C4}" srcOrd="1" destOrd="0" presId="urn:microsoft.com/office/officeart/2005/8/layout/list1"/>
    <dgm:cxn modelId="{B0CC4DF7-F8A7-4631-BC24-8BA94E0E8ED1}" srcId="{413F835C-CC44-467E-8F1C-BEA33BE34D95}" destId="{DF164506-2576-43E1-A957-566B2AAE9481}" srcOrd="0" destOrd="0" parTransId="{A5505FDA-2C96-4850-9DC4-063DCD4033E5}" sibTransId="{0A9FE1B3-7BE5-4503-B03A-3FAB3CF1B6F5}"/>
    <dgm:cxn modelId="{EC2FA0F8-84D3-472A-92EF-A791C5DC6AE2}" type="presOf" srcId="{DF164506-2576-43E1-A957-566B2AAE9481}" destId="{226ABFC4-6855-4F9C-89A5-695E8B8557AB}" srcOrd="0" destOrd="0" presId="urn:microsoft.com/office/officeart/2005/8/layout/list1"/>
    <dgm:cxn modelId="{A82C55FC-BB31-48E1-A670-78290671396E}" srcId="{C4500103-3AEE-4BA3-822C-F7F1ABD8BD3E}" destId="{87D591F5-13E0-4165-A2F1-3F63F466D567}" srcOrd="4" destOrd="0" parTransId="{71F00484-B909-41B8-8B16-93B70FE4D40F}" sibTransId="{D9570BDB-419E-4A31-97CE-3D773388220B}"/>
    <dgm:cxn modelId="{6C5BD3FE-36D8-4EFE-8EB4-7C70D0D2C8A6}" srcId="{C4500103-3AEE-4BA3-822C-F7F1ABD8BD3E}" destId="{389D543B-AC11-4223-993F-C265EB05545C}" srcOrd="3" destOrd="0" parTransId="{152FF61A-9128-4875-A4D6-54EEB442B189}" sibTransId="{8DAA3C0C-4741-4363-B127-0C24A71BD5A7}"/>
    <dgm:cxn modelId="{5B0001FF-8572-45B8-B40C-1E7E55B6A31D}" srcId="{AD6E5133-B851-4BBB-AD67-BBE0DEDD8305}" destId="{27C971D5-BDD3-4960-A210-43A348B3C0C4}" srcOrd="0" destOrd="0" parTransId="{B4073BFA-7CA0-483E-A323-EF46153B9107}" sibTransId="{0AD69868-E6F2-4EA5-9FC8-F17711600C8E}"/>
    <dgm:cxn modelId="{D40BF908-F547-4B1D-9416-69E4C40D3544}" type="presParOf" srcId="{81B61EEC-9C62-4666-B6F3-5B8510DE73A4}" destId="{4125BC7D-2F42-4EAA-B6A2-1045134D4C67}" srcOrd="0" destOrd="0" presId="urn:microsoft.com/office/officeart/2005/8/layout/list1"/>
    <dgm:cxn modelId="{2F6A19B1-7972-4A6A-9A77-6F90381B1B83}" type="presParOf" srcId="{4125BC7D-2F42-4EAA-B6A2-1045134D4C67}" destId="{CED929BA-1556-41F2-8A8F-D930378496B3}" srcOrd="0" destOrd="0" presId="urn:microsoft.com/office/officeart/2005/8/layout/list1"/>
    <dgm:cxn modelId="{C14C5E68-4631-4B8B-B740-48614619047D}" type="presParOf" srcId="{4125BC7D-2F42-4EAA-B6A2-1045134D4C67}" destId="{EE12323C-9A57-46D3-AE18-E656AC4A9EF0}" srcOrd="1" destOrd="0" presId="urn:microsoft.com/office/officeart/2005/8/layout/list1"/>
    <dgm:cxn modelId="{4003322F-0896-4881-8CA1-07EC9300B6C8}" type="presParOf" srcId="{81B61EEC-9C62-4666-B6F3-5B8510DE73A4}" destId="{0ABC2415-74AF-45A4-B85F-BC2136AC40FF}" srcOrd="1" destOrd="0" presId="urn:microsoft.com/office/officeart/2005/8/layout/list1"/>
    <dgm:cxn modelId="{9BE3F45B-C7A1-486F-820F-95BA26ACAB48}" type="presParOf" srcId="{81B61EEC-9C62-4666-B6F3-5B8510DE73A4}" destId="{9F0F6335-3715-40E1-845C-1AD262124A87}" srcOrd="2" destOrd="0" presId="urn:microsoft.com/office/officeart/2005/8/layout/list1"/>
    <dgm:cxn modelId="{226CED33-5494-48FA-A26C-F6785507BAC6}" type="presParOf" srcId="{81B61EEC-9C62-4666-B6F3-5B8510DE73A4}" destId="{78DE3D24-B368-4CF5-8B3B-ADE592FF70D8}" srcOrd="3" destOrd="0" presId="urn:microsoft.com/office/officeart/2005/8/layout/list1"/>
    <dgm:cxn modelId="{1D31D47C-7BBF-416C-9993-5107768905F5}" type="presParOf" srcId="{81B61EEC-9C62-4666-B6F3-5B8510DE73A4}" destId="{92F3D161-A4E7-42E2-9E62-0A825399C8B9}" srcOrd="4" destOrd="0" presId="urn:microsoft.com/office/officeart/2005/8/layout/list1"/>
    <dgm:cxn modelId="{2A004F23-FCD7-4917-BDDF-358FE7ED5E1B}" type="presParOf" srcId="{92F3D161-A4E7-42E2-9E62-0A825399C8B9}" destId="{6C5F3CE2-5E17-400A-AF8E-4970D649BA68}" srcOrd="0" destOrd="0" presId="urn:microsoft.com/office/officeart/2005/8/layout/list1"/>
    <dgm:cxn modelId="{A85740FE-3C5D-473C-92C2-3F88A32A75D7}" type="presParOf" srcId="{92F3D161-A4E7-42E2-9E62-0A825399C8B9}" destId="{12A5CBCA-399A-43A5-9DA2-6277490AE34B}" srcOrd="1" destOrd="0" presId="urn:microsoft.com/office/officeart/2005/8/layout/list1"/>
    <dgm:cxn modelId="{EB687033-0F87-4C87-8D4F-22F6B9E7D74B}" type="presParOf" srcId="{81B61EEC-9C62-4666-B6F3-5B8510DE73A4}" destId="{FB85D254-2F31-4D0B-9923-EBEEA4D45195}" srcOrd="5" destOrd="0" presId="urn:microsoft.com/office/officeart/2005/8/layout/list1"/>
    <dgm:cxn modelId="{94FF0843-2288-4001-A868-E06729E392F8}" type="presParOf" srcId="{81B61EEC-9C62-4666-B6F3-5B8510DE73A4}" destId="{7747CDE4-0590-4035-AC15-19B11A6DA0B1}" srcOrd="6" destOrd="0" presId="urn:microsoft.com/office/officeart/2005/8/layout/list1"/>
    <dgm:cxn modelId="{53904ACA-62DF-4E7C-8668-F054F565E48D}" type="presParOf" srcId="{81B61EEC-9C62-4666-B6F3-5B8510DE73A4}" destId="{0719B64F-7C66-4336-974D-1BF4BE0331A1}" srcOrd="7" destOrd="0" presId="urn:microsoft.com/office/officeart/2005/8/layout/list1"/>
    <dgm:cxn modelId="{4842131E-FD41-4582-9F20-3B2F39654553}" type="presParOf" srcId="{81B61EEC-9C62-4666-B6F3-5B8510DE73A4}" destId="{BA67E8EC-F7D5-4491-A659-81161072B3D6}" srcOrd="8" destOrd="0" presId="urn:microsoft.com/office/officeart/2005/8/layout/list1"/>
    <dgm:cxn modelId="{18F4BCB4-BE82-45E0-8F4E-9771797466C7}" type="presParOf" srcId="{BA67E8EC-F7D5-4491-A659-81161072B3D6}" destId="{948A752B-3108-4E1A-94D4-FE2E8B786F63}" srcOrd="0" destOrd="0" presId="urn:microsoft.com/office/officeart/2005/8/layout/list1"/>
    <dgm:cxn modelId="{A92DE02C-89E4-4CCD-9BAF-9DBFA2A4086C}" type="presParOf" srcId="{BA67E8EC-F7D5-4491-A659-81161072B3D6}" destId="{65DE8E33-6E09-42FE-9957-F961D5EF1765}" srcOrd="1" destOrd="0" presId="urn:microsoft.com/office/officeart/2005/8/layout/list1"/>
    <dgm:cxn modelId="{31F8E8A3-4D22-4FB2-86AE-F4890F1A01D2}" type="presParOf" srcId="{81B61EEC-9C62-4666-B6F3-5B8510DE73A4}" destId="{31055772-5D97-4A2B-8BE9-2FF236E0FD66}" srcOrd="9" destOrd="0" presId="urn:microsoft.com/office/officeart/2005/8/layout/list1"/>
    <dgm:cxn modelId="{4B1FF9EA-F4FA-4047-83E1-7D3DAE0F06BB}" type="presParOf" srcId="{81B61EEC-9C62-4666-B6F3-5B8510DE73A4}" destId="{226ABFC4-6855-4F9C-89A5-695E8B8557AB}" srcOrd="10" destOrd="0" presId="urn:microsoft.com/office/officeart/2005/8/layout/list1"/>
    <dgm:cxn modelId="{6F34DE10-A950-4082-9F25-957DD76AE231}" type="presParOf" srcId="{81B61EEC-9C62-4666-B6F3-5B8510DE73A4}" destId="{32BF20D5-DDEE-4A97-B80D-56451281F33F}" srcOrd="11" destOrd="0" presId="urn:microsoft.com/office/officeart/2005/8/layout/list1"/>
    <dgm:cxn modelId="{F7429B34-8CCD-4463-97CB-3FFDBDA1F136}" type="presParOf" srcId="{81B61EEC-9C62-4666-B6F3-5B8510DE73A4}" destId="{97884FE4-83B6-40D2-9F14-404D98751039}" srcOrd="12" destOrd="0" presId="urn:microsoft.com/office/officeart/2005/8/layout/list1"/>
    <dgm:cxn modelId="{69E4A022-79CD-4A25-9284-DA1207714715}" type="presParOf" srcId="{97884FE4-83B6-40D2-9F14-404D98751039}" destId="{5DA5C6BD-10D0-4681-AFE7-45D0BAE978AA}" srcOrd="0" destOrd="0" presId="urn:microsoft.com/office/officeart/2005/8/layout/list1"/>
    <dgm:cxn modelId="{C6BC095B-C5B5-4F0A-A0FB-8027BB4655B7}" type="presParOf" srcId="{97884FE4-83B6-40D2-9F14-404D98751039}" destId="{7A939E52-8695-4373-B24C-8838F47ECAE3}" srcOrd="1" destOrd="0" presId="urn:microsoft.com/office/officeart/2005/8/layout/list1"/>
    <dgm:cxn modelId="{85EFE865-F69C-4E7E-BFFC-F036ED81B753}" type="presParOf" srcId="{81B61EEC-9C62-4666-B6F3-5B8510DE73A4}" destId="{2F336A97-FADC-40A8-8865-8F57FC2E13AB}" srcOrd="13" destOrd="0" presId="urn:microsoft.com/office/officeart/2005/8/layout/list1"/>
    <dgm:cxn modelId="{CB18BFB9-9647-40E3-951C-AC8E0FB00978}" type="presParOf" srcId="{81B61EEC-9C62-4666-B6F3-5B8510DE73A4}" destId="{60C97837-5D56-40A9-8CC9-FACC03D5CDF3}" srcOrd="14" destOrd="0" presId="urn:microsoft.com/office/officeart/2005/8/layout/list1"/>
    <dgm:cxn modelId="{D778B646-91BB-43C8-AA76-9C0B9F47723E}" type="presParOf" srcId="{81B61EEC-9C62-4666-B6F3-5B8510DE73A4}" destId="{B0CB81BB-4794-456D-9C40-92E38B1A5E99}" srcOrd="15" destOrd="0" presId="urn:microsoft.com/office/officeart/2005/8/layout/list1"/>
    <dgm:cxn modelId="{4782A2CE-3C81-44DB-87E6-946B20905C6B}" type="presParOf" srcId="{81B61EEC-9C62-4666-B6F3-5B8510DE73A4}" destId="{11A1F0D8-58C6-481C-A3DF-DEFF1D650684}" srcOrd="16" destOrd="0" presId="urn:microsoft.com/office/officeart/2005/8/layout/list1"/>
    <dgm:cxn modelId="{3687E15D-9B51-44CD-969B-67FD8D9F5C50}" type="presParOf" srcId="{11A1F0D8-58C6-481C-A3DF-DEFF1D650684}" destId="{FACB1BCF-C151-4004-BDC2-FAAEEFAE0A1D}" srcOrd="0" destOrd="0" presId="urn:microsoft.com/office/officeart/2005/8/layout/list1"/>
    <dgm:cxn modelId="{0307E050-3A90-4DEA-9681-401681C87712}" type="presParOf" srcId="{11A1F0D8-58C6-481C-A3DF-DEFF1D650684}" destId="{18835994-1E67-4D6A-AB83-7D40506456C4}" srcOrd="1" destOrd="0" presId="urn:microsoft.com/office/officeart/2005/8/layout/list1"/>
    <dgm:cxn modelId="{B77582E7-B162-4AF6-B4D5-D68535581D67}" type="presParOf" srcId="{81B61EEC-9C62-4666-B6F3-5B8510DE73A4}" destId="{FD7B3CBD-2130-4AA1-8634-6C8B3AE9A285}" srcOrd="17" destOrd="0" presId="urn:microsoft.com/office/officeart/2005/8/layout/list1"/>
    <dgm:cxn modelId="{857AFB95-1A0B-4666-86D0-2A8FC3FF66B4}" type="presParOf" srcId="{81B61EEC-9C62-4666-B6F3-5B8510DE73A4}" destId="{CA0BD0C8-DF18-4297-AD0A-84A3B039AF8E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DBE2EBBE-AFDA-4EDF-882E-BC129FAA9809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57AB66B8-4FD2-4ED8-8683-74169A048282}">
      <dgm:prSet/>
      <dgm:spPr/>
      <dgm:t>
        <a:bodyPr/>
        <a:lstStyle/>
        <a:p>
          <a:pPr rtl="0"/>
          <a:r>
            <a:rPr lang="sk-SK" noProof="0" dirty="0"/>
            <a:t>Príklady</a:t>
          </a:r>
        </a:p>
      </dgm:t>
    </dgm:pt>
    <dgm:pt modelId="{7D7215BB-056D-4BB5-832C-DEB06B7ACF9C}" type="parTrans" cxnId="{B2DE1291-B30C-4579-86D8-46AE4A809F25}">
      <dgm:prSet/>
      <dgm:spPr/>
      <dgm:t>
        <a:bodyPr/>
        <a:lstStyle/>
        <a:p>
          <a:endParaRPr lang="hr-HR"/>
        </a:p>
      </dgm:t>
    </dgm:pt>
    <dgm:pt modelId="{90ABA5EE-C219-440B-A579-2B873F474636}" type="sibTrans" cxnId="{B2DE1291-B30C-4579-86D8-46AE4A809F25}">
      <dgm:prSet/>
      <dgm:spPr/>
      <dgm:t>
        <a:bodyPr/>
        <a:lstStyle/>
        <a:p>
          <a:endParaRPr lang="hr-HR"/>
        </a:p>
      </dgm:t>
    </dgm:pt>
    <dgm:pt modelId="{8F4E4C93-6620-4AF2-81DA-73B1D0CF9432}">
      <dgm:prSet custT="1"/>
      <dgm:spPr/>
      <dgm:t>
        <a:bodyPr/>
        <a:lstStyle/>
        <a:p>
          <a:pPr rtl="0"/>
          <a:r>
            <a:rPr lang="hr-HR" sz="1300">
              <a:hlinkClick xmlns:r="http://schemas.openxmlformats.org/officeDocument/2006/relationships" r:id="rId1"/>
            </a:rPr>
            <a:t>https://www.thebrandingjournal.com/2014/07/airbnbs-consistent-rebrand-focuses-sense-belonging-community/</a:t>
          </a:r>
          <a:r>
            <a:rPr lang="hr-HR" sz="1300"/>
            <a:t> </a:t>
          </a:r>
        </a:p>
      </dgm:t>
    </dgm:pt>
    <dgm:pt modelId="{B5600720-3513-4AD2-BCB9-03EFF040B2F2}" type="parTrans" cxnId="{CBEB1DAF-C406-420A-BEFD-309227CF7E15}">
      <dgm:prSet/>
      <dgm:spPr/>
      <dgm:t>
        <a:bodyPr/>
        <a:lstStyle/>
        <a:p>
          <a:endParaRPr lang="hr-HR"/>
        </a:p>
      </dgm:t>
    </dgm:pt>
    <dgm:pt modelId="{CEADE56E-674F-432A-B543-3475AF5B0207}" type="sibTrans" cxnId="{CBEB1DAF-C406-420A-BEFD-309227CF7E15}">
      <dgm:prSet/>
      <dgm:spPr/>
      <dgm:t>
        <a:bodyPr/>
        <a:lstStyle/>
        <a:p>
          <a:endParaRPr lang="hr-HR"/>
        </a:p>
      </dgm:t>
    </dgm:pt>
    <dgm:pt modelId="{7E18B601-3B63-4B28-8CA0-5AD68F8423BD}">
      <dgm:prSet custT="1"/>
      <dgm:spPr/>
      <dgm:t>
        <a:bodyPr/>
        <a:lstStyle/>
        <a:p>
          <a:pPr rtl="0"/>
          <a:r>
            <a:rPr lang="hr-HR" sz="1300" dirty="0">
              <a:hlinkClick xmlns:r="http://schemas.openxmlformats.org/officeDocument/2006/relationships" r:id="rId2"/>
            </a:rPr>
            <a:t>https://blog.spoongraphics.co.uk/articles/20-brilliant-design-case-studies-neatly-present-brand-identity-concepts</a:t>
          </a:r>
          <a:r>
            <a:rPr lang="hr-HR" sz="1300" dirty="0"/>
            <a:t> </a:t>
          </a:r>
        </a:p>
      </dgm:t>
    </dgm:pt>
    <dgm:pt modelId="{97868440-6436-4DE9-9EB9-07FE10B32EAE}" type="parTrans" cxnId="{6F327020-BE43-4AAD-972F-DD1B6C0D3117}">
      <dgm:prSet/>
      <dgm:spPr/>
      <dgm:t>
        <a:bodyPr/>
        <a:lstStyle/>
        <a:p>
          <a:endParaRPr lang="hr-HR"/>
        </a:p>
      </dgm:t>
    </dgm:pt>
    <dgm:pt modelId="{FAA545BF-0146-49E0-B148-B21CD7FB89AD}" type="sibTrans" cxnId="{6F327020-BE43-4AAD-972F-DD1B6C0D3117}">
      <dgm:prSet/>
      <dgm:spPr/>
      <dgm:t>
        <a:bodyPr/>
        <a:lstStyle/>
        <a:p>
          <a:endParaRPr lang="hr-HR"/>
        </a:p>
      </dgm:t>
    </dgm:pt>
    <dgm:pt modelId="{2F8CBDF3-56B5-4AC2-B6B0-FDF024606971}">
      <dgm:prSet custT="1"/>
      <dgm:spPr/>
      <dgm:t>
        <a:bodyPr/>
        <a:lstStyle/>
        <a:p>
          <a:pPr rtl="0"/>
          <a:r>
            <a:rPr lang="hr-HR" sz="1300">
              <a:hlinkClick xmlns:r="http://schemas.openxmlformats.org/officeDocument/2006/relationships" r:id="rId1"/>
            </a:rPr>
            <a:t>https://www.youtube.com/watch?v=03V5D2hS-h8 </a:t>
          </a:r>
          <a:endParaRPr lang="hr-HR" sz="1300"/>
        </a:p>
      </dgm:t>
    </dgm:pt>
    <dgm:pt modelId="{050E3EEC-C5B5-4721-AF4C-7ED67F571B36}" type="parTrans" cxnId="{5296A578-278A-4D96-8FFA-7801DDFDD3D4}">
      <dgm:prSet/>
      <dgm:spPr/>
      <dgm:t>
        <a:bodyPr/>
        <a:lstStyle/>
        <a:p>
          <a:endParaRPr lang="hr-HR"/>
        </a:p>
      </dgm:t>
    </dgm:pt>
    <dgm:pt modelId="{EFCF3CD3-CD23-4790-971C-EC344FD698CA}" type="sibTrans" cxnId="{5296A578-278A-4D96-8FFA-7801DDFDD3D4}">
      <dgm:prSet/>
      <dgm:spPr/>
      <dgm:t>
        <a:bodyPr/>
        <a:lstStyle/>
        <a:p>
          <a:endParaRPr lang="hr-HR"/>
        </a:p>
      </dgm:t>
    </dgm:pt>
    <dgm:pt modelId="{754A3114-2322-4F47-B263-CDCA8038A9AF}" type="pres">
      <dgm:prSet presAssocID="{DBE2EBBE-AFDA-4EDF-882E-BC129FAA9809}" presName="diagram" presStyleCnt="0">
        <dgm:presLayoutVars>
          <dgm:dir/>
          <dgm:animLvl val="lvl"/>
          <dgm:resizeHandles val="exact"/>
        </dgm:presLayoutVars>
      </dgm:prSet>
      <dgm:spPr/>
    </dgm:pt>
    <dgm:pt modelId="{1774A3AA-6250-46D8-B53C-4F28FFEA2D66}" type="pres">
      <dgm:prSet presAssocID="{57AB66B8-4FD2-4ED8-8683-74169A048282}" presName="compNode" presStyleCnt="0"/>
      <dgm:spPr/>
    </dgm:pt>
    <dgm:pt modelId="{BF60D970-6089-4D8D-887C-C925EEE42CBC}" type="pres">
      <dgm:prSet presAssocID="{57AB66B8-4FD2-4ED8-8683-74169A048282}" presName="childRect" presStyleLbl="bgAcc1" presStyleIdx="0" presStyleCnt="1">
        <dgm:presLayoutVars>
          <dgm:bulletEnabled val="1"/>
        </dgm:presLayoutVars>
      </dgm:prSet>
      <dgm:spPr/>
    </dgm:pt>
    <dgm:pt modelId="{44395754-582E-4F52-AC66-E5004B5AFABE}" type="pres">
      <dgm:prSet presAssocID="{57AB66B8-4FD2-4ED8-8683-74169A04828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09E3289E-7255-4B5E-ABF9-C4671A556A1B}" type="pres">
      <dgm:prSet presAssocID="{57AB66B8-4FD2-4ED8-8683-74169A048282}" presName="parentRect" presStyleLbl="alignNode1" presStyleIdx="0" presStyleCnt="1"/>
      <dgm:spPr/>
    </dgm:pt>
    <dgm:pt modelId="{E71C3279-CCDC-4892-81FE-907AFB59C68D}" type="pres">
      <dgm:prSet presAssocID="{57AB66B8-4FD2-4ED8-8683-74169A048282}" presName="adorn" presStyleLbl="fgAccFollowNode1" presStyleIdx="0" presStyleCnt="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BB443114-B2BC-42C2-8840-3C74F1E4C1E3}" type="presOf" srcId="{DBE2EBBE-AFDA-4EDF-882E-BC129FAA9809}" destId="{754A3114-2322-4F47-B263-CDCA8038A9AF}" srcOrd="0" destOrd="0" presId="urn:microsoft.com/office/officeart/2005/8/layout/bList2"/>
    <dgm:cxn modelId="{6F327020-BE43-4AAD-972F-DD1B6C0D3117}" srcId="{57AB66B8-4FD2-4ED8-8683-74169A048282}" destId="{7E18B601-3B63-4B28-8CA0-5AD68F8423BD}" srcOrd="2" destOrd="0" parTransId="{97868440-6436-4DE9-9EB9-07FE10B32EAE}" sibTransId="{FAA545BF-0146-49E0-B148-B21CD7FB89AD}"/>
    <dgm:cxn modelId="{EA339E33-5809-4AD5-AA6D-D76C50409C33}" type="presOf" srcId="{7E18B601-3B63-4B28-8CA0-5AD68F8423BD}" destId="{BF60D970-6089-4D8D-887C-C925EEE42CBC}" srcOrd="0" destOrd="2" presId="urn:microsoft.com/office/officeart/2005/8/layout/bList2"/>
    <dgm:cxn modelId="{5296A578-278A-4D96-8FFA-7801DDFDD3D4}" srcId="{57AB66B8-4FD2-4ED8-8683-74169A048282}" destId="{2F8CBDF3-56B5-4AC2-B6B0-FDF024606971}" srcOrd="0" destOrd="0" parTransId="{050E3EEC-C5B5-4721-AF4C-7ED67F571B36}" sibTransId="{EFCF3CD3-CD23-4790-971C-EC344FD698CA}"/>
    <dgm:cxn modelId="{D48C9A85-558F-4CDD-9F52-BAC12DCCF11D}" type="presOf" srcId="{8F4E4C93-6620-4AF2-81DA-73B1D0CF9432}" destId="{BF60D970-6089-4D8D-887C-C925EEE42CBC}" srcOrd="0" destOrd="1" presId="urn:microsoft.com/office/officeart/2005/8/layout/bList2"/>
    <dgm:cxn modelId="{B2DE1291-B30C-4579-86D8-46AE4A809F25}" srcId="{DBE2EBBE-AFDA-4EDF-882E-BC129FAA9809}" destId="{57AB66B8-4FD2-4ED8-8683-74169A048282}" srcOrd="0" destOrd="0" parTransId="{7D7215BB-056D-4BB5-832C-DEB06B7ACF9C}" sibTransId="{90ABA5EE-C219-440B-A579-2B873F474636}"/>
    <dgm:cxn modelId="{CBEB1DAF-C406-420A-BEFD-309227CF7E15}" srcId="{57AB66B8-4FD2-4ED8-8683-74169A048282}" destId="{8F4E4C93-6620-4AF2-81DA-73B1D0CF9432}" srcOrd="1" destOrd="0" parTransId="{B5600720-3513-4AD2-BCB9-03EFF040B2F2}" sibTransId="{CEADE56E-674F-432A-B543-3475AF5B0207}"/>
    <dgm:cxn modelId="{7B8931C0-B17E-404F-AE03-DA59657DF625}" type="presOf" srcId="{2F8CBDF3-56B5-4AC2-B6B0-FDF024606971}" destId="{BF60D970-6089-4D8D-887C-C925EEE42CBC}" srcOrd="0" destOrd="0" presId="urn:microsoft.com/office/officeart/2005/8/layout/bList2"/>
    <dgm:cxn modelId="{AE767DDF-6C4B-4C98-9B3C-61F88B40227C}" type="presOf" srcId="{57AB66B8-4FD2-4ED8-8683-74169A048282}" destId="{44395754-582E-4F52-AC66-E5004B5AFABE}" srcOrd="0" destOrd="0" presId="urn:microsoft.com/office/officeart/2005/8/layout/bList2"/>
    <dgm:cxn modelId="{C3E32FED-57D0-4363-8659-5B40239E537B}" type="presOf" srcId="{57AB66B8-4FD2-4ED8-8683-74169A048282}" destId="{09E3289E-7255-4B5E-ABF9-C4671A556A1B}" srcOrd="1" destOrd="0" presId="urn:microsoft.com/office/officeart/2005/8/layout/bList2"/>
    <dgm:cxn modelId="{9DC8EAAB-7BFD-4D2D-950B-A7F9D2E96B76}" type="presParOf" srcId="{754A3114-2322-4F47-B263-CDCA8038A9AF}" destId="{1774A3AA-6250-46D8-B53C-4F28FFEA2D66}" srcOrd="0" destOrd="0" presId="urn:microsoft.com/office/officeart/2005/8/layout/bList2"/>
    <dgm:cxn modelId="{A9F72A56-DE53-4A97-8E3F-8BA6B7F15977}" type="presParOf" srcId="{1774A3AA-6250-46D8-B53C-4F28FFEA2D66}" destId="{BF60D970-6089-4D8D-887C-C925EEE42CBC}" srcOrd="0" destOrd="0" presId="urn:microsoft.com/office/officeart/2005/8/layout/bList2"/>
    <dgm:cxn modelId="{118ADF08-FFAE-4156-814E-D80808484896}" type="presParOf" srcId="{1774A3AA-6250-46D8-B53C-4F28FFEA2D66}" destId="{44395754-582E-4F52-AC66-E5004B5AFABE}" srcOrd="1" destOrd="0" presId="urn:microsoft.com/office/officeart/2005/8/layout/bList2"/>
    <dgm:cxn modelId="{D9FC59A9-9C4A-46AC-A2C6-6EE9722AFC07}" type="presParOf" srcId="{1774A3AA-6250-46D8-B53C-4F28FFEA2D66}" destId="{09E3289E-7255-4B5E-ABF9-C4671A556A1B}" srcOrd="2" destOrd="0" presId="urn:microsoft.com/office/officeart/2005/8/layout/bList2"/>
    <dgm:cxn modelId="{3223FAC9-5C85-45C0-9327-96632A82A2C0}" type="presParOf" srcId="{1774A3AA-6250-46D8-B53C-4F28FFEA2D66}" destId="{E71C3279-CCDC-4892-81FE-907AFB59C68D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725CE77A-965E-4058-B40D-6FAD1722AAF3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hr-HR"/>
        </a:p>
      </dgm:t>
    </dgm:pt>
    <dgm:pt modelId="{C3C0AC8B-241F-46E6-AFC3-856C07C7F86E}">
      <dgm:prSet/>
      <dgm:spPr/>
      <dgm:t>
        <a:bodyPr/>
        <a:lstStyle/>
        <a:p>
          <a:pPr rtl="0"/>
          <a:r>
            <a:rPr lang="sk-SK" noProof="0" dirty="0">
              <a:latin typeface="Segoe Print" panose="02000600000000000000" pitchFamily="2" charset="0"/>
            </a:rPr>
            <a:t>Pozícia značky/diferenciácia</a:t>
          </a:r>
        </a:p>
      </dgm:t>
    </dgm:pt>
    <dgm:pt modelId="{7DD651E3-B9D9-426E-B158-8119ED8E8637}" type="parTrans" cxnId="{33B9ACBA-C3CC-4B71-BAC5-8EED8720DC84}">
      <dgm:prSet/>
      <dgm:spPr/>
      <dgm:t>
        <a:bodyPr/>
        <a:lstStyle/>
        <a:p>
          <a:endParaRPr lang="hr-HR"/>
        </a:p>
      </dgm:t>
    </dgm:pt>
    <dgm:pt modelId="{2453F0C6-A277-4984-99C8-05C79857716D}" type="sibTrans" cxnId="{33B9ACBA-C3CC-4B71-BAC5-8EED8720DC84}">
      <dgm:prSet/>
      <dgm:spPr/>
      <dgm:t>
        <a:bodyPr/>
        <a:lstStyle/>
        <a:p>
          <a:endParaRPr lang="hr-HR"/>
        </a:p>
      </dgm:t>
    </dgm:pt>
    <dgm:pt modelId="{3B1A6E85-008B-4A16-8C2A-40CFDB50CABA}" type="pres">
      <dgm:prSet presAssocID="{725CE77A-965E-4058-B40D-6FAD1722AAF3}" presName="linear" presStyleCnt="0">
        <dgm:presLayoutVars>
          <dgm:animLvl val="lvl"/>
          <dgm:resizeHandles val="exact"/>
        </dgm:presLayoutVars>
      </dgm:prSet>
      <dgm:spPr/>
    </dgm:pt>
    <dgm:pt modelId="{415EB134-3732-48A3-8AAD-2491860A5781}" type="pres">
      <dgm:prSet presAssocID="{C3C0AC8B-241F-46E6-AFC3-856C07C7F86E}" presName="parentText" presStyleLbl="node1" presStyleIdx="0" presStyleCnt="1" custLinFactNeighborX="-188" custLinFactNeighborY="-12384">
        <dgm:presLayoutVars>
          <dgm:chMax val="0"/>
          <dgm:bulletEnabled val="1"/>
        </dgm:presLayoutVars>
      </dgm:prSet>
      <dgm:spPr/>
    </dgm:pt>
  </dgm:ptLst>
  <dgm:cxnLst>
    <dgm:cxn modelId="{DD59A58F-B399-420B-9A84-CD4819155040}" type="presOf" srcId="{C3C0AC8B-241F-46E6-AFC3-856C07C7F86E}" destId="{415EB134-3732-48A3-8AAD-2491860A5781}" srcOrd="0" destOrd="0" presId="urn:microsoft.com/office/officeart/2005/8/layout/vList2"/>
    <dgm:cxn modelId="{33B9ACBA-C3CC-4B71-BAC5-8EED8720DC84}" srcId="{725CE77A-965E-4058-B40D-6FAD1722AAF3}" destId="{C3C0AC8B-241F-46E6-AFC3-856C07C7F86E}" srcOrd="0" destOrd="0" parTransId="{7DD651E3-B9D9-426E-B158-8119ED8E8637}" sibTransId="{2453F0C6-A277-4984-99C8-05C79857716D}"/>
    <dgm:cxn modelId="{7F6AA9D9-7A75-4C8D-939A-45A8619E2161}" type="presOf" srcId="{725CE77A-965E-4058-B40D-6FAD1722AAF3}" destId="{3B1A6E85-008B-4A16-8C2A-40CFDB50CABA}" srcOrd="0" destOrd="0" presId="urn:microsoft.com/office/officeart/2005/8/layout/vList2"/>
    <dgm:cxn modelId="{816C20D8-B73B-43FC-9097-8C45467CB4CE}" type="presParOf" srcId="{3B1A6E85-008B-4A16-8C2A-40CFDB50CABA}" destId="{415EB134-3732-48A3-8AAD-2491860A578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F877530D-5CC9-4AF9-B357-6132A911E8C2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hr-HR"/>
        </a:p>
      </dgm:t>
    </dgm:pt>
    <dgm:pt modelId="{761B24A9-2AD6-4CF0-99F4-674389F6DEDE}">
      <dgm:prSet/>
      <dgm:spPr/>
      <dgm:t>
        <a:bodyPr/>
        <a:lstStyle/>
        <a:p>
          <a:pPr rtl="0"/>
          <a:r>
            <a:rPr lang="pl-PL" dirty="0">
              <a:latin typeface="Segoe Print" panose="02000600000000000000" pitchFamily="2" charset="0"/>
            </a:rPr>
            <a:t>je miera, do akej spotrebitelia vnímajú značku ako odlišnú od konkurencie</a:t>
          </a:r>
          <a:endParaRPr lang="hr-HR" dirty="0">
            <a:latin typeface="Segoe Print" panose="02000600000000000000" pitchFamily="2" charset="0"/>
          </a:endParaRPr>
        </a:p>
      </dgm:t>
    </dgm:pt>
    <dgm:pt modelId="{F60D7970-B0DD-451C-B522-5382F89422BA}" type="parTrans" cxnId="{0074F17F-B98F-4F4E-B247-B83220B4B002}">
      <dgm:prSet/>
      <dgm:spPr/>
      <dgm:t>
        <a:bodyPr/>
        <a:lstStyle/>
        <a:p>
          <a:endParaRPr lang="hr-HR"/>
        </a:p>
      </dgm:t>
    </dgm:pt>
    <dgm:pt modelId="{7D5D36DB-3C34-436B-92FE-8883B1A69D9A}" type="sibTrans" cxnId="{0074F17F-B98F-4F4E-B247-B83220B4B002}">
      <dgm:prSet/>
      <dgm:spPr/>
      <dgm:t>
        <a:bodyPr/>
        <a:lstStyle/>
        <a:p>
          <a:endParaRPr lang="hr-HR"/>
        </a:p>
      </dgm:t>
    </dgm:pt>
    <dgm:pt modelId="{13542C48-4374-436B-A43D-FD44723AEC37}">
      <dgm:prSet/>
      <dgm:spPr/>
      <dgm:t>
        <a:bodyPr/>
        <a:lstStyle/>
        <a:p>
          <a:pPr rtl="0"/>
          <a:r>
            <a:rPr lang="sk-SK" noProof="0" dirty="0">
              <a:latin typeface="Segoe Print" panose="02000600000000000000" pitchFamily="2" charset="0"/>
            </a:rPr>
            <a:t>Diferenciácia značky</a:t>
          </a:r>
        </a:p>
      </dgm:t>
    </dgm:pt>
    <dgm:pt modelId="{6CD3B593-4596-47EC-AB57-A5A8091ECB84}" type="sibTrans" cxnId="{820492C0-7D2F-4C59-A48E-1068545F1435}">
      <dgm:prSet/>
      <dgm:spPr/>
      <dgm:t>
        <a:bodyPr/>
        <a:lstStyle/>
        <a:p>
          <a:endParaRPr lang="hr-HR"/>
        </a:p>
      </dgm:t>
    </dgm:pt>
    <dgm:pt modelId="{0C3EF2A2-AB77-414A-AA9C-EA2AEF09FCAE}" type="parTrans" cxnId="{820492C0-7D2F-4C59-A48E-1068545F1435}">
      <dgm:prSet/>
      <dgm:spPr/>
      <dgm:t>
        <a:bodyPr/>
        <a:lstStyle/>
        <a:p>
          <a:endParaRPr lang="hr-HR"/>
        </a:p>
      </dgm:t>
    </dgm:pt>
    <dgm:pt modelId="{2B6C7424-0A0B-48BC-B6AA-60D32989C937}">
      <dgm:prSet/>
      <dgm:spPr/>
      <dgm:t>
        <a:bodyPr/>
        <a:lstStyle/>
        <a:p>
          <a:pPr rtl="0"/>
          <a:r>
            <a:rPr lang="sk-SK" noProof="0" dirty="0">
              <a:latin typeface="Segoe Print" panose="02000600000000000000" pitchFamily="2" charset="0"/>
            </a:rPr>
            <a:t>Umiestnenie značky</a:t>
          </a:r>
        </a:p>
      </dgm:t>
    </dgm:pt>
    <dgm:pt modelId="{736A71DE-EC79-40D0-A43D-69B816458D84}" type="parTrans" cxnId="{D6A5F9CC-F3C9-4AE4-B49E-F3B867FBE634}">
      <dgm:prSet/>
      <dgm:spPr/>
      <dgm:t>
        <a:bodyPr/>
        <a:lstStyle/>
        <a:p>
          <a:endParaRPr lang="hr-HR"/>
        </a:p>
      </dgm:t>
    </dgm:pt>
    <dgm:pt modelId="{97E2E919-C26F-423B-838D-E16DC253C076}" type="sibTrans" cxnId="{D6A5F9CC-F3C9-4AE4-B49E-F3B867FBE634}">
      <dgm:prSet/>
      <dgm:spPr/>
      <dgm:t>
        <a:bodyPr/>
        <a:lstStyle/>
        <a:p>
          <a:endParaRPr lang="hr-HR"/>
        </a:p>
      </dgm:t>
    </dgm:pt>
    <dgm:pt modelId="{48392F87-D9A3-49C1-8AB8-F03D97D38EC6}">
      <dgm:prSet/>
      <dgm:spPr/>
      <dgm:t>
        <a:bodyPr/>
        <a:lstStyle/>
        <a:p>
          <a:pPr rtl="0"/>
          <a:r>
            <a:rPr lang="sk-SK" noProof="0" dirty="0">
              <a:latin typeface="Segoe Print" panose="02000600000000000000" pitchFamily="2" charset="0"/>
            </a:rPr>
            <a:t>Definícia od </a:t>
          </a:r>
          <a:r>
            <a:rPr lang="sk-SK" noProof="0" dirty="0" err="1">
              <a:latin typeface="Segoe Print" panose="02000600000000000000" pitchFamily="2" charset="0"/>
            </a:rPr>
            <a:t>Kotlera</a:t>
          </a:r>
          <a:r>
            <a:rPr lang="sk-SK" noProof="0" dirty="0">
              <a:latin typeface="Segoe Print" panose="02000600000000000000" pitchFamily="2" charset="0"/>
            </a:rPr>
            <a:t>:</a:t>
          </a:r>
        </a:p>
      </dgm:t>
    </dgm:pt>
    <dgm:pt modelId="{C4639597-E8B3-4D5E-8693-A56DDB3A3AE7}" type="parTrans" cxnId="{7EA2D6F4-A545-4578-9A34-D8EEB97FBF1D}">
      <dgm:prSet/>
      <dgm:spPr/>
      <dgm:t>
        <a:bodyPr/>
        <a:lstStyle/>
        <a:p>
          <a:endParaRPr lang="hr-HR"/>
        </a:p>
      </dgm:t>
    </dgm:pt>
    <dgm:pt modelId="{843B0C2B-F467-4E5A-9EF7-C154E95FF2D9}" type="sibTrans" cxnId="{7EA2D6F4-A545-4578-9A34-D8EEB97FBF1D}">
      <dgm:prSet/>
      <dgm:spPr/>
      <dgm:t>
        <a:bodyPr/>
        <a:lstStyle/>
        <a:p>
          <a:endParaRPr lang="hr-HR"/>
        </a:p>
      </dgm:t>
    </dgm:pt>
    <dgm:pt modelId="{F8D5392F-9F81-4DFF-984D-0F62CAD86C38}">
      <dgm:prSet/>
      <dgm:spPr/>
      <dgm:t>
        <a:bodyPr/>
        <a:lstStyle/>
        <a:p>
          <a:pPr rtl="0"/>
          <a:r>
            <a:rPr lang="en-US" dirty="0">
              <a:latin typeface="Segoe Print" panose="02000600000000000000" pitchFamily="2" charset="0"/>
            </a:rPr>
            <a:t>(Berry, 2000; </a:t>
          </a:r>
          <a:r>
            <a:rPr lang="en-US" dirty="0" err="1">
              <a:latin typeface="Segoe Print" panose="02000600000000000000" pitchFamily="2" charset="0"/>
            </a:rPr>
            <a:t>Kuo</a:t>
          </a:r>
          <a:r>
            <a:rPr lang="en-US" dirty="0">
              <a:latin typeface="Segoe Print" panose="02000600000000000000" pitchFamily="2" charset="0"/>
            </a:rPr>
            <a:t> </a:t>
          </a:r>
          <a:r>
            <a:rPr lang="sk-SK" dirty="0">
              <a:latin typeface="Segoe Print" panose="02000600000000000000" pitchFamily="2" charset="0"/>
            </a:rPr>
            <a:t>a</a:t>
          </a:r>
          <a:r>
            <a:rPr lang="en-US" dirty="0">
              <a:latin typeface="Segoe Print" panose="02000600000000000000" pitchFamily="2" charset="0"/>
            </a:rPr>
            <a:t> Chen, 2015)</a:t>
          </a:r>
          <a:r>
            <a:rPr lang="hr-HR" dirty="0">
              <a:latin typeface="Segoe Print" panose="02000600000000000000" pitchFamily="2" charset="0"/>
            </a:rPr>
            <a:t>:</a:t>
          </a:r>
        </a:p>
      </dgm:t>
    </dgm:pt>
    <dgm:pt modelId="{55DA591E-C75C-483F-8CE6-73B7F5A28C0D}" type="parTrans" cxnId="{715EADDD-D63B-4CA7-8361-72E96A23AA80}">
      <dgm:prSet/>
      <dgm:spPr/>
      <dgm:t>
        <a:bodyPr/>
        <a:lstStyle/>
        <a:p>
          <a:endParaRPr lang="hr-HR"/>
        </a:p>
      </dgm:t>
    </dgm:pt>
    <dgm:pt modelId="{614751A6-237E-4C2A-AD85-173F604E43FD}" type="sibTrans" cxnId="{715EADDD-D63B-4CA7-8361-72E96A23AA80}">
      <dgm:prSet/>
      <dgm:spPr/>
      <dgm:t>
        <a:bodyPr/>
        <a:lstStyle/>
        <a:p>
          <a:endParaRPr lang="hr-HR"/>
        </a:p>
      </dgm:t>
    </dgm:pt>
    <dgm:pt modelId="{7FA1CD63-49BC-4137-904F-6C3C72485BC8}">
      <dgm:prSet/>
      <dgm:spPr/>
      <dgm:t>
        <a:bodyPr/>
        <a:lstStyle/>
        <a:p>
          <a:pPr rtl="0"/>
          <a:r>
            <a:rPr lang="sk-SK" noProof="0" dirty="0">
              <a:latin typeface="Segoe Print" panose="02000600000000000000" pitchFamily="2" charset="0"/>
            </a:rPr>
            <a:t> „aktom navrhovania ponuky a imidžu spoločnosti tak, aby zaujala výrazné miesto v mysli cieľového trhu“</a:t>
          </a:r>
        </a:p>
      </dgm:t>
    </dgm:pt>
    <dgm:pt modelId="{17293118-FD1D-442D-BAA4-E27B753600EA}" type="parTrans" cxnId="{2E1A93BC-E6AA-470E-A66B-B3F2E4C89989}">
      <dgm:prSet/>
      <dgm:spPr/>
      <dgm:t>
        <a:bodyPr/>
        <a:lstStyle/>
        <a:p>
          <a:endParaRPr lang="hr-HR"/>
        </a:p>
      </dgm:t>
    </dgm:pt>
    <dgm:pt modelId="{8F6D00BF-D689-49E5-833E-ED44D25482D7}" type="sibTrans" cxnId="{2E1A93BC-E6AA-470E-A66B-B3F2E4C89989}">
      <dgm:prSet/>
      <dgm:spPr/>
      <dgm:t>
        <a:bodyPr/>
        <a:lstStyle/>
        <a:p>
          <a:endParaRPr lang="hr-HR"/>
        </a:p>
      </dgm:t>
    </dgm:pt>
    <dgm:pt modelId="{6D1B616A-9C79-4AD8-AF44-681462877DB2}">
      <dgm:prSet/>
      <dgm:spPr/>
      <dgm:t>
        <a:bodyPr/>
        <a:lstStyle/>
        <a:p>
          <a:pPr rtl="0"/>
          <a:r>
            <a:rPr lang="sk-SK" noProof="0" dirty="0">
              <a:latin typeface="Segoe Print" panose="02000600000000000000" pitchFamily="2" charset="0"/>
            </a:rPr>
            <a:t>Výzvy</a:t>
          </a:r>
          <a:r>
            <a:rPr lang="en-GB" noProof="0" dirty="0">
              <a:latin typeface="Segoe Print" panose="02000600000000000000" pitchFamily="2" charset="0"/>
            </a:rPr>
            <a:t> (Aaker </a:t>
          </a:r>
          <a:r>
            <a:rPr lang="sk-SK" noProof="0" dirty="0">
              <a:latin typeface="Segoe Print" panose="02000600000000000000" pitchFamily="2" charset="0"/>
            </a:rPr>
            <a:t>a</a:t>
          </a:r>
          <a:r>
            <a:rPr lang="en-GB" noProof="0" dirty="0">
              <a:latin typeface="Segoe Print" panose="02000600000000000000" pitchFamily="2" charset="0"/>
            </a:rPr>
            <a:t> Joachimsthaler, 2000)</a:t>
          </a:r>
        </a:p>
      </dgm:t>
    </dgm:pt>
    <dgm:pt modelId="{23F68F0D-1AFB-4AAE-BC91-AC1DFDEB78FA}" type="parTrans" cxnId="{D8F2CB44-962E-4E83-A793-D2C4FD3BCB05}">
      <dgm:prSet/>
      <dgm:spPr/>
      <dgm:t>
        <a:bodyPr/>
        <a:lstStyle/>
        <a:p>
          <a:endParaRPr lang="en-US"/>
        </a:p>
      </dgm:t>
    </dgm:pt>
    <dgm:pt modelId="{07475845-DE59-474E-8F98-E2E49F29C682}" type="sibTrans" cxnId="{D8F2CB44-962E-4E83-A793-D2C4FD3BCB05}">
      <dgm:prSet/>
      <dgm:spPr/>
      <dgm:t>
        <a:bodyPr/>
        <a:lstStyle/>
        <a:p>
          <a:endParaRPr lang="en-US"/>
        </a:p>
      </dgm:t>
    </dgm:pt>
    <dgm:pt modelId="{97EE22A4-9A05-494C-8226-7D71160040A5}">
      <dgm:prSet/>
      <dgm:spPr/>
      <dgm:t>
        <a:bodyPr/>
        <a:lstStyle/>
        <a:p>
          <a:pPr rtl="0"/>
          <a:r>
            <a:rPr lang="sk-SK" noProof="0" dirty="0">
              <a:latin typeface="Segoe Print" panose="02000600000000000000" pitchFamily="2" charset="0"/>
            </a:rPr>
            <a:t>Aby si vás všimli;</a:t>
          </a:r>
        </a:p>
      </dgm:t>
    </dgm:pt>
    <dgm:pt modelId="{76E22334-5EF8-4637-8890-F3FD39E6B411}" type="parTrans" cxnId="{69F84A7D-15FA-49B1-A8D8-ED359CAAA5AB}">
      <dgm:prSet/>
      <dgm:spPr/>
      <dgm:t>
        <a:bodyPr/>
        <a:lstStyle/>
        <a:p>
          <a:endParaRPr lang="en-US"/>
        </a:p>
      </dgm:t>
    </dgm:pt>
    <dgm:pt modelId="{0A04F66C-6AA7-4B73-B30B-D883FB3F0037}" type="sibTrans" cxnId="{69F84A7D-15FA-49B1-A8D8-ED359CAAA5AB}">
      <dgm:prSet/>
      <dgm:spPr/>
      <dgm:t>
        <a:bodyPr/>
        <a:lstStyle/>
        <a:p>
          <a:endParaRPr lang="en-US"/>
        </a:p>
      </dgm:t>
    </dgm:pt>
    <dgm:pt modelId="{C1F9C18B-B150-4D8F-9CAC-E8336E58096C}">
      <dgm:prSet/>
      <dgm:spPr/>
      <dgm:t>
        <a:bodyPr/>
        <a:lstStyle/>
        <a:p>
          <a:pPr rtl="0"/>
          <a:r>
            <a:rPr lang="en-US" dirty="0">
              <a:latin typeface="Segoe Print" panose="02000600000000000000" pitchFamily="2" charset="0"/>
            </a:rPr>
            <a:t>(</a:t>
          </a:r>
          <a:r>
            <a:rPr lang="en-US" dirty="0" err="1">
              <a:latin typeface="Segoe Print" panose="02000600000000000000" pitchFamily="2" charset="0"/>
            </a:rPr>
            <a:t>Kimpakorn</a:t>
          </a:r>
          <a:r>
            <a:rPr lang="en-US" dirty="0">
              <a:latin typeface="Segoe Print" panose="02000600000000000000" pitchFamily="2" charset="0"/>
            </a:rPr>
            <a:t> </a:t>
          </a:r>
          <a:r>
            <a:rPr lang="sk-SK" dirty="0">
              <a:latin typeface="Segoe Print" panose="02000600000000000000" pitchFamily="2" charset="0"/>
            </a:rPr>
            <a:t>a</a:t>
          </a:r>
          <a:r>
            <a:rPr lang="en-US" dirty="0">
              <a:latin typeface="Segoe Print" panose="02000600000000000000" pitchFamily="2" charset="0"/>
            </a:rPr>
            <a:t> </a:t>
          </a:r>
          <a:r>
            <a:rPr lang="en-US" dirty="0" err="1">
              <a:latin typeface="Segoe Print" panose="02000600000000000000" pitchFamily="2" charset="0"/>
            </a:rPr>
            <a:t>Tocquer</a:t>
          </a:r>
          <a:r>
            <a:rPr lang="en-US" dirty="0">
              <a:latin typeface="Segoe Print" panose="02000600000000000000" pitchFamily="2" charset="0"/>
            </a:rPr>
            <a:t>, 2010)</a:t>
          </a:r>
          <a:r>
            <a:rPr lang="hr-HR" dirty="0">
              <a:latin typeface="Segoe Print" panose="02000600000000000000" pitchFamily="2" charset="0"/>
            </a:rPr>
            <a:t>:</a:t>
          </a:r>
        </a:p>
      </dgm:t>
    </dgm:pt>
    <dgm:pt modelId="{CB2056D3-A440-4582-8017-A609420ABAB0}" type="parTrans" cxnId="{989CF687-C52B-41E1-86EF-9235A6F14B8C}">
      <dgm:prSet/>
      <dgm:spPr/>
      <dgm:t>
        <a:bodyPr/>
        <a:lstStyle/>
        <a:p>
          <a:endParaRPr lang="sk-SK"/>
        </a:p>
      </dgm:t>
    </dgm:pt>
    <dgm:pt modelId="{E124C15A-2870-4305-B521-7B58C5C40FA3}" type="sibTrans" cxnId="{989CF687-C52B-41E1-86EF-9235A6F14B8C}">
      <dgm:prSet/>
      <dgm:spPr/>
      <dgm:t>
        <a:bodyPr/>
        <a:lstStyle/>
        <a:p>
          <a:endParaRPr lang="sk-SK"/>
        </a:p>
      </dgm:t>
    </dgm:pt>
    <dgm:pt modelId="{2EBF7E19-6557-43B1-BFFE-9E1C62CE3B14}">
      <dgm:prSet/>
      <dgm:spPr/>
      <dgm:t>
        <a:bodyPr/>
        <a:lstStyle/>
        <a:p>
          <a:pPr rtl="0"/>
          <a:r>
            <a:rPr lang="sk-SK" dirty="0">
              <a:latin typeface="Segoe Print" panose="02000600000000000000" pitchFamily="2" charset="0"/>
            </a:rPr>
            <a:t>rozhodujúci faktor pri budovaní konkurenčnej výhody v priemysle spotrebného tovaru aj služieb</a:t>
          </a:r>
          <a:endParaRPr lang="hr-HR" dirty="0">
            <a:latin typeface="Segoe Print" panose="02000600000000000000" pitchFamily="2" charset="0"/>
          </a:endParaRPr>
        </a:p>
      </dgm:t>
    </dgm:pt>
    <dgm:pt modelId="{3551BA5F-1119-4257-9000-04BBD23F44D9}" type="parTrans" cxnId="{0BA774BA-8BC2-4DC2-80B9-23102C922D03}">
      <dgm:prSet/>
      <dgm:spPr/>
      <dgm:t>
        <a:bodyPr/>
        <a:lstStyle/>
        <a:p>
          <a:endParaRPr lang="sk-SK"/>
        </a:p>
      </dgm:t>
    </dgm:pt>
    <dgm:pt modelId="{3CE01D46-60AC-44C8-BA4C-B592E4E695D4}" type="sibTrans" cxnId="{0BA774BA-8BC2-4DC2-80B9-23102C922D03}">
      <dgm:prSet/>
      <dgm:spPr/>
      <dgm:t>
        <a:bodyPr/>
        <a:lstStyle/>
        <a:p>
          <a:endParaRPr lang="sk-SK"/>
        </a:p>
      </dgm:t>
    </dgm:pt>
    <dgm:pt modelId="{4296ED30-DC94-4474-A889-586B17B1D336}">
      <dgm:prSet/>
      <dgm:spPr/>
      <dgm:t>
        <a:bodyPr/>
        <a:lstStyle/>
        <a:p>
          <a:pPr rtl="0"/>
          <a:endParaRPr lang="sk-SK" dirty="0">
            <a:latin typeface="Segoe Print" panose="02000600000000000000" pitchFamily="2" charset="0"/>
          </a:endParaRPr>
        </a:p>
      </dgm:t>
    </dgm:pt>
    <dgm:pt modelId="{CDDC8C46-C934-4C74-BD2C-A363C66C22F2}" type="parTrans" cxnId="{AF7CF870-8072-4921-AF80-AF217CD1847E}">
      <dgm:prSet/>
      <dgm:spPr/>
      <dgm:t>
        <a:bodyPr/>
        <a:lstStyle/>
        <a:p>
          <a:endParaRPr lang="sk-SK"/>
        </a:p>
      </dgm:t>
    </dgm:pt>
    <dgm:pt modelId="{A4DBE683-3719-422D-A405-E9089BEBEA1F}" type="sibTrans" cxnId="{AF7CF870-8072-4921-AF80-AF217CD1847E}">
      <dgm:prSet/>
      <dgm:spPr/>
      <dgm:t>
        <a:bodyPr/>
        <a:lstStyle/>
        <a:p>
          <a:endParaRPr lang="sk-SK"/>
        </a:p>
      </dgm:t>
    </dgm:pt>
    <dgm:pt modelId="{C1A5158D-2F28-45CC-8687-DB66BF3C33AF}">
      <dgm:prSet/>
      <dgm:spPr/>
      <dgm:t>
        <a:bodyPr/>
        <a:lstStyle/>
        <a:p>
          <a:pPr rtl="0"/>
          <a:r>
            <a:rPr lang="sk-SK" noProof="0" dirty="0">
              <a:latin typeface="Segoe Print" panose="02000600000000000000" pitchFamily="2" charset="0"/>
            </a:rPr>
            <a:t>Aby si vás zapamätali;</a:t>
          </a:r>
        </a:p>
      </dgm:t>
    </dgm:pt>
    <dgm:pt modelId="{6E76B593-F3D9-4B03-BFEA-0EAD9D6BD5B1}" type="parTrans" cxnId="{A2CEE8EF-C18A-4278-9E04-19C3F147BC1D}">
      <dgm:prSet/>
      <dgm:spPr/>
      <dgm:t>
        <a:bodyPr/>
        <a:lstStyle/>
        <a:p>
          <a:endParaRPr lang="sk-SK"/>
        </a:p>
      </dgm:t>
    </dgm:pt>
    <dgm:pt modelId="{DDA89AC0-5DE9-46FC-A0E8-C335D2F50D6B}" type="sibTrans" cxnId="{A2CEE8EF-C18A-4278-9E04-19C3F147BC1D}">
      <dgm:prSet/>
      <dgm:spPr/>
      <dgm:t>
        <a:bodyPr/>
        <a:lstStyle/>
        <a:p>
          <a:endParaRPr lang="sk-SK"/>
        </a:p>
      </dgm:t>
    </dgm:pt>
    <dgm:pt modelId="{F2695492-46E5-4E01-9469-16748D371DDE}">
      <dgm:prSet/>
      <dgm:spPr/>
      <dgm:t>
        <a:bodyPr/>
        <a:lstStyle/>
        <a:p>
          <a:pPr rtl="0"/>
          <a:r>
            <a:rPr lang="sk-SK" noProof="0" dirty="0">
              <a:latin typeface="Segoe Print" panose="02000600000000000000" pitchFamily="2" charset="0"/>
            </a:rPr>
            <a:t>Vytvoriť si hlboké vzťahy so spotrebiteľmi;</a:t>
          </a:r>
        </a:p>
      </dgm:t>
    </dgm:pt>
    <dgm:pt modelId="{5AFD66D8-425E-4E45-B4FF-988DEE2583DE}" type="parTrans" cxnId="{88A50A4B-5933-472D-9FDF-D91084934870}">
      <dgm:prSet/>
      <dgm:spPr/>
      <dgm:t>
        <a:bodyPr/>
        <a:lstStyle/>
        <a:p>
          <a:endParaRPr lang="sk-SK"/>
        </a:p>
      </dgm:t>
    </dgm:pt>
    <dgm:pt modelId="{B67D5C12-BF13-4B37-8384-2FB73703F0F0}" type="sibTrans" cxnId="{88A50A4B-5933-472D-9FDF-D91084934870}">
      <dgm:prSet/>
      <dgm:spPr/>
      <dgm:t>
        <a:bodyPr/>
        <a:lstStyle/>
        <a:p>
          <a:endParaRPr lang="sk-SK"/>
        </a:p>
      </dgm:t>
    </dgm:pt>
    <dgm:pt modelId="{1984BBC4-02C7-4824-8C39-9A4E8AD9E272}">
      <dgm:prSet/>
      <dgm:spPr/>
      <dgm:t>
        <a:bodyPr/>
        <a:lstStyle/>
        <a:p>
          <a:pPr rtl="0"/>
          <a:r>
            <a:rPr lang="pl-PL" noProof="0" dirty="0">
              <a:latin typeface="Segoe Print" panose="02000600000000000000" pitchFamily="2" charset="0"/>
            </a:rPr>
            <a:t>Zmeniť vnímanie a posilniť postoje</a:t>
          </a:r>
          <a:endParaRPr lang="sk-SK" noProof="0" dirty="0">
            <a:latin typeface="Segoe Print" panose="02000600000000000000" pitchFamily="2" charset="0"/>
          </a:endParaRPr>
        </a:p>
      </dgm:t>
    </dgm:pt>
    <dgm:pt modelId="{1773C455-06D2-48C2-A303-41EEBAAC896C}" type="parTrans" cxnId="{F5E58DBB-8E9F-4757-BDFB-748A9C32E77D}">
      <dgm:prSet/>
      <dgm:spPr/>
      <dgm:t>
        <a:bodyPr/>
        <a:lstStyle/>
        <a:p>
          <a:endParaRPr lang="sk-SK"/>
        </a:p>
      </dgm:t>
    </dgm:pt>
    <dgm:pt modelId="{2B5D936B-40C2-494E-A9B3-20FF005E5A69}" type="sibTrans" cxnId="{F5E58DBB-8E9F-4757-BDFB-748A9C32E77D}">
      <dgm:prSet/>
      <dgm:spPr/>
      <dgm:t>
        <a:bodyPr/>
        <a:lstStyle/>
        <a:p>
          <a:endParaRPr lang="sk-SK"/>
        </a:p>
      </dgm:t>
    </dgm:pt>
    <dgm:pt modelId="{D1F2F1D4-38F9-45ED-8DCB-ACCC149739BA}">
      <dgm:prSet/>
      <dgm:spPr/>
      <dgm:t>
        <a:bodyPr/>
        <a:lstStyle/>
        <a:p>
          <a:pPr rtl="0"/>
          <a:endParaRPr lang="sk-SK" noProof="0">
            <a:latin typeface="Segoe Print" panose="02000600000000000000" pitchFamily="2" charset="0"/>
          </a:endParaRPr>
        </a:p>
      </dgm:t>
    </dgm:pt>
    <dgm:pt modelId="{5C9486C1-D3BC-4ACB-B802-0C082EFDF2E3}" type="parTrans" cxnId="{F1A4C801-A742-4B3D-83AC-BD596A386C50}">
      <dgm:prSet/>
      <dgm:spPr/>
      <dgm:t>
        <a:bodyPr/>
        <a:lstStyle/>
        <a:p>
          <a:endParaRPr lang="sk-SK"/>
        </a:p>
      </dgm:t>
    </dgm:pt>
    <dgm:pt modelId="{B802ACC9-0B46-493D-B425-E618B99D4EE9}" type="sibTrans" cxnId="{F1A4C801-A742-4B3D-83AC-BD596A386C50}">
      <dgm:prSet/>
      <dgm:spPr/>
      <dgm:t>
        <a:bodyPr/>
        <a:lstStyle/>
        <a:p>
          <a:endParaRPr lang="sk-SK"/>
        </a:p>
      </dgm:t>
    </dgm:pt>
    <dgm:pt modelId="{020C1482-3518-42C2-AECF-C7DD883CB8B6}" type="pres">
      <dgm:prSet presAssocID="{F877530D-5CC9-4AF9-B357-6132A911E8C2}" presName="Name0" presStyleCnt="0">
        <dgm:presLayoutVars>
          <dgm:dir/>
          <dgm:animLvl val="lvl"/>
          <dgm:resizeHandles val="exact"/>
        </dgm:presLayoutVars>
      </dgm:prSet>
      <dgm:spPr/>
    </dgm:pt>
    <dgm:pt modelId="{4933715F-54CA-4E97-8FE0-F1DBE1402E53}" type="pres">
      <dgm:prSet presAssocID="{2B6C7424-0A0B-48BC-B6AA-60D32989C937}" presName="composite" presStyleCnt="0"/>
      <dgm:spPr/>
    </dgm:pt>
    <dgm:pt modelId="{BD5EA924-FF16-4213-B9E7-E518206D9DB7}" type="pres">
      <dgm:prSet presAssocID="{2B6C7424-0A0B-48BC-B6AA-60D32989C93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68624EC6-13E2-41CC-87FA-87C6EC426096}" type="pres">
      <dgm:prSet presAssocID="{2B6C7424-0A0B-48BC-B6AA-60D32989C937}" presName="desTx" presStyleLbl="alignAccFollowNode1" presStyleIdx="0" presStyleCnt="3">
        <dgm:presLayoutVars>
          <dgm:bulletEnabled val="1"/>
        </dgm:presLayoutVars>
      </dgm:prSet>
      <dgm:spPr/>
    </dgm:pt>
    <dgm:pt modelId="{D6170993-D3CC-460E-843B-5E34B3280D42}" type="pres">
      <dgm:prSet presAssocID="{97E2E919-C26F-423B-838D-E16DC253C076}" presName="space" presStyleCnt="0"/>
      <dgm:spPr/>
    </dgm:pt>
    <dgm:pt modelId="{8AA0B05A-7D5A-4ADB-99ED-B01F358728AC}" type="pres">
      <dgm:prSet presAssocID="{13542C48-4374-436B-A43D-FD44723AEC37}" presName="composite" presStyleCnt="0"/>
      <dgm:spPr/>
    </dgm:pt>
    <dgm:pt modelId="{DCC6DB73-693B-427C-976E-D3753AC26CE1}" type="pres">
      <dgm:prSet presAssocID="{13542C48-4374-436B-A43D-FD44723AEC3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4D282CA8-6C0B-4F06-B154-99C5CA5FAAED}" type="pres">
      <dgm:prSet presAssocID="{13542C48-4374-436B-A43D-FD44723AEC37}" presName="desTx" presStyleLbl="alignAccFollowNode1" presStyleIdx="1" presStyleCnt="3">
        <dgm:presLayoutVars>
          <dgm:bulletEnabled val="1"/>
        </dgm:presLayoutVars>
      </dgm:prSet>
      <dgm:spPr/>
    </dgm:pt>
    <dgm:pt modelId="{19B85531-58D5-4AD4-B022-5F25C608E7E6}" type="pres">
      <dgm:prSet presAssocID="{6CD3B593-4596-47EC-AB57-A5A8091ECB84}" presName="space" presStyleCnt="0"/>
      <dgm:spPr/>
    </dgm:pt>
    <dgm:pt modelId="{807B583C-C069-4AAE-8257-A7F9F49A858E}" type="pres">
      <dgm:prSet presAssocID="{6D1B616A-9C79-4AD8-AF44-681462877DB2}" presName="composite" presStyleCnt="0"/>
      <dgm:spPr/>
    </dgm:pt>
    <dgm:pt modelId="{73DB3D83-3ADB-4296-B015-A900C6EA71D3}" type="pres">
      <dgm:prSet presAssocID="{6D1B616A-9C79-4AD8-AF44-681462877DB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17D08353-362B-4C95-AB0D-582F59C7139F}" type="pres">
      <dgm:prSet presAssocID="{6D1B616A-9C79-4AD8-AF44-681462877DB2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F1A4C801-A742-4B3D-83AC-BD596A386C50}" srcId="{6D1B616A-9C79-4AD8-AF44-681462877DB2}" destId="{D1F2F1D4-38F9-45ED-8DCB-ACCC149739BA}" srcOrd="4" destOrd="0" parTransId="{5C9486C1-D3BC-4ACB-B802-0C082EFDF2E3}" sibTransId="{B802ACC9-0B46-493D-B425-E618B99D4EE9}"/>
    <dgm:cxn modelId="{3A0DB216-BE77-4D69-A4E1-2AC26D127BC0}" type="presOf" srcId="{2EBF7E19-6557-43B1-BFFE-9E1C62CE3B14}" destId="{4D282CA8-6C0B-4F06-B154-99C5CA5FAAED}" srcOrd="0" destOrd="3" presId="urn:microsoft.com/office/officeart/2005/8/layout/hList1"/>
    <dgm:cxn modelId="{FF136B24-C15C-43A0-A0F9-1F700C734487}" type="presOf" srcId="{6D1B616A-9C79-4AD8-AF44-681462877DB2}" destId="{73DB3D83-3ADB-4296-B015-A900C6EA71D3}" srcOrd="0" destOrd="0" presId="urn:microsoft.com/office/officeart/2005/8/layout/hList1"/>
    <dgm:cxn modelId="{A04D095B-C2F9-4F41-AF85-F11884C5456F}" type="presOf" srcId="{7FA1CD63-49BC-4137-904F-6C3C72485BC8}" destId="{68624EC6-13E2-41CC-87FA-87C6EC426096}" srcOrd="0" destOrd="1" presId="urn:microsoft.com/office/officeart/2005/8/layout/hList1"/>
    <dgm:cxn modelId="{D8F2CB44-962E-4E83-A793-D2C4FD3BCB05}" srcId="{F877530D-5CC9-4AF9-B357-6132A911E8C2}" destId="{6D1B616A-9C79-4AD8-AF44-681462877DB2}" srcOrd="2" destOrd="0" parTransId="{23F68F0D-1AFB-4AAE-BC91-AC1DFDEB78FA}" sibTransId="{07475845-DE59-474E-8F98-E2E49F29C682}"/>
    <dgm:cxn modelId="{88A50A4B-5933-472D-9FDF-D91084934870}" srcId="{6D1B616A-9C79-4AD8-AF44-681462877DB2}" destId="{F2695492-46E5-4E01-9469-16748D371DDE}" srcOrd="2" destOrd="0" parTransId="{5AFD66D8-425E-4E45-B4FF-988DEE2583DE}" sibTransId="{B67D5C12-BF13-4B37-8384-2FB73703F0F0}"/>
    <dgm:cxn modelId="{8F65DD6C-997E-479C-A1A1-97486EC7709E}" type="presOf" srcId="{F2695492-46E5-4E01-9469-16748D371DDE}" destId="{17D08353-362B-4C95-AB0D-582F59C7139F}" srcOrd="0" destOrd="2" presId="urn:microsoft.com/office/officeart/2005/8/layout/hList1"/>
    <dgm:cxn modelId="{AF7CF870-8072-4921-AF80-AF217CD1847E}" srcId="{F8D5392F-9F81-4DFF-984D-0F62CAD86C38}" destId="{4296ED30-DC94-4474-A889-586B17B1D336}" srcOrd="3" destOrd="0" parTransId="{CDDC8C46-C934-4C74-BD2C-A363C66C22F2}" sibTransId="{A4DBE683-3719-422D-A405-E9089BEBEA1F}"/>
    <dgm:cxn modelId="{6084A952-EDA6-48EB-A736-EB6B6B7BAFCC}" type="presOf" srcId="{2B6C7424-0A0B-48BC-B6AA-60D32989C937}" destId="{BD5EA924-FF16-4213-B9E7-E518206D9DB7}" srcOrd="0" destOrd="0" presId="urn:microsoft.com/office/officeart/2005/8/layout/hList1"/>
    <dgm:cxn modelId="{7F0ECA57-0039-4345-A4B5-62AF335741E6}" type="presOf" srcId="{13542C48-4374-436B-A43D-FD44723AEC37}" destId="{DCC6DB73-693B-427C-976E-D3753AC26CE1}" srcOrd="0" destOrd="0" presId="urn:microsoft.com/office/officeart/2005/8/layout/hList1"/>
    <dgm:cxn modelId="{69F84A7D-15FA-49B1-A8D8-ED359CAAA5AB}" srcId="{6D1B616A-9C79-4AD8-AF44-681462877DB2}" destId="{97EE22A4-9A05-494C-8226-7D71160040A5}" srcOrd="0" destOrd="0" parTransId="{76E22334-5EF8-4637-8890-F3FD39E6B411}" sibTransId="{0A04F66C-6AA7-4B73-B30B-D883FB3F0037}"/>
    <dgm:cxn modelId="{2483D17D-AC4A-4812-A234-A6FBBB43A689}" type="presOf" srcId="{761B24A9-2AD6-4CF0-99F4-674389F6DEDE}" destId="{4D282CA8-6C0B-4F06-B154-99C5CA5FAAED}" srcOrd="0" destOrd="1" presId="urn:microsoft.com/office/officeart/2005/8/layout/hList1"/>
    <dgm:cxn modelId="{0074F17F-B98F-4F4E-B247-B83220B4B002}" srcId="{F8D5392F-9F81-4DFF-984D-0F62CAD86C38}" destId="{761B24A9-2AD6-4CF0-99F4-674389F6DEDE}" srcOrd="0" destOrd="0" parTransId="{F60D7970-B0DD-451C-B522-5382F89422BA}" sibTransId="{7D5D36DB-3C34-436B-92FE-8883B1A69D9A}"/>
    <dgm:cxn modelId="{6F114B87-D592-4034-ABD2-F92BC8F1D8FE}" type="presOf" srcId="{1984BBC4-02C7-4824-8C39-9A4E8AD9E272}" destId="{17D08353-362B-4C95-AB0D-582F59C7139F}" srcOrd="0" destOrd="3" presId="urn:microsoft.com/office/officeart/2005/8/layout/hList1"/>
    <dgm:cxn modelId="{989CF687-C52B-41E1-86EF-9235A6F14B8C}" srcId="{F8D5392F-9F81-4DFF-984D-0F62CAD86C38}" destId="{C1F9C18B-B150-4D8F-9CAC-E8336E58096C}" srcOrd="1" destOrd="0" parTransId="{CB2056D3-A440-4582-8017-A609420ABAB0}" sibTransId="{E124C15A-2870-4305-B521-7B58C5C40FA3}"/>
    <dgm:cxn modelId="{D370B88C-A9A4-41EC-B26A-A317E8414844}" type="presOf" srcId="{C1F9C18B-B150-4D8F-9CAC-E8336E58096C}" destId="{4D282CA8-6C0B-4F06-B154-99C5CA5FAAED}" srcOrd="0" destOrd="2" presId="urn:microsoft.com/office/officeart/2005/8/layout/hList1"/>
    <dgm:cxn modelId="{71F5668D-0732-4BCE-B435-62351C65DF1F}" type="presOf" srcId="{97EE22A4-9A05-494C-8226-7D71160040A5}" destId="{17D08353-362B-4C95-AB0D-582F59C7139F}" srcOrd="0" destOrd="0" presId="urn:microsoft.com/office/officeart/2005/8/layout/hList1"/>
    <dgm:cxn modelId="{5EBE929E-234A-4F1C-B287-BC8401FC1965}" type="presOf" srcId="{F8D5392F-9F81-4DFF-984D-0F62CAD86C38}" destId="{4D282CA8-6C0B-4F06-B154-99C5CA5FAAED}" srcOrd="0" destOrd="0" presId="urn:microsoft.com/office/officeart/2005/8/layout/hList1"/>
    <dgm:cxn modelId="{0BA774BA-8BC2-4DC2-80B9-23102C922D03}" srcId="{F8D5392F-9F81-4DFF-984D-0F62CAD86C38}" destId="{2EBF7E19-6557-43B1-BFFE-9E1C62CE3B14}" srcOrd="2" destOrd="0" parTransId="{3551BA5F-1119-4257-9000-04BBD23F44D9}" sibTransId="{3CE01D46-60AC-44C8-BA4C-B592E4E695D4}"/>
    <dgm:cxn modelId="{F5E58DBB-8E9F-4757-BDFB-748A9C32E77D}" srcId="{6D1B616A-9C79-4AD8-AF44-681462877DB2}" destId="{1984BBC4-02C7-4824-8C39-9A4E8AD9E272}" srcOrd="3" destOrd="0" parTransId="{1773C455-06D2-48C2-A303-41EEBAAC896C}" sibTransId="{2B5D936B-40C2-494E-A9B3-20FF005E5A69}"/>
    <dgm:cxn modelId="{2E1A93BC-E6AA-470E-A66B-B3F2E4C89989}" srcId="{48392F87-D9A3-49C1-8AB8-F03D97D38EC6}" destId="{7FA1CD63-49BC-4137-904F-6C3C72485BC8}" srcOrd="0" destOrd="0" parTransId="{17293118-FD1D-442D-BAA4-E27B753600EA}" sibTransId="{8F6D00BF-D689-49E5-833E-ED44D25482D7}"/>
    <dgm:cxn modelId="{820492C0-7D2F-4C59-A48E-1068545F1435}" srcId="{F877530D-5CC9-4AF9-B357-6132A911E8C2}" destId="{13542C48-4374-436B-A43D-FD44723AEC37}" srcOrd="1" destOrd="0" parTransId="{0C3EF2A2-AB77-414A-AA9C-EA2AEF09FCAE}" sibTransId="{6CD3B593-4596-47EC-AB57-A5A8091ECB84}"/>
    <dgm:cxn modelId="{8B98FAC3-908A-4ECA-B75B-088BBCBF8532}" type="presOf" srcId="{F877530D-5CC9-4AF9-B357-6132A911E8C2}" destId="{020C1482-3518-42C2-AECF-C7DD883CB8B6}" srcOrd="0" destOrd="0" presId="urn:microsoft.com/office/officeart/2005/8/layout/hList1"/>
    <dgm:cxn modelId="{188471C9-D687-416A-BE31-81E622C430B0}" type="presOf" srcId="{48392F87-D9A3-49C1-8AB8-F03D97D38EC6}" destId="{68624EC6-13E2-41CC-87FA-87C6EC426096}" srcOrd="0" destOrd="0" presId="urn:microsoft.com/office/officeart/2005/8/layout/hList1"/>
    <dgm:cxn modelId="{D6A5F9CC-F3C9-4AE4-B49E-F3B867FBE634}" srcId="{F877530D-5CC9-4AF9-B357-6132A911E8C2}" destId="{2B6C7424-0A0B-48BC-B6AA-60D32989C937}" srcOrd="0" destOrd="0" parTransId="{736A71DE-EC79-40D0-A43D-69B816458D84}" sibTransId="{97E2E919-C26F-423B-838D-E16DC253C076}"/>
    <dgm:cxn modelId="{715EADDD-D63B-4CA7-8361-72E96A23AA80}" srcId="{13542C48-4374-436B-A43D-FD44723AEC37}" destId="{F8D5392F-9F81-4DFF-984D-0F62CAD86C38}" srcOrd="0" destOrd="0" parTransId="{55DA591E-C75C-483F-8CE6-73B7F5A28C0D}" sibTransId="{614751A6-237E-4C2A-AD85-173F604E43FD}"/>
    <dgm:cxn modelId="{6D6A81E1-9382-4E1B-A69D-448FDE3F1CAF}" type="presOf" srcId="{4296ED30-DC94-4474-A889-586B17B1D336}" destId="{4D282CA8-6C0B-4F06-B154-99C5CA5FAAED}" srcOrd="0" destOrd="4" presId="urn:microsoft.com/office/officeart/2005/8/layout/hList1"/>
    <dgm:cxn modelId="{A2CEE8EF-C18A-4278-9E04-19C3F147BC1D}" srcId="{6D1B616A-9C79-4AD8-AF44-681462877DB2}" destId="{C1A5158D-2F28-45CC-8687-DB66BF3C33AF}" srcOrd="1" destOrd="0" parTransId="{6E76B593-F3D9-4B03-BFEA-0EAD9D6BD5B1}" sibTransId="{DDA89AC0-5DE9-46FC-A0E8-C335D2F50D6B}"/>
    <dgm:cxn modelId="{9C81FBF2-C2B0-4E2F-9A8A-BCCEC6563D80}" type="presOf" srcId="{C1A5158D-2F28-45CC-8687-DB66BF3C33AF}" destId="{17D08353-362B-4C95-AB0D-582F59C7139F}" srcOrd="0" destOrd="1" presId="urn:microsoft.com/office/officeart/2005/8/layout/hList1"/>
    <dgm:cxn modelId="{7EA2D6F4-A545-4578-9A34-D8EEB97FBF1D}" srcId="{2B6C7424-0A0B-48BC-B6AA-60D32989C937}" destId="{48392F87-D9A3-49C1-8AB8-F03D97D38EC6}" srcOrd="0" destOrd="0" parTransId="{C4639597-E8B3-4D5E-8693-A56DDB3A3AE7}" sibTransId="{843B0C2B-F467-4E5A-9EF7-C154E95FF2D9}"/>
    <dgm:cxn modelId="{DCDF81F8-B678-4522-90B5-02ACE7CB8191}" type="presOf" srcId="{D1F2F1D4-38F9-45ED-8DCB-ACCC149739BA}" destId="{17D08353-362B-4C95-AB0D-582F59C7139F}" srcOrd="0" destOrd="4" presId="urn:microsoft.com/office/officeart/2005/8/layout/hList1"/>
    <dgm:cxn modelId="{42517F13-1E8C-41B7-A463-0D9FB9C107D7}" type="presParOf" srcId="{020C1482-3518-42C2-AECF-C7DD883CB8B6}" destId="{4933715F-54CA-4E97-8FE0-F1DBE1402E53}" srcOrd="0" destOrd="0" presId="urn:microsoft.com/office/officeart/2005/8/layout/hList1"/>
    <dgm:cxn modelId="{625F609B-896C-4EC7-AF86-D63644413F03}" type="presParOf" srcId="{4933715F-54CA-4E97-8FE0-F1DBE1402E53}" destId="{BD5EA924-FF16-4213-B9E7-E518206D9DB7}" srcOrd="0" destOrd="0" presId="urn:microsoft.com/office/officeart/2005/8/layout/hList1"/>
    <dgm:cxn modelId="{075995B0-C705-4B90-80D9-81D17C7596AF}" type="presParOf" srcId="{4933715F-54CA-4E97-8FE0-F1DBE1402E53}" destId="{68624EC6-13E2-41CC-87FA-87C6EC426096}" srcOrd="1" destOrd="0" presId="urn:microsoft.com/office/officeart/2005/8/layout/hList1"/>
    <dgm:cxn modelId="{12FFC70F-DDC2-4844-84D0-1262DF3B723D}" type="presParOf" srcId="{020C1482-3518-42C2-AECF-C7DD883CB8B6}" destId="{D6170993-D3CC-460E-843B-5E34B3280D42}" srcOrd="1" destOrd="0" presId="urn:microsoft.com/office/officeart/2005/8/layout/hList1"/>
    <dgm:cxn modelId="{F00AD5AD-F106-4B41-A99B-656299CDCEC3}" type="presParOf" srcId="{020C1482-3518-42C2-AECF-C7DD883CB8B6}" destId="{8AA0B05A-7D5A-4ADB-99ED-B01F358728AC}" srcOrd="2" destOrd="0" presId="urn:microsoft.com/office/officeart/2005/8/layout/hList1"/>
    <dgm:cxn modelId="{255B3C4C-E4A1-422D-A1BC-4970F37A3472}" type="presParOf" srcId="{8AA0B05A-7D5A-4ADB-99ED-B01F358728AC}" destId="{DCC6DB73-693B-427C-976E-D3753AC26CE1}" srcOrd="0" destOrd="0" presId="urn:microsoft.com/office/officeart/2005/8/layout/hList1"/>
    <dgm:cxn modelId="{2ACCEF6C-4EE6-4A18-8802-26952DB7F9FC}" type="presParOf" srcId="{8AA0B05A-7D5A-4ADB-99ED-B01F358728AC}" destId="{4D282CA8-6C0B-4F06-B154-99C5CA5FAAED}" srcOrd="1" destOrd="0" presId="urn:microsoft.com/office/officeart/2005/8/layout/hList1"/>
    <dgm:cxn modelId="{9008F001-D6BE-47BD-A2B3-E47AA680EFEE}" type="presParOf" srcId="{020C1482-3518-42C2-AECF-C7DD883CB8B6}" destId="{19B85531-58D5-4AD4-B022-5F25C608E7E6}" srcOrd="3" destOrd="0" presId="urn:microsoft.com/office/officeart/2005/8/layout/hList1"/>
    <dgm:cxn modelId="{174F253C-6C44-4C65-8855-EF9506C638BA}" type="presParOf" srcId="{020C1482-3518-42C2-AECF-C7DD883CB8B6}" destId="{807B583C-C069-4AAE-8257-A7F9F49A858E}" srcOrd="4" destOrd="0" presId="urn:microsoft.com/office/officeart/2005/8/layout/hList1"/>
    <dgm:cxn modelId="{7D6EBD9A-8B60-4428-91A5-BC9B6C9EEEF2}" type="presParOf" srcId="{807B583C-C069-4AAE-8257-A7F9F49A858E}" destId="{73DB3D83-3ADB-4296-B015-A900C6EA71D3}" srcOrd="0" destOrd="0" presId="urn:microsoft.com/office/officeart/2005/8/layout/hList1"/>
    <dgm:cxn modelId="{83788D71-C037-4BAD-BE4D-27CC4EBC3F6C}" type="presParOf" srcId="{807B583C-C069-4AAE-8257-A7F9F49A858E}" destId="{17D08353-362B-4C95-AB0D-582F59C7139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C328A2C-94B5-4CD0-8093-9C751ADCB8D5}" type="doc">
      <dgm:prSet loTypeId="urn:microsoft.com/office/officeart/2005/8/layout/vList2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hr-HR"/>
        </a:p>
      </dgm:t>
    </dgm:pt>
    <dgm:pt modelId="{5F7BD039-40F2-47D7-A83F-63F3489E2D5D}">
      <dgm:prSet/>
      <dgm:spPr/>
      <dgm:t>
        <a:bodyPr/>
        <a:lstStyle/>
        <a:p>
          <a:pPr rtl="0"/>
          <a:r>
            <a:rPr lang="sk-SK" noProof="0" dirty="0">
              <a:latin typeface="Segoe Print" panose="02000600000000000000" pitchFamily="2" charset="0"/>
            </a:rPr>
            <a:t>Diferenciácia značky</a:t>
          </a:r>
          <a:endParaRPr lang="en-GB" noProof="0" dirty="0">
            <a:latin typeface="Segoe Print" panose="02000600000000000000" pitchFamily="2" charset="0"/>
          </a:endParaRPr>
        </a:p>
      </dgm:t>
    </dgm:pt>
    <dgm:pt modelId="{75A5C5D1-4199-4B43-AF0B-3B245054947A}" type="parTrans" cxnId="{872BC60E-094E-4BBE-B7B3-0E01FC60F806}">
      <dgm:prSet/>
      <dgm:spPr/>
      <dgm:t>
        <a:bodyPr/>
        <a:lstStyle/>
        <a:p>
          <a:endParaRPr lang="hr-HR"/>
        </a:p>
      </dgm:t>
    </dgm:pt>
    <dgm:pt modelId="{45B2FD1C-39BD-4F57-890D-BA944743F086}" type="sibTrans" cxnId="{872BC60E-094E-4BBE-B7B3-0E01FC60F806}">
      <dgm:prSet/>
      <dgm:spPr/>
      <dgm:t>
        <a:bodyPr/>
        <a:lstStyle/>
        <a:p>
          <a:endParaRPr lang="hr-HR"/>
        </a:p>
      </dgm:t>
    </dgm:pt>
    <dgm:pt modelId="{D51D920F-9B1A-41B1-8AE8-5561BFE5D2D2}" type="pres">
      <dgm:prSet presAssocID="{BC328A2C-94B5-4CD0-8093-9C751ADCB8D5}" presName="linear" presStyleCnt="0">
        <dgm:presLayoutVars>
          <dgm:animLvl val="lvl"/>
          <dgm:resizeHandles val="exact"/>
        </dgm:presLayoutVars>
      </dgm:prSet>
      <dgm:spPr/>
    </dgm:pt>
    <dgm:pt modelId="{C033E622-3B41-4982-957F-FA02FDD12949}" type="pres">
      <dgm:prSet presAssocID="{5F7BD039-40F2-47D7-A83F-63F3489E2D5D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872BC60E-094E-4BBE-B7B3-0E01FC60F806}" srcId="{BC328A2C-94B5-4CD0-8093-9C751ADCB8D5}" destId="{5F7BD039-40F2-47D7-A83F-63F3489E2D5D}" srcOrd="0" destOrd="0" parTransId="{75A5C5D1-4199-4B43-AF0B-3B245054947A}" sibTransId="{45B2FD1C-39BD-4F57-890D-BA944743F086}"/>
    <dgm:cxn modelId="{9D9AD629-7D41-48BE-B2EC-A591762FDFE9}" type="presOf" srcId="{BC328A2C-94B5-4CD0-8093-9C751ADCB8D5}" destId="{D51D920F-9B1A-41B1-8AE8-5561BFE5D2D2}" srcOrd="0" destOrd="0" presId="urn:microsoft.com/office/officeart/2005/8/layout/vList2"/>
    <dgm:cxn modelId="{2F81068C-328F-4B0C-8F0B-7BA63CA39075}" type="presOf" srcId="{5F7BD039-40F2-47D7-A83F-63F3489E2D5D}" destId="{C033E622-3B41-4982-957F-FA02FDD12949}" srcOrd="0" destOrd="0" presId="urn:microsoft.com/office/officeart/2005/8/layout/vList2"/>
    <dgm:cxn modelId="{64C860A0-AAC4-4594-813D-D7FFA5E7CA94}" type="presParOf" srcId="{D51D920F-9B1A-41B1-8AE8-5561BFE5D2D2}" destId="{C033E622-3B41-4982-957F-FA02FDD129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3C2F07E7-B37D-4F9F-9D27-B8DB3C26B657}" type="doc">
      <dgm:prSet loTypeId="urn:microsoft.com/office/officeart/2008/layout/LinedList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hr-HR"/>
        </a:p>
      </dgm:t>
    </dgm:pt>
    <dgm:pt modelId="{5D14905C-0F35-462D-AB6C-D08BCD5E6094}">
      <dgm:prSet custT="1"/>
      <dgm:spPr>
        <a:solidFill>
          <a:srgbClr val="C0CC28"/>
        </a:solidFill>
      </dgm:spPr>
      <dgm:t>
        <a:bodyPr anchor="ctr" anchorCtr="0"/>
        <a:lstStyle/>
        <a:p>
          <a:pPr rtl="0"/>
          <a:r>
            <a:rPr lang="sk-SK" sz="1800" noProof="0" dirty="0">
              <a:latin typeface="Segoe Print" panose="02000600000000000000" pitchFamily="2" charset="0"/>
            </a:rPr>
            <a:t>Päť dimenzií diferenciácie (</a:t>
          </a:r>
          <a:r>
            <a:rPr lang="sk-SK" sz="1800" noProof="0" dirty="0" err="1">
              <a:latin typeface="Segoe Print" panose="02000600000000000000" pitchFamily="2" charset="0"/>
            </a:rPr>
            <a:t>Kotler</a:t>
          </a:r>
          <a:r>
            <a:rPr lang="sk-SK" sz="1800" noProof="0" dirty="0">
              <a:latin typeface="Segoe Print" panose="02000600000000000000" pitchFamily="2" charset="0"/>
            </a:rPr>
            <a:t> a </a:t>
          </a:r>
          <a:r>
            <a:rPr lang="sk-SK" sz="1800" noProof="0" dirty="0" err="1">
              <a:latin typeface="Segoe Print" panose="02000600000000000000" pitchFamily="2" charset="0"/>
            </a:rPr>
            <a:t>Keller</a:t>
          </a:r>
          <a:r>
            <a:rPr lang="sk-SK" sz="1800" noProof="0" dirty="0">
              <a:latin typeface="Segoe Print" panose="02000600000000000000" pitchFamily="2" charset="0"/>
            </a:rPr>
            <a:t>, 2011):</a:t>
          </a:r>
          <a:endParaRPr lang="en-GB" sz="1800" noProof="0" dirty="0">
            <a:latin typeface="Segoe Print" panose="02000600000000000000" pitchFamily="2" charset="0"/>
          </a:endParaRPr>
        </a:p>
      </dgm:t>
    </dgm:pt>
    <dgm:pt modelId="{16AFA492-4232-4B80-AA94-9299A3729B8D}" type="parTrans" cxnId="{C9F9CB2A-60B2-4B03-B8A1-21E3DA3A531A}">
      <dgm:prSet/>
      <dgm:spPr/>
      <dgm:t>
        <a:bodyPr/>
        <a:lstStyle/>
        <a:p>
          <a:endParaRPr lang="hr-HR"/>
        </a:p>
      </dgm:t>
    </dgm:pt>
    <dgm:pt modelId="{C5CF05E9-FA33-4783-A468-AF762E3A6B09}" type="sibTrans" cxnId="{C9F9CB2A-60B2-4B03-B8A1-21E3DA3A531A}">
      <dgm:prSet/>
      <dgm:spPr/>
      <dgm:t>
        <a:bodyPr/>
        <a:lstStyle/>
        <a:p>
          <a:endParaRPr lang="hr-HR"/>
        </a:p>
      </dgm:t>
    </dgm:pt>
    <dgm:pt modelId="{B3C47EF8-EA66-4393-9C38-52F42F4EB12F}">
      <dgm:prSet/>
      <dgm:spPr/>
      <dgm:t>
        <a:bodyPr/>
        <a:lstStyle/>
        <a:p>
          <a:pPr rtl="0"/>
          <a:r>
            <a:rPr lang="sk-SK" dirty="0">
              <a:latin typeface="Segoe Print" panose="02000600000000000000" pitchFamily="2" charset="0"/>
            </a:rPr>
            <a:t>Diferenciácia produktu</a:t>
          </a:r>
          <a:r>
            <a:rPr lang="en-US" dirty="0">
              <a:latin typeface="Segoe Print" panose="02000600000000000000" pitchFamily="2" charset="0"/>
            </a:rPr>
            <a:t>, </a:t>
          </a:r>
          <a:endParaRPr lang="hr-HR" dirty="0">
            <a:latin typeface="Segoe Print" panose="02000600000000000000" pitchFamily="2" charset="0"/>
          </a:endParaRPr>
        </a:p>
      </dgm:t>
    </dgm:pt>
    <dgm:pt modelId="{812B8FF4-72F2-47F5-B530-5622EC1AC9ED}" type="parTrans" cxnId="{A2E902FD-33C5-42DC-94F4-395C99575A02}">
      <dgm:prSet/>
      <dgm:spPr/>
      <dgm:t>
        <a:bodyPr/>
        <a:lstStyle/>
        <a:p>
          <a:endParaRPr lang="hr-HR"/>
        </a:p>
      </dgm:t>
    </dgm:pt>
    <dgm:pt modelId="{74CA1BE7-A8AB-4540-AC29-5B7E83D05FA9}" type="sibTrans" cxnId="{A2E902FD-33C5-42DC-94F4-395C99575A02}">
      <dgm:prSet/>
      <dgm:spPr/>
      <dgm:t>
        <a:bodyPr/>
        <a:lstStyle/>
        <a:p>
          <a:endParaRPr lang="hr-HR"/>
        </a:p>
      </dgm:t>
    </dgm:pt>
    <dgm:pt modelId="{BD8ED96E-19E1-45DA-BBDD-F7D1AE0CAB5C}">
      <dgm:prSet/>
      <dgm:spPr/>
      <dgm:t>
        <a:bodyPr/>
        <a:lstStyle/>
        <a:p>
          <a:pPr rtl="0"/>
          <a:r>
            <a:rPr lang="sk-SK" dirty="0">
              <a:latin typeface="Segoe Print" panose="02000600000000000000" pitchFamily="2" charset="0"/>
            </a:rPr>
            <a:t>Diferenciácia služieb</a:t>
          </a:r>
          <a:r>
            <a:rPr lang="en-US" dirty="0">
              <a:latin typeface="Segoe Print" panose="02000600000000000000" pitchFamily="2" charset="0"/>
            </a:rPr>
            <a:t>, </a:t>
          </a:r>
          <a:endParaRPr lang="hr-HR" dirty="0">
            <a:latin typeface="Segoe Print" panose="02000600000000000000" pitchFamily="2" charset="0"/>
          </a:endParaRPr>
        </a:p>
      </dgm:t>
    </dgm:pt>
    <dgm:pt modelId="{5B27560B-075B-4440-8D7D-8D25B076BF7A}" type="parTrans" cxnId="{7B0DD49A-3846-4BFF-B84C-CAB38FD800C1}">
      <dgm:prSet/>
      <dgm:spPr/>
      <dgm:t>
        <a:bodyPr/>
        <a:lstStyle/>
        <a:p>
          <a:endParaRPr lang="hr-HR"/>
        </a:p>
      </dgm:t>
    </dgm:pt>
    <dgm:pt modelId="{8F7066F5-E79E-4EA5-A29A-B718A34EB537}" type="sibTrans" cxnId="{7B0DD49A-3846-4BFF-B84C-CAB38FD800C1}">
      <dgm:prSet/>
      <dgm:spPr/>
      <dgm:t>
        <a:bodyPr/>
        <a:lstStyle/>
        <a:p>
          <a:endParaRPr lang="hr-HR"/>
        </a:p>
      </dgm:t>
    </dgm:pt>
    <dgm:pt modelId="{372A4E4A-2312-40DC-9B5A-714BBCF67A1C}">
      <dgm:prSet/>
      <dgm:spPr/>
      <dgm:t>
        <a:bodyPr/>
        <a:lstStyle/>
        <a:p>
          <a:pPr rtl="0"/>
          <a:r>
            <a:rPr lang="sk-SK" dirty="0">
              <a:latin typeface="Segoe Print" panose="02000600000000000000" pitchFamily="2" charset="0"/>
            </a:rPr>
            <a:t>Personálna diferenciácia,</a:t>
          </a:r>
          <a:endParaRPr lang="hr-HR" dirty="0">
            <a:latin typeface="Segoe Print" panose="02000600000000000000" pitchFamily="2" charset="0"/>
          </a:endParaRPr>
        </a:p>
      </dgm:t>
    </dgm:pt>
    <dgm:pt modelId="{0E0325D7-6EEC-48DD-8D59-E0112E5D8354}" type="parTrans" cxnId="{4340F1EF-9ED5-4A5F-B5B3-083F3C7E58D2}">
      <dgm:prSet/>
      <dgm:spPr/>
      <dgm:t>
        <a:bodyPr/>
        <a:lstStyle/>
        <a:p>
          <a:endParaRPr lang="hr-HR"/>
        </a:p>
      </dgm:t>
    </dgm:pt>
    <dgm:pt modelId="{460F8A8A-1E73-4E72-9B89-02240AA33EA8}" type="sibTrans" cxnId="{4340F1EF-9ED5-4A5F-B5B3-083F3C7E58D2}">
      <dgm:prSet/>
      <dgm:spPr/>
      <dgm:t>
        <a:bodyPr/>
        <a:lstStyle/>
        <a:p>
          <a:endParaRPr lang="hr-HR"/>
        </a:p>
      </dgm:t>
    </dgm:pt>
    <dgm:pt modelId="{84FF4A3C-02DF-423C-BFB1-44815B4A1110}">
      <dgm:prSet/>
      <dgm:spPr/>
      <dgm:t>
        <a:bodyPr/>
        <a:lstStyle/>
        <a:p>
          <a:pPr rtl="0"/>
          <a:r>
            <a:rPr lang="sk-SK" dirty="0">
              <a:latin typeface="Segoe Print" panose="02000600000000000000" pitchFamily="2" charset="0"/>
            </a:rPr>
            <a:t>Diferenciácia imidžu</a:t>
          </a:r>
          <a:r>
            <a:rPr lang="hr-HR" dirty="0">
              <a:latin typeface="Segoe Print" panose="02000600000000000000" pitchFamily="2" charset="0"/>
            </a:rPr>
            <a:t>,</a:t>
          </a:r>
        </a:p>
      </dgm:t>
    </dgm:pt>
    <dgm:pt modelId="{452B1C5D-3E10-4941-8410-592D24D52269}" type="parTrans" cxnId="{FEBAD060-D4DD-4C43-B0AB-FF71649DEE60}">
      <dgm:prSet/>
      <dgm:spPr/>
      <dgm:t>
        <a:bodyPr/>
        <a:lstStyle/>
        <a:p>
          <a:endParaRPr lang="hr-HR"/>
        </a:p>
      </dgm:t>
    </dgm:pt>
    <dgm:pt modelId="{CFDD52E9-F586-455E-94BB-D302AFF51F2C}" type="sibTrans" cxnId="{FEBAD060-D4DD-4C43-B0AB-FF71649DEE60}">
      <dgm:prSet/>
      <dgm:spPr/>
      <dgm:t>
        <a:bodyPr/>
        <a:lstStyle/>
        <a:p>
          <a:endParaRPr lang="hr-HR"/>
        </a:p>
      </dgm:t>
    </dgm:pt>
    <dgm:pt modelId="{F19BFF69-17BB-4917-833F-4C917A9FB915}">
      <dgm:prSet/>
      <dgm:spPr/>
      <dgm:t>
        <a:bodyPr/>
        <a:lstStyle/>
        <a:p>
          <a:pPr rtl="0"/>
          <a:r>
            <a:rPr lang="sk-SK" dirty="0">
              <a:latin typeface="Segoe Print" panose="02000600000000000000" pitchFamily="2" charset="0"/>
            </a:rPr>
            <a:t>Diferenciácia kanálu</a:t>
          </a:r>
          <a:r>
            <a:rPr lang="en-US" dirty="0">
              <a:latin typeface="Segoe Print" panose="02000600000000000000" pitchFamily="2" charset="0"/>
            </a:rPr>
            <a:t>.</a:t>
          </a:r>
          <a:endParaRPr lang="hr-HR" dirty="0">
            <a:latin typeface="Segoe Print" panose="02000600000000000000" pitchFamily="2" charset="0"/>
          </a:endParaRPr>
        </a:p>
      </dgm:t>
    </dgm:pt>
    <dgm:pt modelId="{58B3E487-EB8C-45C3-9804-D7339A624A16}" type="parTrans" cxnId="{3E2D0E1F-B580-49FB-A6CC-078AD53C0540}">
      <dgm:prSet/>
      <dgm:spPr/>
      <dgm:t>
        <a:bodyPr/>
        <a:lstStyle/>
        <a:p>
          <a:endParaRPr lang="hr-HR"/>
        </a:p>
      </dgm:t>
    </dgm:pt>
    <dgm:pt modelId="{91BA6A3B-99DB-410A-9BF5-C9C9E8824565}" type="sibTrans" cxnId="{3E2D0E1F-B580-49FB-A6CC-078AD53C0540}">
      <dgm:prSet/>
      <dgm:spPr/>
      <dgm:t>
        <a:bodyPr/>
        <a:lstStyle/>
        <a:p>
          <a:endParaRPr lang="hr-HR"/>
        </a:p>
      </dgm:t>
    </dgm:pt>
    <dgm:pt modelId="{4F108100-CF04-4D73-8F55-B0E60DF068CA}" type="pres">
      <dgm:prSet presAssocID="{3C2F07E7-B37D-4F9F-9D27-B8DB3C26B657}" presName="vert0" presStyleCnt="0">
        <dgm:presLayoutVars>
          <dgm:dir/>
          <dgm:animOne val="branch"/>
          <dgm:animLvl val="lvl"/>
        </dgm:presLayoutVars>
      </dgm:prSet>
      <dgm:spPr/>
    </dgm:pt>
    <dgm:pt modelId="{39D2E888-1A60-4A0A-A75F-CCCE962357D8}" type="pres">
      <dgm:prSet presAssocID="{5D14905C-0F35-462D-AB6C-D08BCD5E6094}" presName="thickLine" presStyleLbl="alignNode1" presStyleIdx="0" presStyleCnt="1"/>
      <dgm:spPr/>
    </dgm:pt>
    <dgm:pt modelId="{1775F3D7-F29C-433A-868C-0DF60F4FE58A}" type="pres">
      <dgm:prSet presAssocID="{5D14905C-0F35-462D-AB6C-D08BCD5E6094}" presName="horz1" presStyleCnt="0"/>
      <dgm:spPr/>
    </dgm:pt>
    <dgm:pt modelId="{2538B1A5-F4DE-4D2F-9260-66925565B0CF}" type="pres">
      <dgm:prSet presAssocID="{5D14905C-0F35-462D-AB6C-D08BCD5E6094}" presName="tx1" presStyleLbl="revTx" presStyleIdx="0" presStyleCnt="6" custScaleX="186643" custLinFactNeighborX="-595" custLinFactNeighborY="-204"/>
      <dgm:spPr/>
    </dgm:pt>
    <dgm:pt modelId="{03D420AA-E9CE-4AE8-8EDC-E5B84BD03846}" type="pres">
      <dgm:prSet presAssocID="{5D14905C-0F35-462D-AB6C-D08BCD5E6094}" presName="vert1" presStyleCnt="0"/>
      <dgm:spPr/>
    </dgm:pt>
    <dgm:pt modelId="{2F28299A-78BC-42E9-9FC4-EEAF152CDC77}" type="pres">
      <dgm:prSet presAssocID="{B3C47EF8-EA66-4393-9C38-52F42F4EB12F}" presName="vertSpace2a" presStyleCnt="0"/>
      <dgm:spPr/>
    </dgm:pt>
    <dgm:pt modelId="{F65F031F-AEC4-41D0-81BF-A404789C5CE3}" type="pres">
      <dgm:prSet presAssocID="{B3C47EF8-EA66-4393-9C38-52F42F4EB12F}" presName="horz2" presStyleCnt="0"/>
      <dgm:spPr/>
    </dgm:pt>
    <dgm:pt modelId="{7637011B-4BE8-4143-BFC0-AC54ABD24DE2}" type="pres">
      <dgm:prSet presAssocID="{B3C47EF8-EA66-4393-9C38-52F42F4EB12F}" presName="horzSpace2" presStyleCnt="0"/>
      <dgm:spPr/>
    </dgm:pt>
    <dgm:pt modelId="{84B910C3-86B6-440C-86C0-F6407AB1F46D}" type="pres">
      <dgm:prSet presAssocID="{B3C47EF8-EA66-4393-9C38-52F42F4EB12F}" presName="tx2" presStyleLbl="revTx" presStyleIdx="1" presStyleCnt="6"/>
      <dgm:spPr/>
    </dgm:pt>
    <dgm:pt modelId="{518A10C6-EF3A-4FB8-89B4-D94BAEAEAD76}" type="pres">
      <dgm:prSet presAssocID="{B3C47EF8-EA66-4393-9C38-52F42F4EB12F}" presName="vert2" presStyleCnt="0"/>
      <dgm:spPr/>
    </dgm:pt>
    <dgm:pt modelId="{CF188D39-381D-448E-A390-D7175156DDFA}" type="pres">
      <dgm:prSet presAssocID="{B3C47EF8-EA66-4393-9C38-52F42F4EB12F}" presName="thinLine2b" presStyleLbl="callout" presStyleIdx="0" presStyleCnt="5"/>
      <dgm:spPr/>
    </dgm:pt>
    <dgm:pt modelId="{2629ACE9-A2A7-49FC-AA5C-538DB6FC22D1}" type="pres">
      <dgm:prSet presAssocID="{B3C47EF8-EA66-4393-9C38-52F42F4EB12F}" presName="vertSpace2b" presStyleCnt="0"/>
      <dgm:spPr/>
    </dgm:pt>
    <dgm:pt modelId="{023B1040-37E7-4BCB-8DEC-3620377187F1}" type="pres">
      <dgm:prSet presAssocID="{BD8ED96E-19E1-45DA-BBDD-F7D1AE0CAB5C}" presName="horz2" presStyleCnt="0"/>
      <dgm:spPr/>
    </dgm:pt>
    <dgm:pt modelId="{9FACE2D6-C41B-46F4-8F9B-C9413337FED4}" type="pres">
      <dgm:prSet presAssocID="{BD8ED96E-19E1-45DA-BBDD-F7D1AE0CAB5C}" presName="horzSpace2" presStyleCnt="0"/>
      <dgm:spPr/>
    </dgm:pt>
    <dgm:pt modelId="{0BB9A9A7-4992-444A-AF19-FEDD48B9B2C5}" type="pres">
      <dgm:prSet presAssocID="{BD8ED96E-19E1-45DA-BBDD-F7D1AE0CAB5C}" presName="tx2" presStyleLbl="revTx" presStyleIdx="2" presStyleCnt="6"/>
      <dgm:spPr/>
    </dgm:pt>
    <dgm:pt modelId="{0D65A974-FCBA-4794-98F0-4AEA96CC5848}" type="pres">
      <dgm:prSet presAssocID="{BD8ED96E-19E1-45DA-BBDD-F7D1AE0CAB5C}" presName="vert2" presStyleCnt="0"/>
      <dgm:spPr/>
    </dgm:pt>
    <dgm:pt modelId="{E01F0D26-0637-4A6F-B0C7-7433537256BA}" type="pres">
      <dgm:prSet presAssocID="{BD8ED96E-19E1-45DA-BBDD-F7D1AE0CAB5C}" presName="thinLine2b" presStyleLbl="callout" presStyleIdx="1" presStyleCnt="5"/>
      <dgm:spPr/>
    </dgm:pt>
    <dgm:pt modelId="{996EAC62-03B5-466B-AF0C-65DE0B759443}" type="pres">
      <dgm:prSet presAssocID="{BD8ED96E-19E1-45DA-BBDD-F7D1AE0CAB5C}" presName="vertSpace2b" presStyleCnt="0"/>
      <dgm:spPr/>
    </dgm:pt>
    <dgm:pt modelId="{693149AC-3585-42BF-8C70-DE33DDF21F3D}" type="pres">
      <dgm:prSet presAssocID="{372A4E4A-2312-40DC-9B5A-714BBCF67A1C}" presName="horz2" presStyleCnt="0"/>
      <dgm:spPr/>
    </dgm:pt>
    <dgm:pt modelId="{BC87FF23-D419-49BC-84EB-717C699E7907}" type="pres">
      <dgm:prSet presAssocID="{372A4E4A-2312-40DC-9B5A-714BBCF67A1C}" presName="horzSpace2" presStyleCnt="0"/>
      <dgm:spPr/>
    </dgm:pt>
    <dgm:pt modelId="{1606EFCB-6343-4CC9-9CDB-F1B24B7080B9}" type="pres">
      <dgm:prSet presAssocID="{372A4E4A-2312-40DC-9B5A-714BBCF67A1C}" presName="tx2" presStyleLbl="revTx" presStyleIdx="3" presStyleCnt="6"/>
      <dgm:spPr/>
    </dgm:pt>
    <dgm:pt modelId="{9C877B39-5FB6-433A-B11A-8058BF953638}" type="pres">
      <dgm:prSet presAssocID="{372A4E4A-2312-40DC-9B5A-714BBCF67A1C}" presName="vert2" presStyleCnt="0"/>
      <dgm:spPr/>
    </dgm:pt>
    <dgm:pt modelId="{0D6ECDA8-85B0-4D86-8E45-876A91C9BB72}" type="pres">
      <dgm:prSet presAssocID="{372A4E4A-2312-40DC-9B5A-714BBCF67A1C}" presName="thinLine2b" presStyleLbl="callout" presStyleIdx="2" presStyleCnt="5"/>
      <dgm:spPr/>
    </dgm:pt>
    <dgm:pt modelId="{8D6BEA63-292F-4B10-8C65-FD5228C22B55}" type="pres">
      <dgm:prSet presAssocID="{372A4E4A-2312-40DC-9B5A-714BBCF67A1C}" presName="vertSpace2b" presStyleCnt="0"/>
      <dgm:spPr/>
    </dgm:pt>
    <dgm:pt modelId="{2BBB8283-8692-4818-8F41-72F285A1DCF1}" type="pres">
      <dgm:prSet presAssocID="{84FF4A3C-02DF-423C-BFB1-44815B4A1110}" presName="horz2" presStyleCnt="0"/>
      <dgm:spPr/>
    </dgm:pt>
    <dgm:pt modelId="{7DF1C939-AEAC-4FD6-96AE-F4287981AD3B}" type="pres">
      <dgm:prSet presAssocID="{84FF4A3C-02DF-423C-BFB1-44815B4A1110}" presName="horzSpace2" presStyleCnt="0"/>
      <dgm:spPr/>
    </dgm:pt>
    <dgm:pt modelId="{68E2EDD1-B1FA-4A86-8CC8-F005E7EE494A}" type="pres">
      <dgm:prSet presAssocID="{84FF4A3C-02DF-423C-BFB1-44815B4A1110}" presName="tx2" presStyleLbl="revTx" presStyleIdx="4" presStyleCnt="6"/>
      <dgm:spPr/>
    </dgm:pt>
    <dgm:pt modelId="{C4082891-44BB-4F07-B109-3AC61C951EC7}" type="pres">
      <dgm:prSet presAssocID="{84FF4A3C-02DF-423C-BFB1-44815B4A1110}" presName="vert2" presStyleCnt="0"/>
      <dgm:spPr/>
    </dgm:pt>
    <dgm:pt modelId="{DFCF56F8-0064-48AE-9D24-EB79D1CFF933}" type="pres">
      <dgm:prSet presAssocID="{84FF4A3C-02DF-423C-BFB1-44815B4A1110}" presName="thinLine2b" presStyleLbl="callout" presStyleIdx="3" presStyleCnt="5"/>
      <dgm:spPr/>
    </dgm:pt>
    <dgm:pt modelId="{32DE7230-8A85-4E36-8B0D-AB4D361B14D6}" type="pres">
      <dgm:prSet presAssocID="{84FF4A3C-02DF-423C-BFB1-44815B4A1110}" presName="vertSpace2b" presStyleCnt="0"/>
      <dgm:spPr/>
    </dgm:pt>
    <dgm:pt modelId="{C83D4FF5-E057-49A1-88AE-302C0F89BC3A}" type="pres">
      <dgm:prSet presAssocID="{F19BFF69-17BB-4917-833F-4C917A9FB915}" presName="horz2" presStyleCnt="0"/>
      <dgm:spPr/>
    </dgm:pt>
    <dgm:pt modelId="{CB524B39-AA63-4B14-BF4F-9D9D287D68F3}" type="pres">
      <dgm:prSet presAssocID="{F19BFF69-17BB-4917-833F-4C917A9FB915}" presName="horzSpace2" presStyleCnt="0"/>
      <dgm:spPr/>
    </dgm:pt>
    <dgm:pt modelId="{774631F9-45CE-4F94-8F7A-814BA303148B}" type="pres">
      <dgm:prSet presAssocID="{F19BFF69-17BB-4917-833F-4C917A9FB915}" presName="tx2" presStyleLbl="revTx" presStyleIdx="5" presStyleCnt="6"/>
      <dgm:spPr/>
    </dgm:pt>
    <dgm:pt modelId="{70DA42D5-4D05-4858-AE5F-9C80CAF698F1}" type="pres">
      <dgm:prSet presAssocID="{F19BFF69-17BB-4917-833F-4C917A9FB915}" presName="vert2" presStyleCnt="0"/>
      <dgm:spPr/>
    </dgm:pt>
    <dgm:pt modelId="{C35F430F-F744-4731-94D9-94ED05761207}" type="pres">
      <dgm:prSet presAssocID="{F19BFF69-17BB-4917-833F-4C917A9FB915}" presName="thinLine2b" presStyleLbl="callout" presStyleIdx="4" presStyleCnt="5"/>
      <dgm:spPr/>
    </dgm:pt>
    <dgm:pt modelId="{028D8017-F2C4-4143-873A-FB66C66FF2D3}" type="pres">
      <dgm:prSet presAssocID="{F19BFF69-17BB-4917-833F-4C917A9FB915}" presName="vertSpace2b" presStyleCnt="0"/>
      <dgm:spPr/>
    </dgm:pt>
  </dgm:ptLst>
  <dgm:cxnLst>
    <dgm:cxn modelId="{D04AA00E-4982-464D-AD0C-B41FFF830660}" type="presOf" srcId="{F19BFF69-17BB-4917-833F-4C917A9FB915}" destId="{774631F9-45CE-4F94-8F7A-814BA303148B}" srcOrd="0" destOrd="0" presId="urn:microsoft.com/office/officeart/2008/layout/LinedList"/>
    <dgm:cxn modelId="{D141AD1E-1D07-4AA6-9D84-A319519B7506}" type="presOf" srcId="{BD8ED96E-19E1-45DA-BBDD-F7D1AE0CAB5C}" destId="{0BB9A9A7-4992-444A-AF19-FEDD48B9B2C5}" srcOrd="0" destOrd="0" presId="urn:microsoft.com/office/officeart/2008/layout/LinedList"/>
    <dgm:cxn modelId="{3E2D0E1F-B580-49FB-A6CC-078AD53C0540}" srcId="{5D14905C-0F35-462D-AB6C-D08BCD5E6094}" destId="{F19BFF69-17BB-4917-833F-4C917A9FB915}" srcOrd="4" destOrd="0" parTransId="{58B3E487-EB8C-45C3-9804-D7339A624A16}" sibTransId="{91BA6A3B-99DB-410A-9BF5-C9C9E8824565}"/>
    <dgm:cxn modelId="{AD702C26-EF87-4464-8BE4-A5FCBD7A3B77}" type="presOf" srcId="{372A4E4A-2312-40DC-9B5A-714BBCF67A1C}" destId="{1606EFCB-6343-4CC9-9CDB-F1B24B7080B9}" srcOrd="0" destOrd="0" presId="urn:microsoft.com/office/officeart/2008/layout/LinedList"/>
    <dgm:cxn modelId="{C9F9CB2A-60B2-4B03-B8A1-21E3DA3A531A}" srcId="{3C2F07E7-B37D-4F9F-9D27-B8DB3C26B657}" destId="{5D14905C-0F35-462D-AB6C-D08BCD5E6094}" srcOrd="0" destOrd="0" parTransId="{16AFA492-4232-4B80-AA94-9299A3729B8D}" sibTransId="{C5CF05E9-FA33-4783-A468-AF762E3A6B09}"/>
    <dgm:cxn modelId="{B1DB8D30-2796-4860-91A9-54D45F488B12}" type="presOf" srcId="{84FF4A3C-02DF-423C-BFB1-44815B4A1110}" destId="{68E2EDD1-B1FA-4A86-8CC8-F005E7EE494A}" srcOrd="0" destOrd="0" presId="urn:microsoft.com/office/officeart/2008/layout/LinedList"/>
    <dgm:cxn modelId="{FEBAD060-D4DD-4C43-B0AB-FF71649DEE60}" srcId="{5D14905C-0F35-462D-AB6C-D08BCD5E6094}" destId="{84FF4A3C-02DF-423C-BFB1-44815B4A1110}" srcOrd="3" destOrd="0" parTransId="{452B1C5D-3E10-4941-8410-592D24D52269}" sibTransId="{CFDD52E9-F586-455E-94BB-D302AFF51F2C}"/>
    <dgm:cxn modelId="{2916836E-0529-4436-946D-74FA9852F7EB}" type="presOf" srcId="{3C2F07E7-B37D-4F9F-9D27-B8DB3C26B657}" destId="{4F108100-CF04-4D73-8F55-B0E60DF068CA}" srcOrd="0" destOrd="0" presId="urn:microsoft.com/office/officeart/2008/layout/LinedList"/>
    <dgm:cxn modelId="{7B0DD49A-3846-4BFF-B84C-CAB38FD800C1}" srcId="{5D14905C-0F35-462D-AB6C-D08BCD5E6094}" destId="{BD8ED96E-19E1-45DA-BBDD-F7D1AE0CAB5C}" srcOrd="1" destOrd="0" parTransId="{5B27560B-075B-4440-8D7D-8D25B076BF7A}" sibTransId="{8F7066F5-E79E-4EA5-A29A-B718A34EB537}"/>
    <dgm:cxn modelId="{A760E4A4-D013-4C6B-913B-EDE1B0DBD719}" type="presOf" srcId="{5D14905C-0F35-462D-AB6C-D08BCD5E6094}" destId="{2538B1A5-F4DE-4D2F-9260-66925565B0CF}" srcOrd="0" destOrd="0" presId="urn:microsoft.com/office/officeart/2008/layout/LinedList"/>
    <dgm:cxn modelId="{FAF182AA-92B9-4A54-8A9B-82777D3F2705}" type="presOf" srcId="{B3C47EF8-EA66-4393-9C38-52F42F4EB12F}" destId="{84B910C3-86B6-440C-86C0-F6407AB1F46D}" srcOrd="0" destOrd="0" presId="urn:microsoft.com/office/officeart/2008/layout/LinedList"/>
    <dgm:cxn modelId="{4340F1EF-9ED5-4A5F-B5B3-083F3C7E58D2}" srcId="{5D14905C-0F35-462D-AB6C-D08BCD5E6094}" destId="{372A4E4A-2312-40DC-9B5A-714BBCF67A1C}" srcOrd="2" destOrd="0" parTransId="{0E0325D7-6EEC-48DD-8D59-E0112E5D8354}" sibTransId="{460F8A8A-1E73-4E72-9B89-02240AA33EA8}"/>
    <dgm:cxn modelId="{A2E902FD-33C5-42DC-94F4-395C99575A02}" srcId="{5D14905C-0F35-462D-AB6C-D08BCD5E6094}" destId="{B3C47EF8-EA66-4393-9C38-52F42F4EB12F}" srcOrd="0" destOrd="0" parTransId="{812B8FF4-72F2-47F5-B530-5622EC1AC9ED}" sibTransId="{74CA1BE7-A8AB-4540-AC29-5B7E83D05FA9}"/>
    <dgm:cxn modelId="{4EE7FE10-ED74-4381-8C1E-9799266775EF}" type="presParOf" srcId="{4F108100-CF04-4D73-8F55-B0E60DF068CA}" destId="{39D2E888-1A60-4A0A-A75F-CCCE962357D8}" srcOrd="0" destOrd="0" presId="urn:microsoft.com/office/officeart/2008/layout/LinedList"/>
    <dgm:cxn modelId="{53DD0CA3-26AC-498A-B3BE-32B6FB50FA78}" type="presParOf" srcId="{4F108100-CF04-4D73-8F55-B0E60DF068CA}" destId="{1775F3D7-F29C-433A-868C-0DF60F4FE58A}" srcOrd="1" destOrd="0" presId="urn:microsoft.com/office/officeart/2008/layout/LinedList"/>
    <dgm:cxn modelId="{AD5DEF67-4567-44E3-B592-0660C6FAF611}" type="presParOf" srcId="{1775F3D7-F29C-433A-868C-0DF60F4FE58A}" destId="{2538B1A5-F4DE-4D2F-9260-66925565B0CF}" srcOrd="0" destOrd="0" presId="urn:microsoft.com/office/officeart/2008/layout/LinedList"/>
    <dgm:cxn modelId="{3A03E1C8-4B1B-4F2C-B8C0-4774F5ACA03D}" type="presParOf" srcId="{1775F3D7-F29C-433A-868C-0DF60F4FE58A}" destId="{03D420AA-E9CE-4AE8-8EDC-E5B84BD03846}" srcOrd="1" destOrd="0" presId="urn:microsoft.com/office/officeart/2008/layout/LinedList"/>
    <dgm:cxn modelId="{940BF04C-E5A4-44C4-B5E6-33743E3CE89A}" type="presParOf" srcId="{03D420AA-E9CE-4AE8-8EDC-E5B84BD03846}" destId="{2F28299A-78BC-42E9-9FC4-EEAF152CDC77}" srcOrd="0" destOrd="0" presId="urn:microsoft.com/office/officeart/2008/layout/LinedList"/>
    <dgm:cxn modelId="{F3F4E96A-B23C-46D1-97D4-6FF3B79B4B40}" type="presParOf" srcId="{03D420AA-E9CE-4AE8-8EDC-E5B84BD03846}" destId="{F65F031F-AEC4-41D0-81BF-A404789C5CE3}" srcOrd="1" destOrd="0" presId="urn:microsoft.com/office/officeart/2008/layout/LinedList"/>
    <dgm:cxn modelId="{D88C6C5A-B6B5-4552-9E2A-8D76E2E958A2}" type="presParOf" srcId="{F65F031F-AEC4-41D0-81BF-A404789C5CE3}" destId="{7637011B-4BE8-4143-BFC0-AC54ABD24DE2}" srcOrd="0" destOrd="0" presId="urn:microsoft.com/office/officeart/2008/layout/LinedList"/>
    <dgm:cxn modelId="{EC959479-D1E1-48F4-98A3-1CC6F966023F}" type="presParOf" srcId="{F65F031F-AEC4-41D0-81BF-A404789C5CE3}" destId="{84B910C3-86B6-440C-86C0-F6407AB1F46D}" srcOrd="1" destOrd="0" presId="urn:microsoft.com/office/officeart/2008/layout/LinedList"/>
    <dgm:cxn modelId="{5792F248-90EC-4CCD-9F8A-B6D888869C69}" type="presParOf" srcId="{F65F031F-AEC4-41D0-81BF-A404789C5CE3}" destId="{518A10C6-EF3A-4FB8-89B4-D94BAEAEAD76}" srcOrd="2" destOrd="0" presId="urn:microsoft.com/office/officeart/2008/layout/LinedList"/>
    <dgm:cxn modelId="{65756A93-9496-46DF-A79C-CB9D793DB59B}" type="presParOf" srcId="{03D420AA-E9CE-4AE8-8EDC-E5B84BD03846}" destId="{CF188D39-381D-448E-A390-D7175156DDFA}" srcOrd="2" destOrd="0" presId="urn:microsoft.com/office/officeart/2008/layout/LinedList"/>
    <dgm:cxn modelId="{386F1DB2-F9A0-4309-804D-D39E89099FE5}" type="presParOf" srcId="{03D420AA-E9CE-4AE8-8EDC-E5B84BD03846}" destId="{2629ACE9-A2A7-49FC-AA5C-538DB6FC22D1}" srcOrd="3" destOrd="0" presId="urn:microsoft.com/office/officeart/2008/layout/LinedList"/>
    <dgm:cxn modelId="{4408FE90-9C19-4F60-A5CE-2294923CF9FB}" type="presParOf" srcId="{03D420AA-E9CE-4AE8-8EDC-E5B84BD03846}" destId="{023B1040-37E7-4BCB-8DEC-3620377187F1}" srcOrd="4" destOrd="0" presId="urn:microsoft.com/office/officeart/2008/layout/LinedList"/>
    <dgm:cxn modelId="{F34AAB9F-6FFD-4CE3-9732-F2ED6EB3DBD8}" type="presParOf" srcId="{023B1040-37E7-4BCB-8DEC-3620377187F1}" destId="{9FACE2D6-C41B-46F4-8F9B-C9413337FED4}" srcOrd="0" destOrd="0" presId="urn:microsoft.com/office/officeart/2008/layout/LinedList"/>
    <dgm:cxn modelId="{0AB73D98-0CC2-45EA-8B5D-FEF51F6D289F}" type="presParOf" srcId="{023B1040-37E7-4BCB-8DEC-3620377187F1}" destId="{0BB9A9A7-4992-444A-AF19-FEDD48B9B2C5}" srcOrd="1" destOrd="0" presId="urn:microsoft.com/office/officeart/2008/layout/LinedList"/>
    <dgm:cxn modelId="{F81395B8-089E-4836-B24E-89FB1DE2CD5D}" type="presParOf" srcId="{023B1040-37E7-4BCB-8DEC-3620377187F1}" destId="{0D65A974-FCBA-4794-98F0-4AEA96CC5848}" srcOrd="2" destOrd="0" presId="urn:microsoft.com/office/officeart/2008/layout/LinedList"/>
    <dgm:cxn modelId="{7C938E79-62EC-4498-ADDA-461ABBED0EDA}" type="presParOf" srcId="{03D420AA-E9CE-4AE8-8EDC-E5B84BD03846}" destId="{E01F0D26-0637-4A6F-B0C7-7433537256BA}" srcOrd="5" destOrd="0" presId="urn:microsoft.com/office/officeart/2008/layout/LinedList"/>
    <dgm:cxn modelId="{4BFA67AD-BBAD-405B-B143-E5D04130C984}" type="presParOf" srcId="{03D420AA-E9CE-4AE8-8EDC-E5B84BD03846}" destId="{996EAC62-03B5-466B-AF0C-65DE0B759443}" srcOrd="6" destOrd="0" presId="urn:microsoft.com/office/officeart/2008/layout/LinedList"/>
    <dgm:cxn modelId="{B5B0E7CF-4293-449D-92CD-0BB4536C2581}" type="presParOf" srcId="{03D420AA-E9CE-4AE8-8EDC-E5B84BD03846}" destId="{693149AC-3585-42BF-8C70-DE33DDF21F3D}" srcOrd="7" destOrd="0" presId="urn:microsoft.com/office/officeart/2008/layout/LinedList"/>
    <dgm:cxn modelId="{FBDA1400-62EB-4C94-BA64-4820FFC8E606}" type="presParOf" srcId="{693149AC-3585-42BF-8C70-DE33DDF21F3D}" destId="{BC87FF23-D419-49BC-84EB-717C699E7907}" srcOrd="0" destOrd="0" presId="urn:microsoft.com/office/officeart/2008/layout/LinedList"/>
    <dgm:cxn modelId="{BDBFA7DE-2FAC-49E3-BD27-E1200E6064DA}" type="presParOf" srcId="{693149AC-3585-42BF-8C70-DE33DDF21F3D}" destId="{1606EFCB-6343-4CC9-9CDB-F1B24B7080B9}" srcOrd="1" destOrd="0" presId="urn:microsoft.com/office/officeart/2008/layout/LinedList"/>
    <dgm:cxn modelId="{EEBD6163-92ED-41AA-BDA2-1A6619CF2C14}" type="presParOf" srcId="{693149AC-3585-42BF-8C70-DE33DDF21F3D}" destId="{9C877B39-5FB6-433A-B11A-8058BF953638}" srcOrd="2" destOrd="0" presId="urn:microsoft.com/office/officeart/2008/layout/LinedList"/>
    <dgm:cxn modelId="{D9549B64-F4F3-43E2-B427-072FD60C72E7}" type="presParOf" srcId="{03D420AA-E9CE-4AE8-8EDC-E5B84BD03846}" destId="{0D6ECDA8-85B0-4D86-8E45-876A91C9BB72}" srcOrd="8" destOrd="0" presId="urn:microsoft.com/office/officeart/2008/layout/LinedList"/>
    <dgm:cxn modelId="{C5FB8BF9-C7D1-4364-A42C-F81D6FC16A71}" type="presParOf" srcId="{03D420AA-E9CE-4AE8-8EDC-E5B84BD03846}" destId="{8D6BEA63-292F-4B10-8C65-FD5228C22B55}" srcOrd="9" destOrd="0" presId="urn:microsoft.com/office/officeart/2008/layout/LinedList"/>
    <dgm:cxn modelId="{7B34A313-45DF-49B3-98D7-388D0AE498CD}" type="presParOf" srcId="{03D420AA-E9CE-4AE8-8EDC-E5B84BD03846}" destId="{2BBB8283-8692-4818-8F41-72F285A1DCF1}" srcOrd="10" destOrd="0" presId="urn:microsoft.com/office/officeart/2008/layout/LinedList"/>
    <dgm:cxn modelId="{FF912A9E-8C97-46A4-BA16-075FC6754B89}" type="presParOf" srcId="{2BBB8283-8692-4818-8F41-72F285A1DCF1}" destId="{7DF1C939-AEAC-4FD6-96AE-F4287981AD3B}" srcOrd="0" destOrd="0" presId="urn:microsoft.com/office/officeart/2008/layout/LinedList"/>
    <dgm:cxn modelId="{B7AD325F-7630-47FB-9B99-7C84A28770CA}" type="presParOf" srcId="{2BBB8283-8692-4818-8F41-72F285A1DCF1}" destId="{68E2EDD1-B1FA-4A86-8CC8-F005E7EE494A}" srcOrd="1" destOrd="0" presId="urn:microsoft.com/office/officeart/2008/layout/LinedList"/>
    <dgm:cxn modelId="{3DC77C3E-48A0-4A77-8469-324522312A63}" type="presParOf" srcId="{2BBB8283-8692-4818-8F41-72F285A1DCF1}" destId="{C4082891-44BB-4F07-B109-3AC61C951EC7}" srcOrd="2" destOrd="0" presId="urn:microsoft.com/office/officeart/2008/layout/LinedList"/>
    <dgm:cxn modelId="{950ACA30-6F81-4E90-BA78-0394F7BD1A68}" type="presParOf" srcId="{03D420AA-E9CE-4AE8-8EDC-E5B84BD03846}" destId="{DFCF56F8-0064-48AE-9D24-EB79D1CFF933}" srcOrd="11" destOrd="0" presId="urn:microsoft.com/office/officeart/2008/layout/LinedList"/>
    <dgm:cxn modelId="{08EC1B3E-2BAE-4F79-8123-C58342F839EC}" type="presParOf" srcId="{03D420AA-E9CE-4AE8-8EDC-E5B84BD03846}" destId="{32DE7230-8A85-4E36-8B0D-AB4D361B14D6}" srcOrd="12" destOrd="0" presId="urn:microsoft.com/office/officeart/2008/layout/LinedList"/>
    <dgm:cxn modelId="{7277591D-7869-4013-81A9-2ED54B3CD4AA}" type="presParOf" srcId="{03D420AA-E9CE-4AE8-8EDC-E5B84BD03846}" destId="{C83D4FF5-E057-49A1-88AE-302C0F89BC3A}" srcOrd="13" destOrd="0" presId="urn:microsoft.com/office/officeart/2008/layout/LinedList"/>
    <dgm:cxn modelId="{B27E0D28-B178-4AA2-9DFB-D9AC9E334DD7}" type="presParOf" srcId="{C83D4FF5-E057-49A1-88AE-302C0F89BC3A}" destId="{CB524B39-AA63-4B14-BF4F-9D9D287D68F3}" srcOrd="0" destOrd="0" presId="urn:microsoft.com/office/officeart/2008/layout/LinedList"/>
    <dgm:cxn modelId="{0FE38A26-CDFE-478C-8378-7BBD92E8E368}" type="presParOf" srcId="{C83D4FF5-E057-49A1-88AE-302C0F89BC3A}" destId="{774631F9-45CE-4F94-8F7A-814BA303148B}" srcOrd="1" destOrd="0" presId="urn:microsoft.com/office/officeart/2008/layout/LinedList"/>
    <dgm:cxn modelId="{D9490E0C-6D3D-4F8C-A18C-08DF2993C81D}" type="presParOf" srcId="{C83D4FF5-E057-49A1-88AE-302C0F89BC3A}" destId="{70DA42D5-4D05-4858-AE5F-9C80CAF698F1}" srcOrd="2" destOrd="0" presId="urn:microsoft.com/office/officeart/2008/layout/LinedList"/>
    <dgm:cxn modelId="{5D42DEC0-8E51-4289-9BF3-D19DF8F1C18C}" type="presParOf" srcId="{03D420AA-E9CE-4AE8-8EDC-E5B84BD03846}" destId="{C35F430F-F744-4731-94D9-94ED05761207}" srcOrd="14" destOrd="0" presId="urn:microsoft.com/office/officeart/2008/layout/LinedList"/>
    <dgm:cxn modelId="{39FC01F7-4926-458E-8B90-E32521A20440}" type="presParOf" srcId="{03D420AA-E9CE-4AE8-8EDC-E5B84BD03846}" destId="{028D8017-F2C4-4143-873A-FB66C66FF2D3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764D0636-9D56-4CAF-AFF8-8FB3769E3489}" type="doc">
      <dgm:prSet loTypeId="urn:microsoft.com/office/officeart/2008/layout/LinedList" loCatId="list" qsTypeId="urn:microsoft.com/office/officeart/2005/8/quickstyle/simple5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30E2533B-732E-4F63-8447-0DCD8E21799A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sk-SK" noProof="0" dirty="0">
              <a:latin typeface="Segoe Print" panose="02000600000000000000" pitchFamily="2" charset="0"/>
            </a:rPr>
            <a:t>Pomysli na svoju značku a ako chceš byť vnímaný v porovnaní s konkurenciou?</a:t>
          </a:r>
          <a:endParaRPr lang="en-GB" noProof="0" dirty="0">
            <a:latin typeface="Segoe Print" panose="02000600000000000000" pitchFamily="2" charset="0"/>
          </a:endParaRPr>
        </a:p>
      </dgm:t>
    </dgm:pt>
    <dgm:pt modelId="{09FD98D9-0606-41C5-9703-CAC48054D83C}" type="parTrans" cxnId="{76A1029D-704D-4FA9-88CF-EF522C0CEC1B}">
      <dgm:prSet/>
      <dgm:spPr/>
      <dgm:t>
        <a:bodyPr/>
        <a:lstStyle/>
        <a:p>
          <a:endParaRPr lang="en-US"/>
        </a:p>
      </dgm:t>
    </dgm:pt>
    <dgm:pt modelId="{3CA2670A-8D89-4AAD-9957-7B28FE2E736F}" type="sibTrans" cxnId="{76A1029D-704D-4FA9-88CF-EF522C0CEC1B}">
      <dgm:prSet/>
      <dgm:spPr/>
      <dgm:t>
        <a:bodyPr/>
        <a:lstStyle/>
        <a:p>
          <a:endParaRPr lang="en-US"/>
        </a:p>
      </dgm:t>
    </dgm:pt>
    <dgm:pt modelId="{A7575DBB-4D58-43EF-AA99-35CC5D432F4B}">
      <dgm:prSet custT="1"/>
      <dgm:spPr/>
      <dgm:t>
        <a:bodyPr/>
        <a:lstStyle/>
        <a:p>
          <a:pPr rtl="0"/>
          <a:r>
            <a:rPr lang="sk-SK" sz="1600" dirty="0">
              <a:latin typeface="Segoe Print" panose="02000600000000000000" pitchFamily="2" charset="0"/>
            </a:rPr>
            <a:t>Používajte kreatívne a sofistikované marketingové postupy</a:t>
          </a:r>
          <a:endParaRPr lang="hr-HR" sz="1600" dirty="0">
            <a:latin typeface="Segoe Print" panose="02000600000000000000" pitchFamily="2" charset="0"/>
          </a:endParaRPr>
        </a:p>
      </dgm:t>
    </dgm:pt>
    <dgm:pt modelId="{EF70ADB9-B040-4A4D-8A9F-B9DB0F31B006}" type="parTrans" cxnId="{0134683D-2BEB-407A-8E10-7E89A787F8DD}">
      <dgm:prSet/>
      <dgm:spPr/>
      <dgm:t>
        <a:bodyPr/>
        <a:lstStyle/>
        <a:p>
          <a:endParaRPr lang="en-US"/>
        </a:p>
      </dgm:t>
    </dgm:pt>
    <dgm:pt modelId="{77479D19-BE10-42FF-B1A0-63D71B83120F}" type="sibTrans" cxnId="{0134683D-2BEB-407A-8E10-7E89A787F8DD}">
      <dgm:prSet/>
      <dgm:spPr/>
      <dgm:t>
        <a:bodyPr/>
        <a:lstStyle/>
        <a:p>
          <a:endParaRPr lang="en-US"/>
        </a:p>
      </dgm:t>
    </dgm:pt>
    <dgm:pt modelId="{CD977BC6-AAB5-45C9-8D86-1F9E78588E36}">
      <dgm:prSet custT="1"/>
      <dgm:spPr/>
      <dgm:t>
        <a:bodyPr/>
        <a:lstStyle/>
        <a:p>
          <a:pPr rtl="0"/>
          <a:r>
            <a:rPr lang="sk-SK" sz="1600" dirty="0">
              <a:latin typeface="Segoe Print" panose="02000600000000000000" pitchFamily="2" charset="0"/>
            </a:rPr>
            <a:t>Zamerajte sa na sociálne počúvanie a monitorovanie</a:t>
          </a:r>
          <a:endParaRPr lang="hr-HR" sz="1600" dirty="0">
            <a:latin typeface="Segoe Print" panose="02000600000000000000" pitchFamily="2" charset="0"/>
          </a:endParaRPr>
        </a:p>
      </dgm:t>
    </dgm:pt>
    <dgm:pt modelId="{CC06C96D-791B-4E1D-A69E-2C9DC31D5D62}" type="parTrans" cxnId="{01565475-CA98-4E57-9F3B-DD8792D0C5F1}">
      <dgm:prSet/>
      <dgm:spPr/>
      <dgm:t>
        <a:bodyPr/>
        <a:lstStyle/>
        <a:p>
          <a:endParaRPr lang="en-US"/>
        </a:p>
      </dgm:t>
    </dgm:pt>
    <dgm:pt modelId="{66F3318A-CED2-4473-A8A2-D2A464ED3068}" type="sibTrans" cxnId="{01565475-CA98-4E57-9F3B-DD8792D0C5F1}">
      <dgm:prSet/>
      <dgm:spPr/>
      <dgm:t>
        <a:bodyPr/>
        <a:lstStyle/>
        <a:p>
          <a:endParaRPr lang="en-US"/>
        </a:p>
      </dgm:t>
    </dgm:pt>
    <dgm:pt modelId="{A56A3992-D95C-48EC-A14E-D23785F86848}">
      <dgm:prSet custT="1"/>
      <dgm:spPr/>
      <dgm:t>
        <a:bodyPr/>
        <a:lstStyle/>
        <a:p>
          <a:pPr rtl="0"/>
          <a:r>
            <a:rPr lang="sk-SK" sz="1600" dirty="0">
              <a:latin typeface="Segoe Print" panose="02000600000000000000" pitchFamily="2" charset="0"/>
            </a:rPr>
            <a:t>Zákaznícky servis a podpora diferenciácie</a:t>
          </a:r>
          <a:endParaRPr lang="hr-HR" sz="1600" dirty="0">
            <a:latin typeface="Segoe Print" panose="02000600000000000000" pitchFamily="2" charset="0"/>
          </a:endParaRPr>
        </a:p>
      </dgm:t>
    </dgm:pt>
    <dgm:pt modelId="{C376359D-AA3E-4961-A9E1-C1893936BD2E}" type="parTrans" cxnId="{AE04CD6F-8D7E-42CE-B0BF-55C740C45D4E}">
      <dgm:prSet/>
      <dgm:spPr/>
      <dgm:t>
        <a:bodyPr/>
        <a:lstStyle/>
        <a:p>
          <a:endParaRPr lang="en-US"/>
        </a:p>
      </dgm:t>
    </dgm:pt>
    <dgm:pt modelId="{5F87E908-808E-4C67-B07B-D3D1A96C4715}" type="sibTrans" cxnId="{AE04CD6F-8D7E-42CE-B0BF-55C740C45D4E}">
      <dgm:prSet/>
      <dgm:spPr/>
      <dgm:t>
        <a:bodyPr/>
        <a:lstStyle/>
        <a:p>
          <a:endParaRPr lang="en-US"/>
        </a:p>
      </dgm:t>
    </dgm:pt>
    <dgm:pt modelId="{3F607B98-9355-4CF7-816D-C2566F783C6F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sk-SK" sz="1600" dirty="0">
              <a:latin typeface="Segoe Print" panose="02000600000000000000" pitchFamily="2" charset="0"/>
            </a:rPr>
            <a:t>Upraviť zážitky podľa prianí spotrebiteľov</a:t>
          </a:r>
          <a:r>
            <a:rPr lang="en-US" sz="1600" dirty="0">
              <a:latin typeface="Segoe Print" panose="02000600000000000000" pitchFamily="2" charset="0"/>
            </a:rPr>
            <a:t>=&gt; </a:t>
          </a:r>
          <a:r>
            <a:rPr lang="sk-SK" sz="1600" dirty="0">
              <a:latin typeface="Segoe Print" panose="02000600000000000000" pitchFamily="2" charset="0"/>
            </a:rPr>
            <a:t>prispôsobené ponuky a skúsenosti, vďaka ktorým sa spotrebitelia cítia ocenení.</a:t>
          </a:r>
          <a:endParaRPr lang="hr-HR" sz="1400" dirty="0">
            <a:latin typeface="Segoe Print" panose="02000600000000000000" pitchFamily="2" charset="0"/>
          </a:endParaRPr>
        </a:p>
      </dgm:t>
    </dgm:pt>
    <dgm:pt modelId="{8ED6BBDE-262B-49F4-8495-32E6E2B89F24}" type="parTrans" cxnId="{EE25AB2D-BC85-478D-A593-E808F42AA72B}">
      <dgm:prSet/>
      <dgm:spPr/>
      <dgm:t>
        <a:bodyPr/>
        <a:lstStyle/>
        <a:p>
          <a:endParaRPr lang="en-US"/>
        </a:p>
      </dgm:t>
    </dgm:pt>
    <dgm:pt modelId="{1675614A-C694-4BF4-BC26-6D5BE696E5A2}" type="sibTrans" cxnId="{EE25AB2D-BC85-478D-A593-E808F42AA72B}">
      <dgm:prSet/>
      <dgm:spPr/>
      <dgm:t>
        <a:bodyPr/>
        <a:lstStyle/>
        <a:p>
          <a:endParaRPr lang="en-US"/>
        </a:p>
      </dgm:t>
    </dgm:pt>
    <dgm:pt modelId="{6BF3E2CB-65F2-434E-8896-7970A4CA9E89}">
      <dgm:prSet custT="1"/>
      <dgm:spPr/>
      <dgm:t>
        <a:bodyPr/>
        <a:lstStyle/>
        <a:p>
          <a:pPr rtl="0"/>
          <a:r>
            <a:rPr lang="sk-SK" sz="1600" dirty="0">
              <a:latin typeface="Segoe Print" panose="02000600000000000000" pitchFamily="2" charset="0"/>
            </a:rPr>
            <a:t>Využívajte technologický pokrok</a:t>
          </a:r>
          <a:endParaRPr lang="hr-HR" sz="1600" dirty="0">
            <a:latin typeface="Segoe Print" panose="02000600000000000000" pitchFamily="2" charset="0"/>
          </a:endParaRPr>
        </a:p>
      </dgm:t>
    </dgm:pt>
    <dgm:pt modelId="{A674AEBA-CEC8-40D6-8A69-2B2FF94975C4}" type="parTrans" cxnId="{C7C228B0-21D3-464B-8E27-25B9BA6FCE38}">
      <dgm:prSet/>
      <dgm:spPr/>
      <dgm:t>
        <a:bodyPr/>
        <a:lstStyle/>
        <a:p>
          <a:endParaRPr lang="en-US"/>
        </a:p>
      </dgm:t>
    </dgm:pt>
    <dgm:pt modelId="{FE5CD5A9-3410-4F8F-AB6B-9A86C9798BF1}" type="sibTrans" cxnId="{C7C228B0-21D3-464B-8E27-25B9BA6FCE38}">
      <dgm:prSet/>
      <dgm:spPr/>
      <dgm:t>
        <a:bodyPr/>
        <a:lstStyle/>
        <a:p>
          <a:endParaRPr lang="en-US"/>
        </a:p>
      </dgm:t>
    </dgm:pt>
    <dgm:pt modelId="{43F2DBF9-1D20-4045-BBCF-CDCC5F6CCBAD}">
      <dgm:prSet custT="1"/>
      <dgm:spPr/>
      <dgm:t>
        <a:bodyPr/>
        <a:lstStyle/>
        <a:p>
          <a:pPr rtl="0"/>
          <a:r>
            <a:rPr lang="sk-SK" sz="1600" dirty="0">
              <a:latin typeface="Segoe Print" panose="02000600000000000000" pitchFamily="2" charset="0"/>
            </a:rPr>
            <a:t>Odlíšte sa inováciami</a:t>
          </a:r>
          <a:endParaRPr lang="hr-HR" sz="1600" dirty="0">
            <a:latin typeface="Segoe Print" panose="02000600000000000000" pitchFamily="2" charset="0"/>
          </a:endParaRPr>
        </a:p>
      </dgm:t>
    </dgm:pt>
    <dgm:pt modelId="{14C39C8C-79B7-4AF7-B19A-1735E1F1274F}" type="parTrans" cxnId="{9443B8C5-F6B2-4647-8334-2A6453B49E09}">
      <dgm:prSet/>
      <dgm:spPr/>
      <dgm:t>
        <a:bodyPr/>
        <a:lstStyle/>
        <a:p>
          <a:endParaRPr lang="en-US"/>
        </a:p>
      </dgm:t>
    </dgm:pt>
    <dgm:pt modelId="{B0B53EEB-1A0D-439A-AB82-34CC9ED1B5D3}" type="sibTrans" cxnId="{9443B8C5-F6B2-4647-8334-2A6453B49E09}">
      <dgm:prSet/>
      <dgm:spPr/>
      <dgm:t>
        <a:bodyPr/>
        <a:lstStyle/>
        <a:p>
          <a:endParaRPr lang="en-US"/>
        </a:p>
      </dgm:t>
    </dgm:pt>
    <dgm:pt modelId="{8A00EBEB-A133-4E6D-A50A-0F06D503BDFF}">
      <dgm:prSet/>
      <dgm:spPr/>
      <dgm:t>
        <a:bodyPr/>
        <a:lstStyle/>
        <a:p>
          <a:pPr rtl="0"/>
          <a:r>
            <a:rPr lang="en-US" dirty="0">
              <a:latin typeface="Segoe Print" panose="02000600000000000000" pitchFamily="2" charset="0"/>
              <a:hlinkClick xmlns:r="http://schemas.openxmlformats.org/officeDocument/2006/relationships" r:id="rId1"/>
            </a:rPr>
            <a:t>https://www.personadesign.ie/brand-differentiation-30-ways-to-differentiate-your-brand/</a:t>
          </a:r>
          <a:r>
            <a:rPr lang="hr-HR" dirty="0">
              <a:latin typeface="Segoe Print" panose="02000600000000000000" pitchFamily="2" charset="0"/>
            </a:rPr>
            <a:t> </a:t>
          </a:r>
        </a:p>
      </dgm:t>
    </dgm:pt>
    <dgm:pt modelId="{4B88A1B7-A9E6-43C9-B344-0094BC41F6EB}" type="parTrans" cxnId="{848061B7-282B-4180-B19E-C62E0209AC29}">
      <dgm:prSet/>
      <dgm:spPr/>
      <dgm:t>
        <a:bodyPr/>
        <a:lstStyle/>
        <a:p>
          <a:endParaRPr lang="en-US"/>
        </a:p>
      </dgm:t>
    </dgm:pt>
    <dgm:pt modelId="{BADC827F-FEBC-4C63-ABB1-32F855633206}" type="sibTrans" cxnId="{848061B7-282B-4180-B19E-C62E0209AC29}">
      <dgm:prSet/>
      <dgm:spPr/>
      <dgm:t>
        <a:bodyPr/>
        <a:lstStyle/>
        <a:p>
          <a:endParaRPr lang="en-US"/>
        </a:p>
      </dgm:t>
    </dgm:pt>
    <dgm:pt modelId="{2298566A-E1F7-4BBC-99E8-9F0A3C853A67}">
      <dgm:prSet/>
      <dgm:spPr/>
      <dgm:t>
        <a:bodyPr/>
        <a:lstStyle/>
        <a:p>
          <a:pPr rtl="0"/>
          <a:r>
            <a:rPr lang="en-US" dirty="0">
              <a:latin typeface="Segoe Print" panose="02000600000000000000" pitchFamily="2" charset="0"/>
              <a:hlinkClick xmlns:r="http://schemas.openxmlformats.org/officeDocument/2006/relationships" r:id="rId2"/>
            </a:rPr>
            <a:t>https://blog.hubspot.com/insiders/branding-differentiation</a:t>
          </a:r>
          <a:r>
            <a:rPr lang="hr-HR" dirty="0">
              <a:latin typeface="Segoe Print" panose="02000600000000000000" pitchFamily="2" charset="0"/>
            </a:rPr>
            <a:t> </a:t>
          </a:r>
        </a:p>
      </dgm:t>
    </dgm:pt>
    <dgm:pt modelId="{3C01FF36-D23D-486C-A71B-41051ADD847B}" type="parTrans" cxnId="{B6743015-FDA6-4102-95AE-7D4AC8F884CA}">
      <dgm:prSet/>
      <dgm:spPr/>
      <dgm:t>
        <a:bodyPr/>
        <a:lstStyle/>
        <a:p>
          <a:endParaRPr lang="en-US"/>
        </a:p>
      </dgm:t>
    </dgm:pt>
    <dgm:pt modelId="{836710CA-A2FA-4F48-9B35-06EDF1B1C7E5}" type="sibTrans" cxnId="{B6743015-FDA6-4102-95AE-7D4AC8F884CA}">
      <dgm:prSet/>
      <dgm:spPr/>
      <dgm:t>
        <a:bodyPr/>
        <a:lstStyle/>
        <a:p>
          <a:endParaRPr lang="en-US"/>
        </a:p>
      </dgm:t>
    </dgm:pt>
    <dgm:pt modelId="{36C5AC26-11D4-4E58-A025-E25B813E3CBA}" type="pres">
      <dgm:prSet presAssocID="{764D0636-9D56-4CAF-AFF8-8FB3769E3489}" presName="vert0" presStyleCnt="0">
        <dgm:presLayoutVars>
          <dgm:dir/>
          <dgm:animOne val="branch"/>
          <dgm:animLvl val="lvl"/>
        </dgm:presLayoutVars>
      </dgm:prSet>
      <dgm:spPr/>
    </dgm:pt>
    <dgm:pt modelId="{C79EA89C-183C-43EB-A615-F579341070FD}" type="pres">
      <dgm:prSet presAssocID="{30E2533B-732E-4F63-8447-0DCD8E21799A}" presName="thickLine" presStyleLbl="alignNode1" presStyleIdx="0" presStyleCnt="1"/>
      <dgm:spPr/>
    </dgm:pt>
    <dgm:pt modelId="{766404FB-B41B-4B73-9F5D-439F7D14BD7B}" type="pres">
      <dgm:prSet presAssocID="{30E2533B-732E-4F63-8447-0DCD8E21799A}" presName="horz1" presStyleCnt="0"/>
      <dgm:spPr/>
    </dgm:pt>
    <dgm:pt modelId="{874D1A32-9FD8-47CF-94EC-6E37AC52842C}" type="pres">
      <dgm:prSet presAssocID="{30E2533B-732E-4F63-8447-0DCD8E21799A}" presName="tx1" presStyleLbl="revTx" presStyleIdx="0" presStyleCnt="9"/>
      <dgm:spPr/>
    </dgm:pt>
    <dgm:pt modelId="{9F1143BC-0E4A-433B-80AC-25E42D273DC7}" type="pres">
      <dgm:prSet presAssocID="{30E2533B-732E-4F63-8447-0DCD8E21799A}" presName="vert1" presStyleCnt="0"/>
      <dgm:spPr/>
    </dgm:pt>
    <dgm:pt modelId="{54FE3692-C382-4FE3-99F6-7712D36A7ADE}" type="pres">
      <dgm:prSet presAssocID="{A7575DBB-4D58-43EF-AA99-35CC5D432F4B}" presName="vertSpace2a" presStyleCnt="0"/>
      <dgm:spPr/>
    </dgm:pt>
    <dgm:pt modelId="{009042E2-2521-4B76-998E-61B341BC447A}" type="pres">
      <dgm:prSet presAssocID="{A7575DBB-4D58-43EF-AA99-35CC5D432F4B}" presName="horz2" presStyleCnt="0"/>
      <dgm:spPr/>
    </dgm:pt>
    <dgm:pt modelId="{B41A7788-812C-4F28-8D0D-86021F27EC7C}" type="pres">
      <dgm:prSet presAssocID="{A7575DBB-4D58-43EF-AA99-35CC5D432F4B}" presName="horzSpace2" presStyleCnt="0"/>
      <dgm:spPr/>
    </dgm:pt>
    <dgm:pt modelId="{0A18B882-A6E9-49B8-89C8-6E591B3FB79C}" type="pres">
      <dgm:prSet presAssocID="{A7575DBB-4D58-43EF-AA99-35CC5D432F4B}" presName="tx2" presStyleLbl="revTx" presStyleIdx="1" presStyleCnt="9"/>
      <dgm:spPr/>
    </dgm:pt>
    <dgm:pt modelId="{9384F303-3C0F-4DEC-96B2-458E26499D9B}" type="pres">
      <dgm:prSet presAssocID="{A7575DBB-4D58-43EF-AA99-35CC5D432F4B}" presName="vert2" presStyleCnt="0"/>
      <dgm:spPr/>
    </dgm:pt>
    <dgm:pt modelId="{C7BC5450-B858-4C76-954D-96A5F30F04E3}" type="pres">
      <dgm:prSet presAssocID="{A7575DBB-4D58-43EF-AA99-35CC5D432F4B}" presName="thinLine2b" presStyleLbl="callout" presStyleIdx="0" presStyleCnt="8"/>
      <dgm:spPr/>
    </dgm:pt>
    <dgm:pt modelId="{ABDE5A5A-8262-41DF-AA03-A7A36C159C08}" type="pres">
      <dgm:prSet presAssocID="{A7575DBB-4D58-43EF-AA99-35CC5D432F4B}" presName="vertSpace2b" presStyleCnt="0"/>
      <dgm:spPr/>
    </dgm:pt>
    <dgm:pt modelId="{08172E81-EAE7-49B1-84DD-1E9B4B9C2443}" type="pres">
      <dgm:prSet presAssocID="{CD977BC6-AAB5-45C9-8D86-1F9E78588E36}" presName="horz2" presStyleCnt="0"/>
      <dgm:spPr/>
    </dgm:pt>
    <dgm:pt modelId="{A2DB5805-75C5-4915-81ED-4E1E9A80D202}" type="pres">
      <dgm:prSet presAssocID="{CD977BC6-AAB5-45C9-8D86-1F9E78588E36}" presName="horzSpace2" presStyleCnt="0"/>
      <dgm:spPr/>
    </dgm:pt>
    <dgm:pt modelId="{476EBA37-6E44-4886-BD2C-5237E03B9BCC}" type="pres">
      <dgm:prSet presAssocID="{CD977BC6-AAB5-45C9-8D86-1F9E78588E36}" presName="tx2" presStyleLbl="revTx" presStyleIdx="2" presStyleCnt="9"/>
      <dgm:spPr/>
    </dgm:pt>
    <dgm:pt modelId="{3395E9FB-D99D-4883-BB0C-042DCB281C5E}" type="pres">
      <dgm:prSet presAssocID="{CD977BC6-AAB5-45C9-8D86-1F9E78588E36}" presName="vert2" presStyleCnt="0"/>
      <dgm:spPr/>
    </dgm:pt>
    <dgm:pt modelId="{A3ADBC19-D076-4007-951A-313B47EF65C6}" type="pres">
      <dgm:prSet presAssocID="{CD977BC6-AAB5-45C9-8D86-1F9E78588E36}" presName="thinLine2b" presStyleLbl="callout" presStyleIdx="1" presStyleCnt="8"/>
      <dgm:spPr/>
    </dgm:pt>
    <dgm:pt modelId="{FB9B3184-BD83-47F7-8A3E-9C0AAF680878}" type="pres">
      <dgm:prSet presAssocID="{CD977BC6-AAB5-45C9-8D86-1F9E78588E36}" presName="vertSpace2b" presStyleCnt="0"/>
      <dgm:spPr/>
    </dgm:pt>
    <dgm:pt modelId="{612A4B94-1401-44C9-9207-4C60B63DFD87}" type="pres">
      <dgm:prSet presAssocID="{A56A3992-D95C-48EC-A14E-D23785F86848}" presName="horz2" presStyleCnt="0"/>
      <dgm:spPr/>
    </dgm:pt>
    <dgm:pt modelId="{5DA0F833-F8A1-45F5-A7AA-6B6098CF931D}" type="pres">
      <dgm:prSet presAssocID="{A56A3992-D95C-48EC-A14E-D23785F86848}" presName="horzSpace2" presStyleCnt="0"/>
      <dgm:spPr/>
    </dgm:pt>
    <dgm:pt modelId="{8EC59EFE-B26E-43E4-A4E4-3FDDC5E4CE27}" type="pres">
      <dgm:prSet presAssocID="{A56A3992-D95C-48EC-A14E-D23785F86848}" presName="tx2" presStyleLbl="revTx" presStyleIdx="3" presStyleCnt="9"/>
      <dgm:spPr/>
    </dgm:pt>
    <dgm:pt modelId="{B7294EC0-9DF4-44B5-A39A-5EFFA8F0F3EF}" type="pres">
      <dgm:prSet presAssocID="{A56A3992-D95C-48EC-A14E-D23785F86848}" presName="vert2" presStyleCnt="0"/>
      <dgm:spPr/>
    </dgm:pt>
    <dgm:pt modelId="{C3DFE47F-F20E-4F60-8141-2C3780E6BF01}" type="pres">
      <dgm:prSet presAssocID="{A56A3992-D95C-48EC-A14E-D23785F86848}" presName="thinLine2b" presStyleLbl="callout" presStyleIdx="2" presStyleCnt="8"/>
      <dgm:spPr/>
    </dgm:pt>
    <dgm:pt modelId="{ADD275EB-2E5E-4EDD-98CD-020267E22453}" type="pres">
      <dgm:prSet presAssocID="{A56A3992-D95C-48EC-A14E-D23785F86848}" presName="vertSpace2b" presStyleCnt="0"/>
      <dgm:spPr/>
    </dgm:pt>
    <dgm:pt modelId="{F625584F-5E28-448F-8873-E92C9A5C5AE5}" type="pres">
      <dgm:prSet presAssocID="{3F607B98-9355-4CF7-816D-C2566F783C6F}" presName="horz2" presStyleCnt="0"/>
      <dgm:spPr/>
    </dgm:pt>
    <dgm:pt modelId="{6D13E67B-FE7A-4AC0-89F0-BBCA5CBB62F7}" type="pres">
      <dgm:prSet presAssocID="{3F607B98-9355-4CF7-816D-C2566F783C6F}" presName="horzSpace2" presStyleCnt="0"/>
      <dgm:spPr/>
    </dgm:pt>
    <dgm:pt modelId="{0C661C21-A8E8-4200-853F-28B163AAA626}" type="pres">
      <dgm:prSet presAssocID="{3F607B98-9355-4CF7-816D-C2566F783C6F}" presName="tx2" presStyleLbl="revTx" presStyleIdx="4" presStyleCnt="9" custScaleY="147302"/>
      <dgm:spPr/>
    </dgm:pt>
    <dgm:pt modelId="{1CAA61D0-B45A-499E-A482-EF0501D61F0E}" type="pres">
      <dgm:prSet presAssocID="{3F607B98-9355-4CF7-816D-C2566F783C6F}" presName="vert2" presStyleCnt="0"/>
      <dgm:spPr/>
    </dgm:pt>
    <dgm:pt modelId="{D4FCA087-0322-409B-B677-B1278401F599}" type="pres">
      <dgm:prSet presAssocID="{3F607B98-9355-4CF7-816D-C2566F783C6F}" presName="thinLine2b" presStyleLbl="callout" presStyleIdx="3" presStyleCnt="8"/>
      <dgm:spPr/>
    </dgm:pt>
    <dgm:pt modelId="{676230DA-1D8C-41CB-A0B9-2CFED1BA2D5C}" type="pres">
      <dgm:prSet presAssocID="{3F607B98-9355-4CF7-816D-C2566F783C6F}" presName="vertSpace2b" presStyleCnt="0"/>
      <dgm:spPr/>
    </dgm:pt>
    <dgm:pt modelId="{49D5536A-B43F-4EA9-B253-74327D3EA0AF}" type="pres">
      <dgm:prSet presAssocID="{6BF3E2CB-65F2-434E-8896-7970A4CA9E89}" presName="horz2" presStyleCnt="0"/>
      <dgm:spPr/>
    </dgm:pt>
    <dgm:pt modelId="{DEF1C633-AE6E-450A-AE91-81E8DBB6ADB3}" type="pres">
      <dgm:prSet presAssocID="{6BF3E2CB-65F2-434E-8896-7970A4CA9E89}" presName="horzSpace2" presStyleCnt="0"/>
      <dgm:spPr/>
    </dgm:pt>
    <dgm:pt modelId="{29E391CF-3954-4863-877A-B7F803C59DEA}" type="pres">
      <dgm:prSet presAssocID="{6BF3E2CB-65F2-434E-8896-7970A4CA9E89}" presName="tx2" presStyleLbl="revTx" presStyleIdx="5" presStyleCnt="9"/>
      <dgm:spPr/>
    </dgm:pt>
    <dgm:pt modelId="{E8445FD1-CEBE-4215-9374-30207B03B10B}" type="pres">
      <dgm:prSet presAssocID="{6BF3E2CB-65F2-434E-8896-7970A4CA9E89}" presName="vert2" presStyleCnt="0"/>
      <dgm:spPr/>
    </dgm:pt>
    <dgm:pt modelId="{358611CD-2139-4314-8A59-375733B0A239}" type="pres">
      <dgm:prSet presAssocID="{6BF3E2CB-65F2-434E-8896-7970A4CA9E89}" presName="thinLine2b" presStyleLbl="callout" presStyleIdx="4" presStyleCnt="8"/>
      <dgm:spPr/>
    </dgm:pt>
    <dgm:pt modelId="{98DF38C8-BB19-4564-936B-93AB26F4FC8C}" type="pres">
      <dgm:prSet presAssocID="{6BF3E2CB-65F2-434E-8896-7970A4CA9E89}" presName="vertSpace2b" presStyleCnt="0"/>
      <dgm:spPr/>
    </dgm:pt>
    <dgm:pt modelId="{16281707-3BA3-4F63-A454-EB57F75B8BE4}" type="pres">
      <dgm:prSet presAssocID="{43F2DBF9-1D20-4045-BBCF-CDCC5F6CCBAD}" presName="horz2" presStyleCnt="0"/>
      <dgm:spPr/>
    </dgm:pt>
    <dgm:pt modelId="{17722BA9-D395-4F73-82E6-8C98ACFB66A3}" type="pres">
      <dgm:prSet presAssocID="{43F2DBF9-1D20-4045-BBCF-CDCC5F6CCBAD}" presName="horzSpace2" presStyleCnt="0"/>
      <dgm:spPr/>
    </dgm:pt>
    <dgm:pt modelId="{F6C6C18F-5FC7-4043-86E5-EE906BF4361B}" type="pres">
      <dgm:prSet presAssocID="{43F2DBF9-1D20-4045-BBCF-CDCC5F6CCBAD}" presName="tx2" presStyleLbl="revTx" presStyleIdx="6" presStyleCnt="9"/>
      <dgm:spPr/>
    </dgm:pt>
    <dgm:pt modelId="{C658D914-8842-41F8-9FD6-ABFC9188AB7A}" type="pres">
      <dgm:prSet presAssocID="{43F2DBF9-1D20-4045-BBCF-CDCC5F6CCBAD}" presName="vert2" presStyleCnt="0"/>
      <dgm:spPr/>
    </dgm:pt>
    <dgm:pt modelId="{CAC838D5-90C5-4A23-ABCF-88160B9369E2}" type="pres">
      <dgm:prSet presAssocID="{43F2DBF9-1D20-4045-BBCF-CDCC5F6CCBAD}" presName="thinLine2b" presStyleLbl="callout" presStyleIdx="5" presStyleCnt="8"/>
      <dgm:spPr/>
    </dgm:pt>
    <dgm:pt modelId="{51A533C6-BCA8-42F7-B481-7ABFF2B21880}" type="pres">
      <dgm:prSet presAssocID="{43F2DBF9-1D20-4045-BBCF-CDCC5F6CCBAD}" presName="vertSpace2b" presStyleCnt="0"/>
      <dgm:spPr/>
    </dgm:pt>
    <dgm:pt modelId="{69064706-4481-432F-8BED-83A96F92F602}" type="pres">
      <dgm:prSet presAssocID="{8A00EBEB-A133-4E6D-A50A-0F06D503BDFF}" presName="horz2" presStyleCnt="0"/>
      <dgm:spPr/>
    </dgm:pt>
    <dgm:pt modelId="{CD61BE54-7C34-45F9-936F-9FBDDA6F9F2F}" type="pres">
      <dgm:prSet presAssocID="{8A00EBEB-A133-4E6D-A50A-0F06D503BDFF}" presName="horzSpace2" presStyleCnt="0"/>
      <dgm:spPr/>
    </dgm:pt>
    <dgm:pt modelId="{B5A96816-13DE-4FE1-B008-1FDCBA252B07}" type="pres">
      <dgm:prSet presAssocID="{8A00EBEB-A133-4E6D-A50A-0F06D503BDFF}" presName="tx2" presStyleLbl="revTx" presStyleIdx="7" presStyleCnt="9"/>
      <dgm:spPr/>
    </dgm:pt>
    <dgm:pt modelId="{159C86A4-A4D5-4224-8BA8-8796F855C252}" type="pres">
      <dgm:prSet presAssocID="{8A00EBEB-A133-4E6D-A50A-0F06D503BDFF}" presName="vert2" presStyleCnt="0"/>
      <dgm:spPr/>
    </dgm:pt>
    <dgm:pt modelId="{D2AD4D80-E083-497C-81C4-E67D822C76D6}" type="pres">
      <dgm:prSet presAssocID="{8A00EBEB-A133-4E6D-A50A-0F06D503BDFF}" presName="thinLine2b" presStyleLbl="callout" presStyleIdx="6" presStyleCnt="8"/>
      <dgm:spPr/>
    </dgm:pt>
    <dgm:pt modelId="{0C83D1BD-6F9F-47B1-93BC-48FF9368ED46}" type="pres">
      <dgm:prSet presAssocID="{8A00EBEB-A133-4E6D-A50A-0F06D503BDFF}" presName="vertSpace2b" presStyleCnt="0"/>
      <dgm:spPr/>
    </dgm:pt>
    <dgm:pt modelId="{949BBC37-B5FF-4774-B8B3-D75E293B4222}" type="pres">
      <dgm:prSet presAssocID="{2298566A-E1F7-4BBC-99E8-9F0A3C853A67}" presName="horz2" presStyleCnt="0"/>
      <dgm:spPr/>
    </dgm:pt>
    <dgm:pt modelId="{F7E90EC6-383E-4221-AACA-5007CB3D1717}" type="pres">
      <dgm:prSet presAssocID="{2298566A-E1F7-4BBC-99E8-9F0A3C853A67}" presName="horzSpace2" presStyleCnt="0"/>
      <dgm:spPr/>
    </dgm:pt>
    <dgm:pt modelId="{F3B8A3BE-47BB-4406-A500-B12DDAF2260D}" type="pres">
      <dgm:prSet presAssocID="{2298566A-E1F7-4BBC-99E8-9F0A3C853A67}" presName="tx2" presStyleLbl="revTx" presStyleIdx="8" presStyleCnt="9"/>
      <dgm:spPr/>
    </dgm:pt>
    <dgm:pt modelId="{B88DB2BA-1965-47A0-B8A1-F37F1C35C879}" type="pres">
      <dgm:prSet presAssocID="{2298566A-E1F7-4BBC-99E8-9F0A3C853A67}" presName="vert2" presStyleCnt="0"/>
      <dgm:spPr/>
    </dgm:pt>
    <dgm:pt modelId="{9D0CD0B8-7133-449D-844E-60544069D49B}" type="pres">
      <dgm:prSet presAssocID="{2298566A-E1F7-4BBC-99E8-9F0A3C853A67}" presName="thinLine2b" presStyleLbl="callout" presStyleIdx="7" presStyleCnt="8"/>
      <dgm:spPr/>
    </dgm:pt>
    <dgm:pt modelId="{D4A6E9A7-D72B-47D1-A127-D86C5AF9F10B}" type="pres">
      <dgm:prSet presAssocID="{2298566A-E1F7-4BBC-99E8-9F0A3C853A67}" presName="vertSpace2b" presStyleCnt="0"/>
      <dgm:spPr/>
    </dgm:pt>
  </dgm:ptLst>
  <dgm:cxnLst>
    <dgm:cxn modelId="{14C61F03-0372-4349-B0EE-3D3AA23AA01B}" type="presOf" srcId="{43F2DBF9-1D20-4045-BBCF-CDCC5F6CCBAD}" destId="{F6C6C18F-5FC7-4043-86E5-EE906BF4361B}" srcOrd="0" destOrd="0" presId="urn:microsoft.com/office/officeart/2008/layout/LinedList"/>
    <dgm:cxn modelId="{76446811-B39B-4B88-8790-BC1519824641}" type="presOf" srcId="{30E2533B-732E-4F63-8447-0DCD8E21799A}" destId="{874D1A32-9FD8-47CF-94EC-6E37AC52842C}" srcOrd="0" destOrd="0" presId="urn:microsoft.com/office/officeart/2008/layout/LinedList"/>
    <dgm:cxn modelId="{B6743015-FDA6-4102-95AE-7D4AC8F884CA}" srcId="{30E2533B-732E-4F63-8447-0DCD8E21799A}" destId="{2298566A-E1F7-4BBC-99E8-9F0A3C853A67}" srcOrd="7" destOrd="0" parTransId="{3C01FF36-D23D-486C-A71B-41051ADD847B}" sibTransId="{836710CA-A2FA-4F48-9B35-06EDF1B1C7E5}"/>
    <dgm:cxn modelId="{EE25AB2D-BC85-478D-A593-E808F42AA72B}" srcId="{30E2533B-732E-4F63-8447-0DCD8E21799A}" destId="{3F607B98-9355-4CF7-816D-C2566F783C6F}" srcOrd="3" destOrd="0" parTransId="{8ED6BBDE-262B-49F4-8495-32E6E2B89F24}" sibTransId="{1675614A-C694-4BF4-BC26-6D5BE696E5A2}"/>
    <dgm:cxn modelId="{57680A2F-9A78-4E98-9186-B25EE365ED17}" type="presOf" srcId="{A7575DBB-4D58-43EF-AA99-35CC5D432F4B}" destId="{0A18B882-A6E9-49B8-89C8-6E591B3FB79C}" srcOrd="0" destOrd="0" presId="urn:microsoft.com/office/officeart/2008/layout/LinedList"/>
    <dgm:cxn modelId="{0134683D-2BEB-407A-8E10-7E89A787F8DD}" srcId="{30E2533B-732E-4F63-8447-0DCD8E21799A}" destId="{A7575DBB-4D58-43EF-AA99-35CC5D432F4B}" srcOrd="0" destOrd="0" parTransId="{EF70ADB9-B040-4A4D-8A9F-B9DB0F31B006}" sibTransId="{77479D19-BE10-42FF-B1A0-63D71B83120F}"/>
    <dgm:cxn modelId="{C6622F5B-F943-41C1-907C-82463931AD37}" type="presOf" srcId="{6BF3E2CB-65F2-434E-8896-7970A4CA9E89}" destId="{29E391CF-3954-4863-877A-B7F803C59DEA}" srcOrd="0" destOrd="0" presId="urn:microsoft.com/office/officeart/2008/layout/LinedList"/>
    <dgm:cxn modelId="{AE04CD6F-8D7E-42CE-B0BF-55C740C45D4E}" srcId="{30E2533B-732E-4F63-8447-0DCD8E21799A}" destId="{A56A3992-D95C-48EC-A14E-D23785F86848}" srcOrd="2" destOrd="0" parTransId="{C376359D-AA3E-4961-A9E1-C1893936BD2E}" sibTransId="{5F87E908-808E-4C67-B07B-D3D1A96C4715}"/>
    <dgm:cxn modelId="{01565475-CA98-4E57-9F3B-DD8792D0C5F1}" srcId="{30E2533B-732E-4F63-8447-0DCD8E21799A}" destId="{CD977BC6-AAB5-45C9-8D86-1F9E78588E36}" srcOrd="1" destOrd="0" parTransId="{CC06C96D-791B-4E1D-A69E-2C9DC31D5D62}" sibTransId="{66F3318A-CED2-4473-A8A2-D2A464ED3068}"/>
    <dgm:cxn modelId="{24A55E93-011A-44C4-A256-BB2F16189059}" type="presOf" srcId="{A56A3992-D95C-48EC-A14E-D23785F86848}" destId="{8EC59EFE-B26E-43E4-A4E4-3FDDC5E4CE27}" srcOrd="0" destOrd="0" presId="urn:microsoft.com/office/officeart/2008/layout/LinedList"/>
    <dgm:cxn modelId="{76A1029D-704D-4FA9-88CF-EF522C0CEC1B}" srcId="{764D0636-9D56-4CAF-AFF8-8FB3769E3489}" destId="{30E2533B-732E-4F63-8447-0DCD8E21799A}" srcOrd="0" destOrd="0" parTransId="{09FD98D9-0606-41C5-9703-CAC48054D83C}" sibTransId="{3CA2670A-8D89-4AAD-9957-7B28FE2E736F}"/>
    <dgm:cxn modelId="{83B60DA8-08C6-47E5-8DAB-BD550C797806}" type="presOf" srcId="{CD977BC6-AAB5-45C9-8D86-1F9E78588E36}" destId="{476EBA37-6E44-4886-BD2C-5237E03B9BCC}" srcOrd="0" destOrd="0" presId="urn:microsoft.com/office/officeart/2008/layout/LinedList"/>
    <dgm:cxn modelId="{71A8C5AE-A70A-49EA-940D-E659FAC43D0A}" type="presOf" srcId="{764D0636-9D56-4CAF-AFF8-8FB3769E3489}" destId="{36C5AC26-11D4-4E58-A025-E25B813E3CBA}" srcOrd="0" destOrd="0" presId="urn:microsoft.com/office/officeart/2008/layout/LinedList"/>
    <dgm:cxn modelId="{C7C228B0-21D3-464B-8E27-25B9BA6FCE38}" srcId="{30E2533B-732E-4F63-8447-0DCD8E21799A}" destId="{6BF3E2CB-65F2-434E-8896-7970A4CA9E89}" srcOrd="4" destOrd="0" parTransId="{A674AEBA-CEC8-40D6-8A69-2B2FF94975C4}" sibTransId="{FE5CD5A9-3410-4F8F-AB6B-9A86C9798BF1}"/>
    <dgm:cxn modelId="{5837ECB2-B0D9-4358-A36C-14D6BFF66F14}" type="presOf" srcId="{3F607B98-9355-4CF7-816D-C2566F783C6F}" destId="{0C661C21-A8E8-4200-853F-28B163AAA626}" srcOrd="0" destOrd="0" presId="urn:microsoft.com/office/officeart/2008/layout/LinedList"/>
    <dgm:cxn modelId="{848061B7-282B-4180-B19E-C62E0209AC29}" srcId="{30E2533B-732E-4F63-8447-0DCD8E21799A}" destId="{8A00EBEB-A133-4E6D-A50A-0F06D503BDFF}" srcOrd="6" destOrd="0" parTransId="{4B88A1B7-A9E6-43C9-B344-0094BC41F6EB}" sibTransId="{BADC827F-FEBC-4C63-ABB1-32F855633206}"/>
    <dgm:cxn modelId="{9443B8C5-F6B2-4647-8334-2A6453B49E09}" srcId="{30E2533B-732E-4F63-8447-0DCD8E21799A}" destId="{43F2DBF9-1D20-4045-BBCF-CDCC5F6CCBAD}" srcOrd="5" destOrd="0" parTransId="{14C39C8C-79B7-4AF7-B19A-1735E1F1274F}" sibTransId="{B0B53EEB-1A0D-439A-AB82-34CC9ED1B5D3}"/>
    <dgm:cxn modelId="{84880DC8-1FB3-4903-A821-FBAE999DF870}" type="presOf" srcId="{8A00EBEB-A133-4E6D-A50A-0F06D503BDFF}" destId="{B5A96816-13DE-4FE1-B008-1FDCBA252B07}" srcOrd="0" destOrd="0" presId="urn:microsoft.com/office/officeart/2008/layout/LinedList"/>
    <dgm:cxn modelId="{D466D7CC-8174-4676-81DF-97D170362005}" type="presOf" srcId="{2298566A-E1F7-4BBC-99E8-9F0A3C853A67}" destId="{F3B8A3BE-47BB-4406-A500-B12DDAF2260D}" srcOrd="0" destOrd="0" presId="urn:microsoft.com/office/officeart/2008/layout/LinedList"/>
    <dgm:cxn modelId="{C3D9FB4D-60A3-4C42-B95C-AB7FCE730F0A}" type="presParOf" srcId="{36C5AC26-11D4-4E58-A025-E25B813E3CBA}" destId="{C79EA89C-183C-43EB-A615-F579341070FD}" srcOrd="0" destOrd="0" presId="urn:microsoft.com/office/officeart/2008/layout/LinedList"/>
    <dgm:cxn modelId="{8E39227A-A376-427C-8919-AF639AD592C7}" type="presParOf" srcId="{36C5AC26-11D4-4E58-A025-E25B813E3CBA}" destId="{766404FB-B41B-4B73-9F5D-439F7D14BD7B}" srcOrd="1" destOrd="0" presId="urn:microsoft.com/office/officeart/2008/layout/LinedList"/>
    <dgm:cxn modelId="{65517793-130E-4E37-B834-5AF3AA798CAB}" type="presParOf" srcId="{766404FB-B41B-4B73-9F5D-439F7D14BD7B}" destId="{874D1A32-9FD8-47CF-94EC-6E37AC52842C}" srcOrd="0" destOrd="0" presId="urn:microsoft.com/office/officeart/2008/layout/LinedList"/>
    <dgm:cxn modelId="{804A447A-FE02-4F41-96E6-4104BEFF533B}" type="presParOf" srcId="{766404FB-B41B-4B73-9F5D-439F7D14BD7B}" destId="{9F1143BC-0E4A-433B-80AC-25E42D273DC7}" srcOrd="1" destOrd="0" presId="urn:microsoft.com/office/officeart/2008/layout/LinedList"/>
    <dgm:cxn modelId="{9121790A-9A92-4891-83CB-63CA066E04B5}" type="presParOf" srcId="{9F1143BC-0E4A-433B-80AC-25E42D273DC7}" destId="{54FE3692-C382-4FE3-99F6-7712D36A7ADE}" srcOrd="0" destOrd="0" presId="urn:microsoft.com/office/officeart/2008/layout/LinedList"/>
    <dgm:cxn modelId="{8C5D3D75-93D7-4801-A2A8-B6D609A2547F}" type="presParOf" srcId="{9F1143BC-0E4A-433B-80AC-25E42D273DC7}" destId="{009042E2-2521-4B76-998E-61B341BC447A}" srcOrd="1" destOrd="0" presId="urn:microsoft.com/office/officeart/2008/layout/LinedList"/>
    <dgm:cxn modelId="{82829F19-2B8B-4ADB-BF1A-0BA58E75CBC3}" type="presParOf" srcId="{009042E2-2521-4B76-998E-61B341BC447A}" destId="{B41A7788-812C-4F28-8D0D-86021F27EC7C}" srcOrd="0" destOrd="0" presId="urn:microsoft.com/office/officeart/2008/layout/LinedList"/>
    <dgm:cxn modelId="{38978659-BEC7-41F0-A233-B6A26FC61A4A}" type="presParOf" srcId="{009042E2-2521-4B76-998E-61B341BC447A}" destId="{0A18B882-A6E9-49B8-89C8-6E591B3FB79C}" srcOrd="1" destOrd="0" presId="urn:microsoft.com/office/officeart/2008/layout/LinedList"/>
    <dgm:cxn modelId="{FE4B82E6-FC55-40CF-B9B3-E6525F31AE72}" type="presParOf" srcId="{009042E2-2521-4B76-998E-61B341BC447A}" destId="{9384F303-3C0F-4DEC-96B2-458E26499D9B}" srcOrd="2" destOrd="0" presId="urn:microsoft.com/office/officeart/2008/layout/LinedList"/>
    <dgm:cxn modelId="{B5388126-4844-4CDB-B16F-C92BC8B0D201}" type="presParOf" srcId="{9F1143BC-0E4A-433B-80AC-25E42D273DC7}" destId="{C7BC5450-B858-4C76-954D-96A5F30F04E3}" srcOrd="2" destOrd="0" presId="urn:microsoft.com/office/officeart/2008/layout/LinedList"/>
    <dgm:cxn modelId="{8CACA0E1-CEEA-4D1D-B779-5FC163617C95}" type="presParOf" srcId="{9F1143BC-0E4A-433B-80AC-25E42D273DC7}" destId="{ABDE5A5A-8262-41DF-AA03-A7A36C159C08}" srcOrd="3" destOrd="0" presId="urn:microsoft.com/office/officeart/2008/layout/LinedList"/>
    <dgm:cxn modelId="{A43A356C-6F1A-4DDA-8170-CA857BBA3E5A}" type="presParOf" srcId="{9F1143BC-0E4A-433B-80AC-25E42D273DC7}" destId="{08172E81-EAE7-49B1-84DD-1E9B4B9C2443}" srcOrd="4" destOrd="0" presId="urn:microsoft.com/office/officeart/2008/layout/LinedList"/>
    <dgm:cxn modelId="{C25C5972-D9BD-4495-B0EF-D47FA4887A02}" type="presParOf" srcId="{08172E81-EAE7-49B1-84DD-1E9B4B9C2443}" destId="{A2DB5805-75C5-4915-81ED-4E1E9A80D202}" srcOrd="0" destOrd="0" presId="urn:microsoft.com/office/officeart/2008/layout/LinedList"/>
    <dgm:cxn modelId="{7627327D-9582-4584-A1F7-D55EFC18D1E5}" type="presParOf" srcId="{08172E81-EAE7-49B1-84DD-1E9B4B9C2443}" destId="{476EBA37-6E44-4886-BD2C-5237E03B9BCC}" srcOrd="1" destOrd="0" presId="urn:microsoft.com/office/officeart/2008/layout/LinedList"/>
    <dgm:cxn modelId="{A2EA681D-A7B5-41C0-98D1-78FD6DD91B14}" type="presParOf" srcId="{08172E81-EAE7-49B1-84DD-1E9B4B9C2443}" destId="{3395E9FB-D99D-4883-BB0C-042DCB281C5E}" srcOrd="2" destOrd="0" presId="urn:microsoft.com/office/officeart/2008/layout/LinedList"/>
    <dgm:cxn modelId="{03A736AA-3805-46C5-8113-EC28E72ED4F5}" type="presParOf" srcId="{9F1143BC-0E4A-433B-80AC-25E42D273DC7}" destId="{A3ADBC19-D076-4007-951A-313B47EF65C6}" srcOrd="5" destOrd="0" presId="urn:microsoft.com/office/officeart/2008/layout/LinedList"/>
    <dgm:cxn modelId="{3FCE0501-4882-4A58-BC17-EA6137436D96}" type="presParOf" srcId="{9F1143BC-0E4A-433B-80AC-25E42D273DC7}" destId="{FB9B3184-BD83-47F7-8A3E-9C0AAF680878}" srcOrd="6" destOrd="0" presId="urn:microsoft.com/office/officeart/2008/layout/LinedList"/>
    <dgm:cxn modelId="{C10CE3E2-D04D-45AE-A7AF-9B8279434192}" type="presParOf" srcId="{9F1143BC-0E4A-433B-80AC-25E42D273DC7}" destId="{612A4B94-1401-44C9-9207-4C60B63DFD87}" srcOrd="7" destOrd="0" presId="urn:microsoft.com/office/officeart/2008/layout/LinedList"/>
    <dgm:cxn modelId="{C5FD0DF7-2C16-446A-8536-5FD2BB847C67}" type="presParOf" srcId="{612A4B94-1401-44C9-9207-4C60B63DFD87}" destId="{5DA0F833-F8A1-45F5-A7AA-6B6098CF931D}" srcOrd="0" destOrd="0" presId="urn:microsoft.com/office/officeart/2008/layout/LinedList"/>
    <dgm:cxn modelId="{1AA3EEF9-9BEF-4B0E-B3C2-26C8E373F0EF}" type="presParOf" srcId="{612A4B94-1401-44C9-9207-4C60B63DFD87}" destId="{8EC59EFE-B26E-43E4-A4E4-3FDDC5E4CE27}" srcOrd="1" destOrd="0" presId="urn:microsoft.com/office/officeart/2008/layout/LinedList"/>
    <dgm:cxn modelId="{CFCD9714-F846-44FB-B0CF-7839066EB681}" type="presParOf" srcId="{612A4B94-1401-44C9-9207-4C60B63DFD87}" destId="{B7294EC0-9DF4-44B5-A39A-5EFFA8F0F3EF}" srcOrd="2" destOrd="0" presId="urn:microsoft.com/office/officeart/2008/layout/LinedList"/>
    <dgm:cxn modelId="{442B8472-A630-428F-B31C-4CA8EBD15247}" type="presParOf" srcId="{9F1143BC-0E4A-433B-80AC-25E42D273DC7}" destId="{C3DFE47F-F20E-4F60-8141-2C3780E6BF01}" srcOrd="8" destOrd="0" presId="urn:microsoft.com/office/officeart/2008/layout/LinedList"/>
    <dgm:cxn modelId="{D9C37F9F-32D3-40A7-883F-DC2DE4AB01C2}" type="presParOf" srcId="{9F1143BC-0E4A-433B-80AC-25E42D273DC7}" destId="{ADD275EB-2E5E-4EDD-98CD-020267E22453}" srcOrd="9" destOrd="0" presId="urn:microsoft.com/office/officeart/2008/layout/LinedList"/>
    <dgm:cxn modelId="{955B10A8-A508-4D88-B8A9-1D2E62F27895}" type="presParOf" srcId="{9F1143BC-0E4A-433B-80AC-25E42D273DC7}" destId="{F625584F-5E28-448F-8873-E92C9A5C5AE5}" srcOrd="10" destOrd="0" presId="urn:microsoft.com/office/officeart/2008/layout/LinedList"/>
    <dgm:cxn modelId="{BF0B54E5-00B7-4CA9-B756-CE90D8AB6720}" type="presParOf" srcId="{F625584F-5E28-448F-8873-E92C9A5C5AE5}" destId="{6D13E67B-FE7A-4AC0-89F0-BBCA5CBB62F7}" srcOrd="0" destOrd="0" presId="urn:microsoft.com/office/officeart/2008/layout/LinedList"/>
    <dgm:cxn modelId="{3548E038-8B56-4F25-98D6-CE7EE8998198}" type="presParOf" srcId="{F625584F-5E28-448F-8873-E92C9A5C5AE5}" destId="{0C661C21-A8E8-4200-853F-28B163AAA626}" srcOrd="1" destOrd="0" presId="urn:microsoft.com/office/officeart/2008/layout/LinedList"/>
    <dgm:cxn modelId="{C9C92E2F-74D0-40D0-9546-48B3F1E055C7}" type="presParOf" srcId="{F625584F-5E28-448F-8873-E92C9A5C5AE5}" destId="{1CAA61D0-B45A-499E-A482-EF0501D61F0E}" srcOrd="2" destOrd="0" presId="urn:microsoft.com/office/officeart/2008/layout/LinedList"/>
    <dgm:cxn modelId="{E0F1160C-DA21-47B5-BA38-885CC3778450}" type="presParOf" srcId="{9F1143BC-0E4A-433B-80AC-25E42D273DC7}" destId="{D4FCA087-0322-409B-B677-B1278401F599}" srcOrd="11" destOrd="0" presId="urn:microsoft.com/office/officeart/2008/layout/LinedList"/>
    <dgm:cxn modelId="{8D8A30A5-81C6-488A-80EA-A8ADF6E7FCF2}" type="presParOf" srcId="{9F1143BC-0E4A-433B-80AC-25E42D273DC7}" destId="{676230DA-1D8C-41CB-A0B9-2CFED1BA2D5C}" srcOrd="12" destOrd="0" presId="urn:microsoft.com/office/officeart/2008/layout/LinedList"/>
    <dgm:cxn modelId="{8012C5DB-FA20-4076-AF9E-5C87269D7F70}" type="presParOf" srcId="{9F1143BC-0E4A-433B-80AC-25E42D273DC7}" destId="{49D5536A-B43F-4EA9-B253-74327D3EA0AF}" srcOrd="13" destOrd="0" presId="urn:microsoft.com/office/officeart/2008/layout/LinedList"/>
    <dgm:cxn modelId="{3625D9EC-DA5F-49AC-80BE-94D4FCE03E67}" type="presParOf" srcId="{49D5536A-B43F-4EA9-B253-74327D3EA0AF}" destId="{DEF1C633-AE6E-450A-AE91-81E8DBB6ADB3}" srcOrd="0" destOrd="0" presId="urn:microsoft.com/office/officeart/2008/layout/LinedList"/>
    <dgm:cxn modelId="{AC3F5844-EC53-4670-A3A2-80D7977FFAA4}" type="presParOf" srcId="{49D5536A-B43F-4EA9-B253-74327D3EA0AF}" destId="{29E391CF-3954-4863-877A-B7F803C59DEA}" srcOrd="1" destOrd="0" presId="urn:microsoft.com/office/officeart/2008/layout/LinedList"/>
    <dgm:cxn modelId="{3AE15C05-548C-4C21-B140-51CAB07EEAA7}" type="presParOf" srcId="{49D5536A-B43F-4EA9-B253-74327D3EA0AF}" destId="{E8445FD1-CEBE-4215-9374-30207B03B10B}" srcOrd="2" destOrd="0" presId="urn:microsoft.com/office/officeart/2008/layout/LinedList"/>
    <dgm:cxn modelId="{1BD2A444-B28C-4163-8C6E-9B8DA57D35B2}" type="presParOf" srcId="{9F1143BC-0E4A-433B-80AC-25E42D273DC7}" destId="{358611CD-2139-4314-8A59-375733B0A239}" srcOrd="14" destOrd="0" presId="urn:microsoft.com/office/officeart/2008/layout/LinedList"/>
    <dgm:cxn modelId="{9CA64C7E-9A0F-435E-881B-D414B93CC128}" type="presParOf" srcId="{9F1143BC-0E4A-433B-80AC-25E42D273DC7}" destId="{98DF38C8-BB19-4564-936B-93AB26F4FC8C}" srcOrd="15" destOrd="0" presId="urn:microsoft.com/office/officeart/2008/layout/LinedList"/>
    <dgm:cxn modelId="{184DF834-D9C2-4FE0-B2E2-C39C2EE4AE99}" type="presParOf" srcId="{9F1143BC-0E4A-433B-80AC-25E42D273DC7}" destId="{16281707-3BA3-4F63-A454-EB57F75B8BE4}" srcOrd="16" destOrd="0" presId="urn:microsoft.com/office/officeart/2008/layout/LinedList"/>
    <dgm:cxn modelId="{87109A9F-397F-4D23-9B67-5DD8E69A1D8A}" type="presParOf" srcId="{16281707-3BA3-4F63-A454-EB57F75B8BE4}" destId="{17722BA9-D395-4F73-82E6-8C98ACFB66A3}" srcOrd="0" destOrd="0" presId="urn:microsoft.com/office/officeart/2008/layout/LinedList"/>
    <dgm:cxn modelId="{F384DF9D-B5B4-4BB5-A8B7-0A1A61AE9BF2}" type="presParOf" srcId="{16281707-3BA3-4F63-A454-EB57F75B8BE4}" destId="{F6C6C18F-5FC7-4043-86E5-EE906BF4361B}" srcOrd="1" destOrd="0" presId="urn:microsoft.com/office/officeart/2008/layout/LinedList"/>
    <dgm:cxn modelId="{5DEDDE50-B5EE-4DD6-9976-D3E5A23FFF2B}" type="presParOf" srcId="{16281707-3BA3-4F63-A454-EB57F75B8BE4}" destId="{C658D914-8842-41F8-9FD6-ABFC9188AB7A}" srcOrd="2" destOrd="0" presId="urn:microsoft.com/office/officeart/2008/layout/LinedList"/>
    <dgm:cxn modelId="{8776A4A4-4E60-46E3-A6D2-3A72C1C4E95F}" type="presParOf" srcId="{9F1143BC-0E4A-433B-80AC-25E42D273DC7}" destId="{CAC838D5-90C5-4A23-ABCF-88160B9369E2}" srcOrd="17" destOrd="0" presId="urn:microsoft.com/office/officeart/2008/layout/LinedList"/>
    <dgm:cxn modelId="{6595971B-AA76-4117-9E76-871174458D40}" type="presParOf" srcId="{9F1143BC-0E4A-433B-80AC-25E42D273DC7}" destId="{51A533C6-BCA8-42F7-B481-7ABFF2B21880}" srcOrd="18" destOrd="0" presId="urn:microsoft.com/office/officeart/2008/layout/LinedList"/>
    <dgm:cxn modelId="{4C2AA9BC-9023-4DF3-9E71-E10F075C9097}" type="presParOf" srcId="{9F1143BC-0E4A-433B-80AC-25E42D273DC7}" destId="{69064706-4481-432F-8BED-83A96F92F602}" srcOrd="19" destOrd="0" presId="urn:microsoft.com/office/officeart/2008/layout/LinedList"/>
    <dgm:cxn modelId="{86BF044C-AC74-4910-BE98-D32F3E9A455A}" type="presParOf" srcId="{69064706-4481-432F-8BED-83A96F92F602}" destId="{CD61BE54-7C34-45F9-936F-9FBDDA6F9F2F}" srcOrd="0" destOrd="0" presId="urn:microsoft.com/office/officeart/2008/layout/LinedList"/>
    <dgm:cxn modelId="{C8D2EE7F-09B7-4B1A-AEDA-F4B56CB39688}" type="presParOf" srcId="{69064706-4481-432F-8BED-83A96F92F602}" destId="{B5A96816-13DE-4FE1-B008-1FDCBA252B07}" srcOrd="1" destOrd="0" presId="urn:microsoft.com/office/officeart/2008/layout/LinedList"/>
    <dgm:cxn modelId="{985B66FC-BAAA-4CAC-ABDB-73CEDD8E45E1}" type="presParOf" srcId="{69064706-4481-432F-8BED-83A96F92F602}" destId="{159C86A4-A4D5-4224-8BA8-8796F855C252}" srcOrd="2" destOrd="0" presId="urn:microsoft.com/office/officeart/2008/layout/LinedList"/>
    <dgm:cxn modelId="{EB85C6E9-5253-4A66-972E-A2B214AB7C28}" type="presParOf" srcId="{9F1143BC-0E4A-433B-80AC-25E42D273DC7}" destId="{D2AD4D80-E083-497C-81C4-E67D822C76D6}" srcOrd="20" destOrd="0" presId="urn:microsoft.com/office/officeart/2008/layout/LinedList"/>
    <dgm:cxn modelId="{744735A4-B337-42B2-8575-CDA3655B6C57}" type="presParOf" srcId="{9F1143BC-0E4A-433B-80AC-25E42D273DC7}" destId="{0C83D1BD-6F9F-47B1-93BC-48FF9368ED46}" srcOrd="21" destOrd="0" presId="urn:microsoft.com/office/officeart/2008/layout/LinedList"/>
    <dgm:cxn modelId="{F43E1DBC-C93E-47B7-8EED-93A7C6E939BD}" type="presParOf" srcId="{9F1143BC-0E4A-433B-80AC-25E42D273DC7}" destId="{949BBC37-B5FF-4774-B8B3-D75E293B4222}" srcOrd="22" destOrd="0" presId="urn:microsoft.com/office/officeart/2008/layout/LinedList"/>
    <dgm:cxn modelId="{680CD19F-8214-4EA2-904E-1DE960C9D59E}" type="presParOf" srcId="{949BBC37-B5FF-4774-B8B3-D75E293B4222}" destId="{F7E90EC6-383E-4221-AACA-5007CB3D1717}" srcOrd="0" destOrd="0" presId="urn:microsoft.com/office/officeart/2008/layout/LinedList"/>
    <dgm:cxn modelId="{C66A71C6-77F8-4ADB-AAD3-C47A7A34FA50}" type="presParOf" srcId="{949BBC37-B5FF-4774-B8B3-D75E293B4222}" destId="{F3B8A3BE-47BB-4406-A500-B12DDAF2260D}" srcOrd="1" destOrd="0" presId="urn:microsoft.com/office/officeart/2008/layout/LinedList"/>
    <dgm:cxn modelId="{3EDE65D9-8864-4B84-AEB4-3E21CA6EBA49}" type="presParOf" srcId="{949BBC37-B5FF-4774-B8B3-D75E293B4222}" destId="{B88DB2BA-1965-47A0-B8A1-F37F1C35C879}" srcOrd="2" destOrd="0" presId="urn:microsoft.com/office/officeart/2008/layout/LinedList"/>
    <dgm:cxn modelId="{A1632050-CBCA-432B-B105-35B7F6916672}" type="presParOf" srcId="{9F1143BC-0E4A-433B-80AC-25E42D273DC7}" destId="{9D0CD0B8-7133-449D-844E-60544069D49B}" srcOrd="23" destOrd="0" presId="urn:microsoft.com/office/officeart/2008/layout/LinedList"/>
    <dgm:cxn modelId="{BDB10906-BF84-47F6-9035-83F692A3174F}" type="presParOf" srcId="{9F1143BC-0E4A-433B-80AC-25E42D273DC7}" destId="{D4A6E9A7-D72B-47D1-A127-D86C5AF9F10B}" srcOrd="24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0C406B2E-308E-4BD3-9E5D-C20228276BD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93D021F0-F8B0-4A0C-893E-54EA217B9688}">
      <dgm:prSet/>
      <dgm:spPr/>
      <dgm:t>
        <a:bodyPr/>
        <a:lstStyle/>
        <a:p>
          <a:pPr rtl="0"/>
          <a:r>
            <a:rPr lang="sk-SK" noProof="0" dirty="0">
              <a:latin typeface="Segoe Print" panose="02000600000000000000" pitchFamily="2" charset="0"/>
            </a:rPr>
            <a:t>Autenticita značky</a:t>
          </a:r>
          <a:endParaRPr lang="en-GB" noProof="0" dirty="0">
            <a:latin typeface="Segoe Print" panose="02000600000000000000" pitchFamily="2" charset="0"/>
          </a:endParaRPr>
        </a:p>
      </dgm:t>
    </dgm:pt>
    <dgm:pt modelId="{F6909110-62F6-414D-A3AB-92A42113B2B6}" type="parTrans" cxnId="{8D079A42-59CC-4EAE-A0AF-8079BEF45C99}">
      <dgm:prSet/>
      <dgm:spPr/>
      <dgm:t>
        <a:bodyPr/>
        <a:lstStyle/>
        <a:p>
          <a:endParaRPr lang="hr-HR"/>
        </a:p>
      </dgm:t>
    </dgm:pt>
    <dgm:pt modelId="{3140D795-9C1B-4349-9780-70B25DE0E345}" type="sibTrans" cxnId="{8D079A42-59CC-4EAE-A0AF-8079BEF45C99}">
      <dgm:prSet/>
      <dgm:spPr/>
      <dgm:t>
        <a:bodyPr/>
        <a:lstStyle/>
        <a:p>
          <a:endParaRPr lang="hr-HR"/>
        </a:p>
      </dgm:t>
    </dgm:pt>
    <dgm:pt modelId="{25097E97-6FA7-42F7-852A-8DFD4B69C1B9}" type="pres">
      <dgm:prSet presAssocID="{0C406B2E-308E-4BD3-9E5D-C20228276BD0}" presName="linear" presStyleCnt="0">
        <dgm:presLayoutVars>
          <dgm:animLvl val="lvl"/>
          <dgm:resizeHandles val="exact"/>
        </dgm:presLayoutVars>
      </dgm:prSet>
      <dgm:spPr/>
    </dgm:pt>
    <dgm:pt modelId="{25BA4C49-05E2-4348-AB44-FD7749E42891}" type="pres">
      <dgm:prSet presAssocID="{93D021F0-F8B0-4A0C-893E-54EA217B9688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8D079A42-59CC-4EAE-A0AF-8079BEF45C99}" srcId="{0C406B2E-308E-4BD3-9E5D-C20228276BD0}" destId="{93D021F0-F8B0-4A0C-893E-54EA217B9688}" srcOrd="0" destOrd="0" parTransId="{F6909110-62F6-414D-A3AB-92A42113B2B6}" sibTransId="{3140D795-9C1B-4349-9780-70B25DE0E345}"/>
    <dgm:cxn modelId="{7C7AFD51-320E-4D2E-8C89-130FD26401B3}" type="presOf" srcId="{0C406B2E-308E-4BD3-9E5D-C20228276BD0}" destId="{25097E97-6FA7-42F7-852A-8DFD4B69C1B9}" srcOrd="0" destOrd="0" presId="urn:microsoft.com/office/officeart/2005/8/layout/vList2"/>
    <dgm:cxn modelId="{06DB94A6-4E43-41E3-8BCB-B8C9E855CC75}" type="presOf" srcId="{93D021F0-F8B0-4A0C-893E-54EA217B9688}" destId="{25BA4C49-05E2-4348-AB44-FD7749E42891}" srcOrd="0" destOrd="0" presId="urn:microsoft.com/office/officeart/2005/8/layout/vList2"/>
    <dgm:cxn modelId="{7E96F499-F4D8-4F09-B035-94FDB652E82A}" type="presParOf" srcId="{25097E97-6FA7-42F7-852A-8DFD4B69C1B9}" destId="{25BA4C49-05E2-4348-AB44-FD7749E4289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9CBB8C06-9000-4A9F-A911-50DADC5B7D5A}" type="doc">
      <dgm:prSet loTypeId="urn:microsoft.com/office/officeart/2005/8/layout/list1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hr-HR"/>
        </a:p>
      </dgm:t>
    </dgm:pt>
    <dgm:pt modelId="{09D5EA16-3F55-44DD-8D88-8CE495C0F4F1}">
      <dgm:prSet/>
      <dgm:spPr/>
      <dgm:t>
        <a:bodyPr/>
        <a:lstStyle/>
        <a:p>
          <a:pPr rtl="0"/>
          <a:r>
            <a:rPr lang="sk-SK" noProof="0" dirty="0">
              <a:latin typeface="Segoe Print" panose="02000600000000000000" pitchFamily="2" charset="0"/>
            </a:rPr>
            <a:t>Trendy na trhu </a:t>
          </a:r>
          <a:endParaRPr lang="en-GB" noProof="0" dirty="0">
            <a:latin typeface="Segoe Print" panose="02000600000000000000" pitchFamily="2" charset="0"/>
          </a:endParaRPr>
        </a:p>
      </dgm:t>
    </dgm:pt>
    <dgm:pt modelId="{B797C433-AB84-4D08-8046-9F2AB8F41908}" type="parTrans" cxnId="{196AB961-4918-4ED9-B36D-1B3D47F5BE73}">
      <dgm:prSet/>
      <dgm:spPr/>
      <dgm:t>
        <a:bodyPr/>
        <a:lstStyle/>
        <a:p>
          <a:endParaRPr lang="hr-HR"/>
        </a:p>
      </dgm:t>
    </dgm:pt>
    <dgm:pt modelId="{5FB9E552-06D9-4BFC-B09C-5988B4784F1E}" type="sibTrans" cxnId="{196AB961-4918-4ED9-B36D-1B3D47F5BE73}">
      <dgm:prSet/>
      <dgm:spPr/>
      <dgm:t>
        <a:bodyPr/>
        <a:lstStyle/>
        <a:p>
          <a:endParaRPr lang="hr-HR"/>
        </a:p>
      </dgm:t>
    </dgm:pt>
    <dgm:pt modelId="{33D74749-A0AD-4037-8578-D0072413520D}">
      <dgm:prSet/>
      <dgm:spPr/>
      <dgm:t>
        <a:bodyPr/>
        <a:lstStyle/>
        <a:p>
          <a:pPr rtl="0"/>
          <a:r>
            <a:rPr lang="sk-SK" noProof="0" dirty="0">
              <a:latin typeface="Segoe Print" panose="02000600000000000000" pitchFamily="2" charset="0"/>
            </a:rPr>
            <a:t>Zvýšená komercializácia → falošné (angl. </a:t>
          </a:r>
          <a:r>
            <a:rPr lang="sk-SK" noProof="0" dirty="0" err="1">
              <a:latin typeface="Segoe Print" panose="02000600000000000000" pitchFamily="2" charset="0"/>
            </a:rPr>
            <a:t>fake</a:t>
          </a:r>
          <a:r>
            <a:rPr lang="sk-SK" noProof="0" dirty="0">
              <a:latin typeface="Segoe Print" panose="02000600000000000000" pitchFamily="2" charset="0"/>
            </a:rPr>
            <a:t>) výrobky </a:t>
          </a:r>
          <a:endParaRPr lang="en-GB" noProof="0" dirty="0">
            <a:latin typeface="Segoe Print" panose="02000600000000000000" pitchFamily="2" charset="0"/>
          </a:endParaRPr>
        </a:p>
      </dgm:t>
    </dgm:pt>
    <dgm:pt modelId="{5C0C5D08-3FE1-48A2-8216-36B02BBC96E2}" type="parTrans" cxnId="{FA06C192-B982-4F0B-B439-4EA3B25AE11B}">
      <dgm:prSet/>
      <dgm:spPr/>
      <dgm:t>
        <a:bodyPr/>
        <a:lstStyle/>
        <a:p>
          <a:endParaRPr lang="hr-HR"/>
        </a:p>
      </dgm:t>
    </dgm:pt>
    <dgm:pt modelId="{1EBF2F58-F2C0-495D-932B-A6B7176FF4C4}" type="sibTrans" cxnId="{FA06C192-B982-4F0B-B439-4EA3B25AE11B}">
      <dgm:prSet/>
      <dgm:spPr/>
      <dgm:t>
        <a:bodyPr/>
        <a:lstStyle/>
        <a:p>
          <a:endParaRPr lang="hr-HR"/>
        </a:p>
      </dgm:t>
    </dgm:pt>
    <dgm:pt modelId="{544BBEE3-F310-45DA-8761-BC577336D3F2}">
      <dgm:prSet/>
      <dgm:spPr/>
      <dgm:t>
        <a:bodyPr/>
        <a:lstStyle/>
        <a:p>
          <a:pPr rtl="0"/>
          <a:r>
            <a:rPr lang="sk-SK" noProof="0" dirty="0">
              <a:latin typeface="Segoe Print" panose="02000600000000000000" pitchFamily="2" charset="0"/>
            </a:rPr>
            <a:t>V dôsledku toho vyhľadávajú pravé, originálne a relevantné značky </a:t>
          </a:r>
          <a:endParaRPr lang="en-GB" noProof="0" dirty="0">
            <a:latin typeface="Segoe Print" panose="02000600000000000000" pitchFamily="2" charset="0"/>
          </a:endParaRPr>
        </a:p>
      </dgm:t>
    </dgm:pt>
    <dgm:pt modelId="{6230E2FC-2C6D-41EB-9293-41CD72D62643}" type="parTrans" cxnId="{75895AF2-E1D5-4311-9798-58AA2793C568}">
      <dgm:prSet/>
      <dgm:spPr/>
      <dgm:t>
        <a:bodyPr/>
        <a:lstStyle/>
        <a:p>
          <a:endParaRPr lang="hr-HR"/>
        </a:p>
      </dgm:t>
    </dgm:pt>
    <dgm:pt modelId="{6186D302-93AD-4F22-9BFD-B602A820524A}" type="sibTrans" cxnId="{75895AF2-E1D5-4311-9798-58AA2793C568}">
      <dgm:prSet/>
      <dgm:spPr/>
      <dgm:t>
        <a:bodyPr/>
        <a:lstStyle/>
        <a:p>
          <a:endParaRPr lang="hr-HR"/>
        </a:p>
      </dgm:t>
    </dgm:pt>
    <dgm:pt modelId="{220D9CAC-DB8F-4D3E-B54A-78EB50BBA2AB}">
      <dgm:prSet/>
      <dgm:spPr/>
      <dgm:t>
        <a:bodyPr/>
        <a:lstStyle/>
        <a:p>
          <a:pPr rtl="0"/>
          <a:r>
            <a:rPr lang="it-IT" noProof="0" dirty="0">
              <a:latin typeface="Segoe Print" panose="02000600000000000000" pitchFamily="2" charset="0"/>
            </a:rPr>
            <a:t>Autenticita značiek sa pre </a:t>
          </a:r>
          <a:r>
            <a:rPr lang="sk-SK" noProof="0" dirty="0">
              <a:latin typeface="Segoe Print" panose="02000600000000000000" pitchFamily="2" charset="0"/>
            </a:rPr>
            <a:t>spotrebiteľ</a:t>
          </a:r>
          <a:r>
            <a:rPr lang="it-IT" noProof="0" dirty="0">
              <a:latin typeface="Segoe Print" panose="02000600000000000000" pitchFamily="2" charset="0"/>
            </a:rPr>
            <a:t>ov stáva kľúčovou </a:t>
          </a:r>
          <a:r>
            <a:rPr lang="en-GB" noProof="0" dirty="0">
              <a:latin typeface="Segoe Print" panose="02000600000000000000" pitchFamily="2" charset="0"/>
            </a:rPr>
            <a:t>(</a:t>
          </a:r>
          <a:r>
            <a:rPr lang="en-GB" noProof="0" dirty="0" err="1">
              <a:latin typeface="Segoe Print" panose="02000600000000000000" pitchFamily="2" charset="0"/>
            </a:rPr>
            <a:t>Arnould</a:t>
          </a:r>
          <a:r>
            <a:rPr lang="en-GB" noProof="0" dirty="0">
              <a:latin typeface="Segoe Print" panose="02000600000000000000" pitchFamily="2" charset="0"/>
            </a:rPr>
            <a:t> </a:t>
          </a:r>
          <a:r>
            <a:rPr lang="sk-SK" noProof="0" dirty="0">
              <a:latin typeface="Segoe Print" panose="02000600000000000000" pitchFamily="2" charset="0"/>
            </a:rPr>
            <a:t>a </a:t>
          </a:r>
          <a:r>
            <a:rPr lang="en-GB" noProof="0" dirty="0">
              <a:latin typeface="Segoe Print" panose="02000600000000000000" pitchFamily="2" charset="0"/>
            </a:rPr>
            <a:t>Price, 2000; </a:t>
          </a:r>
          <a:r>
            <a:rPr lang="en-GB" noProof="0" dirty="0" err="1">
              <a:latin typeface="Segoe Print" panose="02000600000000000000" pitchFamily="2" charset="0"/>
            </a:rPr>
            <a:t>Beverland</a:t>
          </a:r>
          <a:r>
            <a:rPr lang="en-GB" noProof="0" dirty="0">
              <a:latin typeface="Segoe Print" panose="02000600000000000000" pitchFamily="2" charset="0"/>
            </a:rPr>
            <a:t>, 2005; Brown, </a:t>
          </a:r>
          <a:r>
            <a:rPr lang="en-GB" noProof="0" dirty="0" err="1">
              <a:latin typeface="Segoe Print" panose="02000600000000000000" pitchFamily="2" charset="0"/>
            </a:rPr>
            <a:t>Kozinets</a:t>
          </a:r>
          <a:r>
            <a:rPr lang="en-GB" noProof="0" dirty="0">
              <a:latin typeface="Segoe Print" panose="02000600000000000000" pitchFamily="2" charset="0"/>
            </a:rPr>
            <a:t>, </a:t>
          </a:r>
          <a:r>
            <a:rPr lang="sk-SK" noProof="0" dirty="0">
              <a:latin typeface="Segoe Print" panose="02000600000000000000" pitchFamily="2" charset="0"/>
            </a:rPr>
            <a:t>a</a:t>
          </a:r>
          <a:r>
            <a:rPr lang="en-GB" noProof="0" dirty="0">
              <a:latin typeface="Segoe Print" panose="02000600000000000000" pitchFamily="2" charset="0"/>
            </a:rPr>
            <a:t> Sherry,2003). </a:t>
          </a:r>
        </a:p>
      </dgm:t>
    </dgm:pt>
    <dgm:pt modelId="{7A7A74C7-BE4B-4D7C-B7EA-D7479B053E53}" type="parTrans" cxnId="{8AB53F8F-A195-40EE-9699-C15D39497D33}">
      <dgm:prSet/>
      <dgm:spPr/>
      <dgm:t>
        <a:bodyPr/>
        <a:lstStyle/>
        <a:p>
          <a:endParaRPr lang="hr-HR"/>
        </a:p>
      </dgm:t>
    </dgm:pt>
    <dgm:pt modelId="{89E771B1-1B94-46C1-B164-3EB478019818}" type="sibTrans" cxnId="{8AB53F8F-A195-40EE-9699-C15D39497D33}">
      <dgm:prSet/>
      <dgm:spPr/>
      <dgm:t>
        <a:bodyPr/>
        <a:lstStyle/>
        <a:p>
          <a:endParaRPr lang="hr-HR"/>
        </a:p>
      </dgm:t>
    </dgm:pt>
    <dgm:pt modelId="{DA12DD2F-6E2A-488C-8CC3-2DBAFD50B099}">
      <dgm:prSet/>
      <dgm:spPr/>
      <dgm:t>
        <a:bodyPr/>
        <a:lstStyle/>
        <a:p>
          <a:pPr rtl="0"/>
          <a:r>
            <a:rPr lang="sk-SK" noProof="0" dirty="0">
              <a:solidFill>
                <a:schemeClr val="tx1"/>
              </a:solidFill>
              <a:latin typeface="Segoe Print" panose="02000600000000000000" pitchFamily="2" charset="0"/>
            </a:rPr>
            <a:t> Autenticita marketingových postupov sa opiera o:</a:t>
          </a:r>
          <a:endParaRPr lang="en-GB" noProof="0" dirty="0">
            <a:solidFill>
              <a:schemeClr val="tx1"/>
            </a:solidFill>
            <a:latin typeface="Segoe Print" panose="02000600000000000000" pitchFamily="2" charset="0"/>
          </a:endParaRPr>
        </a:p>
      </dgm:t>
    </dgm:pt>
    <dgm:pt modelId="{3A7D8D1B-3D35-434B-9CA7-3502B2D40C19}" type="parTrans" cxnId="{7194A362-2F20-4185-9193-A1A8BBFD7C68}">
      <dgm:prSet/>
      <dgm:spPr/>
      <dgm:t>
        <a:bodyPr/>
        <a:lstStyle/>
        <a:p>
          <a:endParaRPr lang="hr-HR"/>
        </a:p>
      </dgm:t>
    </dgm:pt>
    <dgm:pt modelId="{A64987C6-D356-4128-BB64-050BF0004189}" type="sibTrans" cxnId="{7194A362-2F20-4185-9193-A1A8BBFD7C68}">
      <dgm:prSet/>
      <dgm:spPr/>
      <dgm:t>
        <a:bodyPr/>
        <a:lstStyle/>
        <a:p>
          <a:endParaRPr lang="hr-HR"/>
        </a:p>
      </dgm:t>
    </dgm:pt>
    <dgm:pt modelId="{D6CEF82A-36D1-4679-AA41-15CD383B3C07}">
      <dgm:prSet/>
      <dgm:spPr/>
      <dgm:t>
        <a:bodyPr/>
        <a:lstStyle/>
        <a:p>
          <a:pPr rtl="0"/>
          <a:r>
            <a:rPr lang="sk-SK" noProof="0" dirty="0">
              <a:latin typeface="Segoe Print" panose="02000600000000000000" pitchFamily="2" charset="0"/>
            </a:rPr>
            <a:t>Dedičstvo</a:t>
          </a:r>
          <a:r>
            <a:rPr lang="en-GB" noProof="0" dirty="0">
              <a:latin typeface="Segoe Print" panose="02000600000000000000" pitchFamily="2" charset="0"/>
            </a:rPr>
            <a:t> – </a:t>
          </a:r>
          <a:r>
            <a:rPr lang="sk-SK" noProof="0" dirty="0">
              <a:latin typeface="Segoe Print" panose="02000600000000000000" pitchFamily="2" charset="0"/>
            </a:rPr>
            <a:t>napríklad </a:t>
          </a:r>
          <a:r>
            <a:rPr lang="en-GB" noProof="0" dirty="0">
              <a:latin typeface="Segoe Print" panose="02000600000000000000" pitchFamily="2" charset="0"/>
            </a:rPr>
            <a:t>„</a:t>
          </a:r>
          <a:r>
            <a:rPr lang="sk-SK" noProof="0" dirty="0">
              <a:latin typeface="Segoe Print" panose="02000600000000000000" pitchFamily="2" charset="0"/>
            </a:rPr>
            <a:t>od roku </a:t>
          </a:r>
          <a:r>
            <a:rPr lang="en-GB" noProof="0" dirty="0">
              <a:latin typeface="Segoe Print" panose="02000600000000000000" pitchFamily="2" charset="0"/>
            </a:rPr>
            <a:t>1985”</a:t>
          </a:r>
        </a:p>
      </dgm:t>
    </dgm:pt>
    <dgm:pt modelId="{E562060B-59D4-4857-8FA9-31B85A15939A}" type="parTrans" cxnId="{7A87AE03-1F74-4876-9C41-CC2D2C6E4871}">
      <dgm:prSet/>
      <dgm:spPr/>
      <dgm:t>
        <a:bodyPr/>
        <a:lstStyle/>
        <a:p>
          <a:endParaRPr lang="hr-HR"/>
        </a:p>
      </dgm:t>
    </dgm:pt>
    <dgm:pt modelId="{5FFA5014-8B3F-4EB2-9954-5EFD7F9674DC}" type="sibTrans" cxnId="{7A87AE03-1F74-4876-9C41-CC2D2C6E4871}">
      <dgm:prSet/>
      <dgm:spPr/>
      <dgm:t>
        <a:bodyPr/>
        <a:lstStyle/>
        <a:p>
          <a:endParaRPr lang="hr-HR"/>
        </a:p>
      </dgm:t>
    </dgm:pt>
    <dgm:pt modelId="{911EDE4C-6839-4F7F-9CDA-0EDE7C576601}">
      <dgm:prSet/>
      <dgm:spPr/>
      <dgm:t>
        <a:bodyPr/>
        <a:lstStyle/>
        <a:p>
          <a:pPr rtl="0"/>
          <a:r>
            <a:rPr lang="sk-SK" noProof="0" dirty="0">
              <a:latin typeface="Segoe Print" panose="02000600000000000000" pitchFamily="2" charset="0"/>
            </a:rPr>
            <a:t>Dôveryhodnosť</a:t>
          </a:r>
          <a:r>
            <a:rPr lang="en-GB" noProof="0" dirty="0">
              <a:latin typeface="Segoe Print" panose="02000600000000000000" pitchFamily="2" charset="0"/>
            </a:rPr>
            <a:t>  - ?</a:t>
          </a:r>
        </a:p>
      </dgm:t>
    </dgm:pt>
    <dgm:pt modelId="{C8614DC5-B5AD-43B3-A511-AFC50D62615C}" type="parTrans" cxnId="{DAC81C6C-C854-409C-AEDC-33DCB9E2CFB9}">
      <dgm:prSet/>
      <dgm:spPr/>
      <dgm:t>
        <a:bodyPr/>
        <a:lstStyle/>
        <a:p>
          <a:endParaRPr lang="hr-HR"/>
        </a:p>
      </dgm:t>
    </dgm:pt>
    <dgm:pt modelId="{CE720E26-98EC-4DD1-9355-BD9713D3F275}" type="sibTrans" cxnId="{DAC81C6C-C854-409C-AEDC-33DCB9E2CFB9}">
      <dgm:prSet/>
      <dgm:spPr/>
      <dgm:t>
        <a:bodyPr/>
        <a:lstStyle/>
        <a:p>
          <a:endParaRPr lang="hr-HR"/>
        </a:p>
      </dgm:t>
    </dgm:pt>
    <dgm:pt modelId="{FF5FEA3A-4254-44E8-8500-CC376F26B64A}">
      <dgm:prSet/>
      <dgm:spPr/>
      <dgm:t>
        <a:bodyPr/>
        <a:lstStyle/>
        <a:p>
          <a:pPr rtl="0"/>
          <a:r>
            <a:rPr lang="sk-SK" noProof="0" dirty="0">
              <a:latin typeface="Segoe Print" panose="02000600000000000000" pitchFamily="2" charset="0"/>
            </a:rPr>
            <a:t>atď.</a:t>
          </a:r>
          <a:endParaRPr lang="en-GB" noProof="0" dirty="0">
            <a:latin typeface="Segoe Print" panose="02000600000000000000" pitchFamily="2" charset="0"/>
          </a:endParaRPr>
        </a:p>
      </dgm:t>
    </dgm:pt>
    <dgm:pt modelId="{DAEA4A92-E423-49AC-8C77-9750A349A617}" type="parTrans" cxnId="{A9B4EBEF-B92F-4A83-B418-A6227988CFF4}">
      <dgm:prSet/>
      <dgm:spPr/>
      <dgm:t>
        <a:bodyPr/>
        <a:lstStyle/>
        <a:p>
          <a:endParaRPr lang="hr-HR"/>
        </a:p>
      </dgm:t>
    </dgm:pt>
    <dgm:pt modelId="{3BB9F385-D0A7-47B3-86E7-372848578B2D}" type="sibTrans" cxnId="{A9B4EBEF-B92F-4A83-B418-A6227988CFF4}">
      <dgm:prSet/>
      <dgm:spPr/>
      <dgm:t>
        <a:bodyPr/>
        <a:lstStyle/>
        <a:p>
          <a:endParaRPr lang="hr-HR"/>
        </a:p>
      </dgm:t>
    </dgm:pt>
    <dgm:pt modelId="{EA41A500-2914-42BB-80E8-2165173D3655}">
      <dgm:prSet/>
      <dgm:spPr/>
      <dgm:t>
        <a:bodyPr/>
        <a:lstStyle/>
        <a:p>
          <a:pPr rtl="0"/>
          <a:r>
            <a:rPr lang="sk-SK" noProof="0" dirty="0">
              <a:latin typeface="Segoe Print" panose="02000600000000000000" pitchFamily="2" charset="0"/>
            </a:rPr>
            <a:t>Pôvod</a:t>
          </a:r>
          <a:r>
            <a:rPr lang="en-GB" noProof="0" dirty="0">
              <a:latin typeface="Segoe Print" panose="02000600000000000000" pitchFamily="2" charset="0"/>
            </a:rPr>
            <a:t> – „</a:t>
          </a:r>
          <a:r>
            <a:rPr lang="sk-SK" noProof="0" dirty="0">
              <a:latin typeface="Segoe Print" panose="02000600000000000000" pitchFamily="2" charset="0"/>
            </a:rPr>
            <a:t>vyrobené v Chorvátsku</a:t>
          </a:r>
          <a:r>
            <a:rPr lang="en-GB" noProof="0" dirty="0">
              <a:latin typeface="Segoe Print" panose="02000600000000000000" pitchFamily="2" charset="0"/>
            </a:rPr>
            <a:t>”</a:t>
          </a:r>
        </a:p>
      </dgm:t>
    </dgm:pt>
    <dgm:pt modelId="{A4415D06-55C9-419F-980D-FC46388EDAFF}" type="sibTrans" cxnId="{966DBE6F-348C-4ECB-925C-232446FB3A44}">
      <dgm:prSet/>
      <dgm:spPr/>
      <dgm:t>
        <a:bodyPr/>
        <a:lstStyle/>
        <a:p>
          <a:endParaRPr lang="hr-HR"/>
        </a:p>
      </dgm:t>
    </dgm:pt>
    <dgm:pt modelId="{FC4E5BFF-136B-4EA5-9DF5-40ABE82A2F49}" type="parTrans" cxnId="{966DBE6F-348C-4ECB-925C-232446FB3A44}">
      <dgm:prSet/>
      <dgm:spPr/>
      <dgm:t>
        <a:bodyPr/>
        <a:lstStyle/>
        <a:p>
          <a:endParaRPr lang="hr-HR"/>
        </a:p>
      </dgm:t>
    </dgm:pt>
    <dgm:pt modelId="{E5121AFA-BF5F-4E32-9296-C444DE8016A4}">
      <dgm:prSet/>
      <dgm:spPr/>
      <dgm:t>
        <a:bodyPr/>
        <a:lstStyle/>
        <a:p>
          <a:pPr rtl="0"/>
          <a:r>
            <a:rPr lang="sk-SK" noProof="0" dirty="0">
              <a:latin typeface="Segoe Print" panose="02000600000000000000" pitchFamily="2" charset="0"/>
            </a:rPr>
            <a:t>Výrobné metódy</a:t>
          </a:r>
          <a:r>
            <a:rPr lang="en-GB" noProof="0" dirty="0">
              <a:latin typeface="Segoe Print" panose="02000600000000000000" pitchFamily="2" charset="0"/>
            </a:rPr>
            <a:t>– „</a:t>
          </a:r>
          <a:r>
            <a:rPr lang="sk-SK" noProof="0" dirty="0">
              <a:latin typeface="Segoe Print" panose="02000600000000000000" pitchFamily="2" charset="0"/>
            </a:rPr>
            <a:t>ručne vyrobené</a:t>
          </a:r>
          <a:r>
            <a:rPr lang="en-GB" noProof="0" dirty="0">
              <a:latin typeface="Segoe Print" panose="02000600000000000000" pitchFamily="2" charset="0"/>
            </a:rPr>
            <a:t>”</a:t>
          </a:r>
        </a:p>
      </dgm:t>
    </dgm:pt>
    <dgm:pt modelId="{084B8041-2FD4-4CB7-9DE7-B2D1D21DDC3A}" type="sibTrans" cxnId="{F790B67D-63AE-48F9-AAEE-2E44110EFA17}">
      <dgm:prSet/>
      <dgm:spPr/>
      <dgm:t>
        <a:bodyPr/>
        <a:lstStyle/>
        <a:p>
          <a:endParaRPr lang="hr-HR"/>
        </a:p>
      </dgm:t>
    </dgm:pt>
    <dgm:pt modelId="{F749D46B-12DF-4E16-BB7A-4F07933FE9BC}" type="parTrans" cxnId="{F790B67D-63AE-48F9-AAEE-2E44110EFA17}">
      <dgm:prSet/>
      <dgm:spPr/>
      <dgm:t>
        <a:bodyPr/>
        <a:lstStyle/>
        <a:p>
          <a:endParaRPr lang="hr-HR"/>
        </a:p>
      </dgm:t>
    </dgm:pt>
    <dgm:pt modelId="{93C50669-3A14-4241-B9B0-9C8A8CFC1CE7}" type="pres">
      <dgm:prSet presAssocID="{9CBB8C06-9000-4A9F-A911-50DADC5B7D5A}" presName="linear" presStyleCnt="0">
        <dgm:presLayoutVars>
          <dgm:dir/>
          <dgm:animLvl val="lvl"/>
          <dgm:resizeHandles val="exact"/>
        </dgm:presLayoutVars>
      </dgm:prSet>
      <dgm:spPr/>
    </dgm:pt>
    <dgm:pt modelId="{DC0775AD-FD4D-45FD-8556-0819F8385117}" type="pres">
      <dgm:prSet presAssocID="{09D5EA16-3F55-44DD-8D88-8CE495C0F4F1}" presName="parentLin" presStyleCnt="0"/>
      <dgm:spPr/>
    </dgm:pt>
    <dgm:pt modelId="{C63A8531-4D38-45BC-B5CE-14D3808C3B7C}" type="pres">
      <dgm:prSet presAssocID="{09D5EA16-3F55-44DD-8D88-8CE495C0F4F1}" presName="parentLeftMargin" presStyleLbl="node1" presStyleIdx="0" presStyleCnt="2"/>
      <dgm:spPr/>
    </dgm:pt>
    <dgm:pt modelId="{5F3D4189-FE8B-4C98-BFEE-A31A6421E49E}" type="pres">
      <dgm:prSet presAssocID="{09D5EA16-3F55-44DD-8D88-8CE495C0F4F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8EDEE0E-801D-4BB5-8CE5-BB5EB719DDA6}" type="pres">
      <dgm:prSet presAssocID="{09D5EA16-3F55-44DD-8D88-8CE495C0F4F1}" presName="negativeSpace" presStyleCnt="0"/>
      <dgm:spPr/>
    </dgm:pt>
    <dgm:pt modelId="{699943DE-40F9-4005-B621-AD5702D654BE}" type="pres">
      <dgm:prSet presAssocID="{09D5EA16-3F55-44DD-8D88-8CE495C0F4F1}" presName="childText" presStyleLbl="conFgAcc1" presStyleIdx="0" presStyleCnt="2">
        <dgm:presLayoutVars>
          <dgm:bulletEnabled val="1"/>
        </dgm:presLayoutVars>
      </dgm:prSet>
      <dgm:spPr/>
    </dgm:pt>
    <dgm:pt modelId="{38A827A5-4CD1-4718-931D-7D8CD75D042B}" type="pres">
      <dgm:prSet presAssocID="{5FB9E552-06D9-4BFC-B09C-5988B4784F1E}" presName="spaceBetweenRectangles" presStyleCnt="0"/>
      <dgm:spPr/>
    </dgm:pt>
    <dgm:pt modelId="{263B02CE-701B-48F5-94F0-BAD070984900}" type="pres">
      <dgm:prSet presAssocID="{DA12DD2F-6E2A-488C-8CC3-2DBAFD50B099}" presName="parentLin" presStyleCnt="0"/>
      <dgm:spPr/>
    </dgm:pt>
    <dgm:pt modelId="{E205970A-3E0F-49FC-9962-312D020FAF82}" type="pres">
      <dgm:prSet presAssocID="{DA12DD2F-6E2A-488C-8CC3-2DBAFD50B099}" presName="parentLeftMargin" presStyleLbl="node1" presStyleIdx="0" presStyleCnt="2"/>
      <dgm:spPr/>
    </dgm:pt>
    <dgm:pt modelId="{909C4E2E-4622-43FF-BFA6-9D132E802D5D}" type="pres">
      <dgm:prSet presAssocID="{DA12DD2F-6E2A-488C-8CC3-2DBAFD50B09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09C3318-F12C-4BA5-96A0-CA1D3D49B0DA}" type="pres">
      <dgm:prSet presAssocID="{DA12DD2F-6E2A-488C-8CC3-2DBAFD50B099}" presName="negativeSpace" presStyleCnt="0"/>
      <dgm:spPr/>
    </dgm:pt>
    <dgm:pt modelId="{D091F5F9-453D-4706-86AE-5C04EFDCE4E2}" type="pres">
      <dgm:prSet presAssocID="{DA12DD2F-6E2A-488C-8CC3-2DBAFD50B099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7A87AE03-1F74-4876-9C41-CC2D2C6E4871}" srcId="{DA12DD2F-6E2A-488C-8CC3-2DBAFD50B099}" destId="{D6CEF82A-36D1-4679-AA41-15CD383B3C07}" srcOrd="0" destOrd="0" parTransId="{E562060B-59D4-4857-8FA9-31B85A15939A}" sibTransId="{5FFA5014-8B3F-4EB2-9954-5EFD7F9674DC}"/>
    <dgm:cxn modelId="{C4D3BA18-9740-46B1-90C2-AF6ED5F62E8B}" type="presOf" srcId="{09D5EA16-3F55-44DD-8D88-8CE495C0F4F1}" destId="{C63A8531-4D38-45BC-B5CE-14D3808C3B7C}" srcOrd="0" destOrd="0" presId="urn:microsoft.com/office/officeart/2005/8/layout/list1"/>
    <dgm:cxn modelId="{642B0E1C-BF9A-4D7E-958A-7108D05E0436}" type="presOf" srcId="{09D5EA16-3F55-44DD-8D88-8CE495C0F4F1}" destId="{5F3D4189-FE8B-4C98-BFEE-A31A6421E49E}" srcOrd="1" destOrd="0" presId="urn:microsoft.com/office/officeart/2005/8/layout/list1"/>
    <dgm:cxn modelId="{D4EFAA1E-DA41-4A0F-9955-31AF91B9F134}" type="presOf" srcId="{911EDE4C-6839-4F7F-9CDA-0EDE7C576601}" destId="{D091F5F9-453D-4706-86AE-5C04EFDCE4E2}" srcOrd="0" destOrd="3" presId="urn:microsoft.com/office/officeart/2005/8/layout/list1"/>
    <dgm:cxn modelId="{DF293630-8892-416E-8553-A3361B73F98F}" type="presOf" srcId="{D6CEF82A-36D1-4679-AA41-15CD383B3C07}" destId="{D091F5F9-453D-4706-86AE-5C04EFDCE4E2}" srcOrd="0" destOrd="0" presId="urn:microsoft.com/office/officeart/2005/8/layout/list1"/>
    <dgm:cxn modelId="{45458F33-58B1-446F-BACE-280757F4A32F}" type="presOf" srcId="{544BBEE3-F310-45DA-8761-BC577336D3F2}" destId="{699943DE-40F9-4005-B621-AD5702D654BE}" srcOrd="0" destOrd="1" presId="urn:microsoft.com/office/officeart/2005/8/layout/list1"/>
    <dgm:cxn modelId="{0968D239-3B0E-49E1-97D2-F87D0EFF071F}" type="presOf" srcId="{DA12DD2F-6E2A-488C-8CC3-2DBAFD50B099}" destId="{909C4E2E-4622-43FF-BFA6-9D132E802D5D}" srcOrd="1" destOrd="0" presId="urn:microsoft.com/office/officeart/2005/8/layout/list1"/>
    <dgm:cxn modelId="{196AB961-4918-4ED9-B36D-1B3D47F5BE73}" srcId="{9CBB8C06-9000-4A9F-A911-50DADC5B7D5A}" destId="{09D5EA16-3F55-44DD-8D88-8CE495C0F4F1}" srcOrd="0" destOrd="0" parTransId="{B797C433-AB84-4D08-8046-9F2AB8F41908}" sibTransId="{5FB9E552-06D9-4BFC-B09C-5988B4784F1E}"/>
    <dgm:cxn modelId="{7194A362-2F20-4185-9193-A1A8BBFD7C68}" srcId="{9CBB8C06-9000-4A9F-A911-50DADC5B7D5A}" destId="{DA12DD2F-6E2A-488C-8CC3-2DBAFD50B099}" srcOrd="1" destOrd="0" parTransId="{3A7D8D1B-3D35-434B-9CA7-3502B2D40C19}" sibTransId="{A64987C6-D356-4128-BB64-050BF0004189}"/>
    <dgm:cxn modelId="{A0B67364-0ABE-4C56-9D45-0A9D857B15FD}" type="presOf" srcId="{9CBB8C06-9000-4A9F-A911-50DADC5B7D5A}" destId="{93C50669-3A14-4241-B9B0-9C8A8CFC1CE7}" srcOrd="0" destOrd="0" presId="urn:microsoft.com/office/officeart/2005/8/layout/list1"/>
    <dgm:cxn modelId="{DAC81C6C-C854-409C-AEDC-33DCB9E2CFB9}" srcId="{DA12DD2F-6E2A-488C-8CC3-2DBAFD50B099}" destId="{911EDE4C-6839-4F7F-9CDA-0EDE7C576601}" srcOrd="3" destOrd="0" parTransId="{C8614DC5-B5AD-43B3-A511-AFC50D62615C}" sibTransId="{CE720E26-98EC-4DD1-9355-BD9713D3F275}"/>
    <dgm:cxn modelId="{966DBE6F-348C-4ECB-925C-232446FB3A44}" srcId="{DA12DD2F-6E2A-488C-8CC3-2DBAFD50B099}" destId="{EA41A500-2914-42BB-80E8-2165173D3655}" srcOrd="1" destOrd="0" parTransId="{FC4E5BFF-136B-4EA5-9DF5-40ABE82A2F49}" sibTransId="{A4415D06-55C9-419F-980D-FC46388EDAFF}"/>
    <dgm:cxn modelId="{C8F5BD5A-8623-495F-BB28-C5799FCE95BE}" type="presOf" srcId="{DA12DD2F-6E2A-488C-8CC3-2DBAFD50B099}" destId="{E205970A-3E0F-49FC-9962-312D020FAF82}" srcOrd="0" destOrd="0" presId="urn:microsoft.com/office/officeart/2005/8/layout/list1"/>
    <dgm:cxn modelId="{F790B67D-63AE-48F9-AAEE-2E44110EFA17}" srcId="{DA12DD2F-6E2A-488C-8CC3-2DBAFD50B099}" destId="{E5121AFA-BF5F-4E32-9296-C444DE8016A4}" srcOrd="2" destOrd="0" parTransId="{F749D46B-12DF-4E16-BB7A-4F07933FE9BC}" sibTransId="{084B8041-2FD4-4CB7-9DE7-B2D1D21DDC3A}"/>
    <dgm:cxn modelId="{8AB53F8F-A195-40EE-9699-C15D39497D33}" srcId="{09D5EA16-3F55-44DD-8D88-8CE495C0F4F1}" destId="{220D9CAC-DB8F-4D3E-B54A-78EB50BBA2AB}" srcOrd="2" destOrd="0" parTransId="{7A7A74C7-BE4B-4D7C-B7EA-D7479B053E53}" sibTransId="{89E771B1-1B94-46C1-B164-3EB478019818}"/>
    <dgm:cxn modelId="{FA06C192-B982-4F0B-B439-4EA3B25AE11B}" srcId="{09D5EA16-3F55-44DD-8D88-8CE495C0F4F1}" destId="{33D74749-A0AD-4037-8578-D0072413520D}" srcOrd="0" destOrd="0" parTransId="{5C0C5D08-3FE1-48A2-8216-36B02BBC96E2}" sibTransId="{1EBF2F58-F2C0-495D-932B-A6B7176FF4C4}"/>
    <dgm:cxn modelId="{65F7FEB4-25F5-4E10-B278-A95A64522159}" type="presOf" srcId="{33D74749-A0AD-4037-8578-D0072413520D}" destId="{699943DE-40F9-4005-B621-AD5702D654BE}" srcOrd="0" destOrd="0" presId="urn:microsoft.com/office/officeart/2005/8/layout/list1"/>
    <dgm:cxn modelId="{89D074BA-F43A-43D4-B260-4DEFA6F50888}" type="presOf" srcId="{220D9CAC-DB8F-4D3E-B54A-78EB50BBA2AB}" destId="{699943DE-40F9-4005-B621-AD5702D654BE}" srcOrd="0" destOrd="2" presId="urn:microsoft.com/office/officeart/2005/8/layout/list1"/>
    <dgm:cxn modelId="{8D0851E0-44D9-4A2C-A437-E2C6FFCFA33C}" type="presOf" srcId="{FF5FEA3A-4254-44E8-8500-CC376F26B64A}" destId="{D091F5F9-453D-4706-86AE-5C04EFDCE4E2}" srcOrd="0" destOrd="4" presId="urn:microsoft.com/office/officeart/2005/8/layout/list1"/>
    <dgm:cxn modelId="{0C71BCED-88BD-404B-9F74-1310C4D247CC}" type="presOf" srcId="{EA41A500-2914-42BB-80E8-2165173D3655}" destId="{D091F5F9-453D-4706-86AE-5C04EFDCE4E2}" srcOrd="0" destOrd="1" presId="urn:microsoft.com/office/officeart/2005/8/layout/list1"/>
    <dgm:cxn modelId="{A9B4EBEF-B92F-4A83-B418-A6227988CFF4}" srcId="{DA12DD2F-6E2A-488C-8CC3-2DBAFD50B099}" destId="{FF5FEA3A-4254-44E8-8500-CC376F26B64A}" srcOrd="4" destOrd="0" parTransId="{DAEA4A92-E423-49AC-8C77-9750A349A617}" sibTransId="{3BB9F385-D0A7-47B3-86E7-372848578B2D}"/>
    <dgm:cxn modelId="{75895AF2-E1D5-4311-9798-58AA2793C568}" srcId="{09D5EA16-3F55-44DD-8D88-8CE495C0F4F1}" destId="{544BBEE3-F310-45DA-8761-BC577336D3F2}" srcOrd="1" destOrd="0" parTransId="{6230E2FC-2C6D-41EB-9293-41CD72D62643}" sibTransId="{6186D302-93AD-4F22-9BFD-B602A820524A}"/>
    <dgm:cxn modelId="{8F1073F7-6259-4A82-9EBC-1C98C9AFA968}" type="presOf" srcId="{E5121AFA-BF5F-4E32-9296-C444DE8016A4}" destId="{D091F5F9-453D-4706-86AE-5C04EFDCE4E2}" srcOrd="0" destOrd="2" presId="urn:microsoft.com/office/officeart/2005/8/layout/list1"/>
    <dgm:cxn modelId="{5B16D8DE-C465-41C0-8216-744FFCC64445}" type="presParOf" srcId="{93C50669-3A14-4241-B9B0-9C8A8CFC1CE7}" destId="{DC0775AD-FD4D-45FD-8556-0819F8385117}" srcOrd="0" destOrd="0" presId="urn:microsoft.com/office/officeart/2005/8/layout/list1"/>
    <dgm:cxn modelId="{BDCDCA12-5996-4C71-9079-6B3AAA44F629}" type="presParOf" srcId="{DC0775AD-FD4D-45FD-8556-0819F8385117}" destId="{C63A8531-4D38-45BC-B5CE-14D3808C3B7C}" srcOrd="0" destOrd="0" presId="urn:microsoft.com/office/officeart/2005/8/layout/list1"/>
    <dgm:cxn modelId="{ABD050B4-D513-4600-9DCA-A3EB55209501}" type="presParOf" srcId="{DC0775AD-FD4D-45FD-8556-0819F8385117}" destId="{5F3D4189-FE8B-4C98-BFEE-A31A6421E49E}" srcOrd="1" destOrd="0" presId="urn:microsoft.com/office/officeart/2005/8/layout/list1"/>
    <dgm:cxn modelId="{0407E81A-7422-4BF7-9EEF-860642A0941B}" type="presParOf" srcId="{93C50669-3A14-4241-B9B0-9C8A8CFC1CE7}" destId="{E8EDEE0E-801D-4BB5-8CE5-BB5EB719DDA6}" srcOrd="1" destOrd="0" presId="urn:microsoft.com/office/officeart/2005/8/layout/list1"/>
    <dgm:cxn modelId="{18F20342-3A84-4319-9D3D-DABBAE2F909A}" type="presParOf" srcId="{93C50669-3A14-4241-B9B0-9C8A8CFC1CE7}" destId="{699943DE-40F9-4005-B621-AD5702D654BE}" srcOrd="2" destOrd="0" presId="urn:microsoft.com/office/officeart/2005/8/layout/list1"/>
    <dgm:cxn modelId="{11D8568D-479C-4D6B-B516-F9E917DA38F3}" type="presParOf" srcId="{93C50669-3A14-4241-B9B0-9C8A8CFC1CE7}" destId="{38A827A5-4CD1-4718-931D-7D8CD75D042B}" srcOrd="3" destOrd="0" presId="urn:microsoft.com/office/officeart/2005/8/layout/list1"/>
    <dgm:cxn modelId="{5B3F2FD9-5075-437F-8979-F071A3E50D8D}" type="presParOf" srcId="{93C50669-3A14-4241-B9B0-9C8A8CFC1CE7}" destId="{263B02CE-701B-48F5-94F0-BAD070984900}" srcOrd="4" destOrd="0" presId="urn:microsoft.com/office/officeart/2005/8/layout/list1"/>
    <dgm:cxn modelId="{3B86AB5C-B202-4270-9825-A244BBBCA546}" type="presParOf" srcId="{263B02CE-701B-48F5-94F0-BAD070984900}" destId="{E205970A-3E0F-49FC-9962-312D020FAF82}" srcOrd="0" destOrd="0" presId="urn:microsoft.com/office/officeart/2005/8/layout/list1"/>
    <dgm:cxn modelId="{99DED584-118C-4698-B8F0-4171950C3216}" type="presParOf" srcId="{263B02CE-701B-48F5-94F0-BAD070984900}" destId="{909C4E2E-4622-43FF-BFA6-9D132E802D5D}" srcOrd="1" destOrd="0" presId="urn:microsoft.com/office/officeart/2005/8/layout/list1"/>
    <dgm:cxn modelId="{1459A39F-367C-42FD-B011-285BD6F6919C}" type="presParOf" srcId="{93C50669-3A14-4241-B9B0-9C8A8CFC1CE7}" destId="{709C3318-F12C-4BA5-96A0-CA1D3D49B0DA}" srcOrd="5" destOrd="0" presId="urn:microsoft.com/office/officeart/2005/8/layout/list1"/>
    <dgm:cxn modelId="{C326FDE7-0791-4746-A5AC-74190A897CA6}" type="presParOf" srcId="{93C50669-3A14-4241-B9B0-9C8A8CFC1CE7}" destId="{D091F5F9-453D-4706-86AE-5C04EFDCE4E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0C406B2E-308E-4BD3-9E5D-C20228276BD0}" type="doc">
      <dgm:prSet loTypeId="urn:microsoft.com/office/officeart/2005/8/layout/vList2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hr-HR"/>
        </a:p>
      </dgm:t>
    </dgm:pt>
    <dgm:pt modelId="{93D021F0-F8B0-4A0C-893E-54EA217B9688}">
      <dgm:prSet/>
      <dgm:spPr/>
      <dgm:t>
        <a:bodyPr/>
        <a:lstStyle/>
        <a:p>
          <a:pPr rtl="0"/>
          <a:r>
            <a:rPr lang="sk-SK" noProof="0" dirty="0">
              <a:latin typeface="Segoe Print" panose="02000600000000000000" pitchFamily="2" charset="0"/>
            </a:rPr>
            <a:t>Autenticita značky</a:t>
          </a:r>
          <a:endParaRPr lang="en-GB" noProof="0" dirty="0">
            <a:latin typeface="Segoe Print" panose="02000600000000000000" pitchFamily="2" charset="0"/>
          </a:endParaRPr>
        </a:p>
      </dgm:t>
    </dgm:pt>
    <dgm:pt modelId="{F6909110-62F6-414D-A3AB-92A42113B2B6}" type="parTrans" cxnId="{8D079A42-59CC-4EAE-A0AF-8079BEF45C99}">
      <dgm:prSet/>
      <dgm:spPr/>
      <dgm:t>
        <a:bodyPr/>
        <a:lstStyle/>
        <a:p>
          <a:endParaRPr lang="hr-HR"/>
        </a:p>
      </dgm:t>
    </dgm:pt>
    <dgm:pt modelId="{3140D795-9C1B-4349-9780-70B25DE0E345}" type="sibTrans" cxnId="{8D079A42-59CC-4EAE-A0AF-8079BEF45C99}">
      <dgm:prSet/>
      <dgm:spPr/>
      <dgm:t>
        <a:bodyPr/>
        <a:lstStyle/>
        <a:p>
          <a:endParaRPr lang="hr-HR"/>
        </a:p>
      </dgm:t>
    </dgm:pt>
    <dgm:pt modelId="{25097E97-6FA7-42F7-852A-8DFD4B69C1B9}" type="pres">
      <dgm:prSet presAssocID="{0C406B2E-308E-4BD3-9E5D-C20228276BD0}" presName="linear" presStyleCnt="0">
        <dgm:presLayoutVars>
          <dgm:animLvl val="lvl"/>
          <dgm:resizeHandles val="exact"/>
        </dgm:presLayoutVars>
      </dgm:prSet>
      <dgm:spPr/>
    </dgm:pt>
    <dgm:pt modelId="{25BA4C49-05E2-4348-AB44-FD7749E42891}" type="pres">
      <dgm:prSet presAssocID="{93D021F0-F8B0-4A0C-893E-54EA217B9688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8D079A42-59CC-4EAE-A0AF-8079BEF45C99}" srcId="{0C406B2E-308E-4BD3-9E5D-C20228276BD0}" destId="{93D021F0-F8B0-4A0C-893E-54EA217B9688}" srcOrd="0" destOrd="0" parTransId="{F6909110-62F6-414D-A3AB-92A42113B2B6}" sibTransId="{3140D795-9C1B-4349-9780-70B25DE0E345}"/>
    <dgm:cxn modelId="{0AA96CBC-D563-47F8-93F0-537784D7BD0E}" type="presOf" srcId="{0C406B2E-308E-4BD3-9E5D-C20228276BD0}" destId="{25097E97-6FA7-42F7-852A-8DFD4B69C1B9}" srcOrd="0" destOrd="0" presId="urn:microsoft.com/office/officeart/2005/8/layout/vList2"/>
    <dgm:cxn modelId="{5F4017EF-9A1B-4447-AED4-81923E6AF8FE}" type="presOf" srcId="{93D021F0-F8B0-4A0C-893E-54EA217B9688}" destId="{25BA4C49-05E2-4348-AB44-FD7749E42891}" srcOrd="0" destOrd="0" presId="urn:microsoft.com/office/officeart/2005/8/layout/vList2"/>
    <dgm:cxn modelId="{299C7D28-4062-47CF-BBE5-60A69B914B83}" type="presParOf" srcId="{25097E97-6FA7-42F7-852A-8DFD4B69C1B9}" destId="{25BA4C49-05E2-4348-AB44-FD7749E4289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613BCD-5FAA-4D72-A860-94997A98EC8D}" type="doc">
      <dgm:prSet loTypeId="urn:microsoft.com/office/officeart/2005/8/layout/arrow2" loCatId="process" qsTypeId="urn:microsoft.com/office/officeart/2005/8/quickstyle/simple1" qsCatId="simple" csTypeId="urn:microsoft.com/office/officeart/2005/8/colors/colorful4" csCatId="colorful" phldr="1"/>
      <dgm:spPr/>
    </dgm:pt>
    <dgm:pt modelId="{0B09DD02-0CF8-4638-8E2D-05DB8E205768}">
      <dgm:prSet phldrT="[Text]"/>
      <dgm:spPr/>
      <dgm:t>
        <a:bodyPr/>
        <a:lstStyle/>
        <a:p>
          <a:r>
            <a:rPr lang="sk-SK" b="1" noProof="0" dirty="0">
              <a:latin typeface="Segoe Print" pitchFamily="2" charset="0"/>
            </a:rPr>
            <a:t>Prvky značky</a:t>
          </a:r>
          <a:endParaRPr lang="en-US" b="1" noProof="0" dirty="0">
            <a:latin typeface="Segoe Print" pitchFamily="2" charset="0"/>
          </a:endParaRPr>
        </a:p>
      </dgm:t>
    </dgm:pt>
    <dgm:pt modelId="{CFB1E216-F659-42F6-A8EE-522F78C17F7A}" type="parTrans" cxnId="{456C45F2-5CD1-4342-94F4-F82A08E1EC38}">
      <dgm:prSet/>
      <dgm:spPr/>
      <dgm:t>
        <a:bodyPr/>
        <a:lstStyle/>
        <a:p>
          <a:endParaRPr lang="hr-HR"/>
        </a:p>
      </dgm:t>
    </dgm:pt>
    <dgm:pt modelId="{39DE6F3F-AF0B-4F0B-82D8-7DD41C971863}" type="sibTrans" cxnId="{456C45F2-5CD1-4342-94F4-F82A08E1EC38}">
      <dgm:prSet/>
      <dgm:spPr/>
      <dgm:t>
        <a:bodyPr/>
        <a:lstStyle/>
        <a:p>
          <a:endParaRPr lang="hr-HR"/>
        </a:p>
      </dgm:t>
    </dgm:pt>
    <dgm:pt modelId="{85151441-8DA3-4937-8D83-225F6A359FC0}">
      <dgm:prSet phldrT="[Text]"/>
      <dgm:spPr/>
      <dgm:t>
        <a:bodyPr/>
        <a:lstStyle/>
        <a:p>
          <a:r>
            <a:rPr lang="sk-SK" b="1" noProof="0" dirty="0">
              <a:latin typeface="Segoe Print" pitchFamily="2" charset="0"/>
            </a:rPr>
            <a:t>Povedomie</a:t>
          </a:r>
        </a:p>
      </dgm:t>
    </dgm:pt>
    <dgm:pt modelId="{C73CC9FA-BD08-46CA-B0AA-F27F2ED9E8D4}" type="parTrans" cxnId="{7DBAD668-A15C-459D-8AC8-E1ED5D40FAE7}">
      <dgm:prSet/>
      <dgm:spPr/>
      <dgm:t>
        <a:bodyPr/>
        <a:lstStyle/>
        <a:p>
          <a:endParaRPr lang="hr-HR"/>
        </a:p>
      </dgm:t>
    </dgm:pt>
    <dgm:pt modelId="{8DA5F566-85CD-4E97-8404-C71AC5F019C8}" type="sibTrans" cxnId="{7DBAD668-A15C-459D-8AC8-E1ED5D40FAE7}">
      <dgm:prSet/>
      <dgm:spPr/>
      <dgm:t>
        <a:bodyPr/>
        <a:lstStyle/>
        <a:p>
          <a:endParaRPr lang="hr-HR"/>
        </a:p>
      </dgm:t>
    </dgm:pt>
    <dgm:pt modelId="{B1159A10-EF0C-493F-908B-A2F664427D44}">
      <dgm:prSet phldrT="[Text]"/>
      <dgm:spPr/>
      <dgm:t>
        <a:bodyPr/>
        <a:lstStyle/>
        <a:p>
          <a:r>
            <a:rPr lang="sk-SK" b="1" noProof="0" dirty="0">
              <a:latin typeface="Segoe Print" pitchFamily="2" charset="0"/>
            </a:rPr>
            <a:t>Imidž</a:t>
          </a:r>
        </a:p>
      </dgm:t>
    </dgm:pt>
    <dgm:pt modelId="{CF12DB37-23B1-456A-8BC6-67DB17B7C003}" type="parTrans" cxnId="{6C5C0A0A-D5F1-44DB-A4A6-841277E500C5}">
      <dgm:prSet/>
      <dgm:spPr/>
      <dgm:t>
        <a:bodyPr/>
        <a:lstStyle/>
        <a:p>
          <a:endParaRPr lang="hr-HR"/>
        </a:p>
      </dgm:t>
    </dgm:pt>
    <dgm:pt modelId="{490256C0-E315-49DC-8300-373947654202}" type="sibTrans" cxnId="{6C5C0A0A-D5F1-44DB-A4A6-841277E500C5}">
      <dgm:prSet/>
      <dgm:spPr/>
      <dgm:t>
        <a:bodyPr/>
        <a:lstStyle/>
        <a:p>
          <a:endParaRPr lang="hr-HR"/>
        </a:p>
      </dgm:t>
    </dgm:pt>
    <dgm:pt modelId="{A828D63C-6922-4657-B878-BADF7B6DF75A}" type="pres">
      <dgm:prSet presAssocID="{D9613BCD-5FAA-4D72-A860-94997A98EC8D}" presName="arrowDiagram" presStyleCnt="0">
        <dgm:presLayoutVars>
          <dgm:chMax val="5"/>
          <dgm:dir/>
          <dgm:resizeHandles val="exact"/>
        </dgm:presLayoutVars>
      </dgm:prSet>
      <dgm:spPr/>
    </dgm:pt>
    <dgm:pt modelId="{0025A78E-E7E2-4F41-ABAC-CB776BD5A8C3}" type="pres">
      <dgm:prSet presAssocID="{D9613BCD-5FAA-4D72-A860-94997A98EC8D}" presName="arrow" presStyleLbl="bgShp" presStyleIdx="0" presStyleCnt="1" custScaleX="81365" custScaleY="82822" custLinFactNeighborX="-5162" custLinFactNeighborY="-2663"/>
      <dgm:spPr/>
    </dgm:pt>
    <dgm:pt modelId="{A9B16A37-7070-48A9-A5F6-E56B08CCD36E}" type="pres">
      <dgm:prSet presAssocID="{D9613BCD-5FAA-4D72-A860-94997A98EC8D}" presName="arrowDiagram3" presStyleCnt="0"/>
      <dgm:spPr/>
    </dgm:pt>
    <dgm:pt modelId="{40A230D3-99F2-4B9D-AAD1-56EDBEFC18AD}" type="pres">
      <dgm:prSet presAssocID="{0B09DD02-0CF8-4638-8E2D-05DB8E205768}" presName="bullet3a" presStyleLbl="node1" presStyleIdx="0" presStyleCnt="3"/>
      <dgm:spPr/>
    </dgm:pt>
    <dgm:pt modelId="{C9CE8A08-D3FB-4FCE-9E65-C7D6F65B5EE7}" type="pres">
      <dgm:prSet presAssocID="{0B09DD02-0CF8-4638-8E2D-05DB8E205768}" presName="textBox3a" presStyleLbl="revTx" presStyleIdx="0" presStyleCnt="3">
        <dgm:presLayoutVars>
          <dgm:bulletEnabled val="1"/>
        </dgm:presLayoutVars>
      </dgm:prSet>
      <dgm:spPr/>
    </dgm:pt>
    <dgm:pt modelId="{28A7DE39-5FD6-468C-B2E3-9225CAEFFECC}" type="pres">
      <dgm:prSet presAssocID="{85151441-8DA3-4937-8D83-225F6A359FC0}" presName="bullet3b" presStyleLbl="node1" presStyleIdx="1" presStyleCnt="3"/>
      <dgm:spPr/>
    </dgm:pt>
    <dgm:pt modelId="{69B670AB-ED97-4DAD-B583-D4D06BBD1051}" type="pres">
      <dgm:prSet presAssocID="{85151441-8DA3-4937-8D83-225F6A359FC0}" presName="textBox3b" presStyleLbl="revTx" presStyleIdx="1" presStyleCnt="3">
        <dgm:presLayoutVars>
          <dgm:bulletEnabled val="1"/>
        </dgm:presLayoutVars>
      </dgm:prSet>
      <dgm:spPr/>
    </dgm:pt>
    <dgm:pt modelId="{D8FD72B1-4501-4AD7-9E6F-460C39551AA9}" type="pres">
      <dgm:prSet presAssocID="{B1159A10-EF0C-493F-908B-A2F664427D44}" presName="bullet3c" presStyleLbl="node1" presStyleIdx="2" presStyleCnt="3"/>
      <dgm:spPr/>
    </dgm:pt>
    <dgm:pt modelId="{30D55069-1759-4501-AA27-6AC9B676D8D8}" type="pres">
      <dgm:prSet presAssocID="{B1159A10-EF0C-493F-908B-A2F664427D44}" presName="textBox3c" presStyleLbl="revTx" presStyleIdx="2" presStyleCnt="3">
        <dgm:presLayoutVars>
          <dgm:bulletEnabled val="1"/>
        </dgm:presLayoutVars>
      </dgm:prSet>
      <dgm:spPr/>
    </dgm:pt>
  </dgm:ptLst>
  <dgm:cxnLst>
    <dgm:cxn modelId="{6C5C0A0A-D5F1-44DB-A4A6-841277E500C5}" srcId="{D9613BCD-5FAA-4D72-A860-94997A98EC8D}" destId="{B1159A10-EF0C-493F-908B-A2F664427D44}" srcOrd="2" destOrd="0" parTransId="{CF12DB37-23B1-456A-8BC6-67DB17B7C003}" sibTransId="{490256C0-E315-49DC-8300-373947654202}"/>
    <dgm:cxn modelId="{DC297432-1405-4765-8434-2B403D4EC388}" type="presOf" srcId="{B1159A10-EF0C-493F-908B-A2F664427D44}" destId="{30D55069-1759-4501-AA27-6AC9B676D8D8}" srcOrd="0" destOrd="0" presId="urn:microsoft.com/office/officeart/2005/8/layout/arrow2"/>
    <dgm:cxn modelId="{7DBAD668-A15C-459D-8AC8-E1ED5D40FAE7}" srcId="{D9613BCD-5FAA-4D72-A860-94997A98EC8D}" destId="{85151441-8DA3-4937-8D83-225F6A359FC0}" srcOrd="1" destOrd="0" parTransId="{C73CC9FA-BD08-46CA-B0AA-F27F2ED9E8D4}" sibTransId="{8DA5F566-85CD-4E97-8404-C71AC5F019C8}"/>
    <dgm:cxn modelId="{9E906959-A909-4387-BAA6-9399E0777B9B}" type="presOf" srcId="{D9613BCD-5FAA-4D72-A860-94997A98EC8D}" destId="{A828D63C-6922-4657-B878-BADF7B6DF75A}" srcOrd="0" destOrd="0" presId="urn:microsoft.com/office/officeart/2005/8/layout/arrow2"/>
    <dgm:cxn modelId="{BEAA2E9D-0041-4629-AC9D-5D3BBD9C4C58}" type="presOf" srcId="{85151441-8DA3-4937-8D83-225F6A359FC0}" destId="{69B670AB-ED97-4DAD-B583-D4D06BBD1051}" srcOrd="0" destOrd="0" presId="urn:microsoft.com/office/officeart/2005/8/layout/arrow2"/>
    <dgm:cxn modelId="{4FC4C5C5-A387-4A13-A6C5-CDB0423693FC}" type="presOf" srcId="{0B09DD02-0CF8-4638-8E2D-05DB8E205768}" destId="{C9CE8A08-D3FB-4FCE-9E65-C7D6F65B5EE7}" srcOrd="0" destOrd="0" presId="urn:microsoft.com/office/officeart/2005/8/layout/arrow2"/>
    <dgm:cxn modelId="{456C45F2-5CD1-4342-94F4-F82A08E1EC38}" srcId="{D9613BCD-5FAA-4D72-A860-94997A98EC8D}" destId="{0B09DD02-0CF8-4638-8E2D-05DB8E205768}" srcOrd="0" destOrd="0" parTransId="{CFB1E216-F659-42F6-A8EE-522F78C17F7A}" sibTransId="{39DE6F3F-AF0B-4F0B-82D8-7DD41C971863}"/>
    <dgm:cxn modelId="{82B40042-E49D-4250-A348-2D0EE27D8380}" type="presParOf" srcId="{A828D63C-6922-4657-B878-BADF7B6DF75A}" destId="{0025A78E-E7E2-4F41-ABAC-CB776BD5A8C3}" srcOrd="0" destOrd="0" presId="urn:microsoft.com/office/officeart/2005/8/layout/arrow2"/>
    <dgm:cxn modelId="{C72599C5-582B-4469-A8F5-B4B01C83750F}" type="presParOf" srcId="{A828D63C-6922-4657-B878-BADF7B6DF75A}" destId="{A9B16A37-7070-48A9-A5F6-E56B08CCD36E}" srcOrd="1" destOrd="0" presId="urn:microsoft.com/office/officeart/2005/8/layout/arrow2"/>
    <dgm:cxn modelId="{AC780907-2B96-4739-B7A8-DD99EDED75D6}" type="presParOf" srcId="{A9B16A37-7070-48A9-A5F6-E56B08CCD36E}" destId="{40A230D3-99F2-4B9D-AAD1-56EDBEFC18AD}" srcOrd="0" destOrd="0" presId="urn:microsoft.com/office/officeart/2005/8/layout/arrow2"/>
    <dgm:cxn modelId="{A2B8C653-698B-4F07-9858-F217EE148B63}" type="presParOf" srcId="{A9B16A37-7070-48A9-A5F6-E56B08CCD36E}" destId="{C9CE8A08-D3FB-4FCE-9E65-C7D6F65B5EE7}" srcOrd="1" destOrd="0" presId="urn:microsoft.com/office/officeart/2005/8/layout/arrow2"/>
    <dgm:cxn modelId="{15B73BC9-9BD3-428F-9A1D-5CA4E26140AD}" type="presParOf" srcId="{A9B16A37-7070-48A9-A5F6-E56B08CCD36E}" destId="{28A7DE39-5FD6-468C-B2E3-9225CAEFFECC}" srcOrd="2" destOrd="0" presId="urn:microsoft.com/office/officeart/2005/8/layout/arrow2"/>
    <dgm:cxn modelId="{B624523E-B7FC-402D-A99D-D807A1D9D06A}" type="presParOf" srcId="{A9B16A37-7070-48A9-A5F6-E56B08CCD36E}" destId="{69B670AB-ED97-4DAD-B583-D4D06BBD1051}" srcOrd="3" destOrd="0" presId="urn:microsoft.com/office/officeart/2005/8/layout/arrow2"/>
    <dgm:cxn modelId="{67AA2021-41FE-4412-94A8-23455107A41B}" type="presParOf" srcId="{A9B16A37-7070-48A9-A5F6-E56B08CCD36E}" destId="{D8FD72B1-4501-4AD7-9E6F-460C39551AA9}" srcOrd="4" destOrd="0" presId="urn:microsoft.com/office/officeart/2005/8/layout/arrow2"/>
    <dgm:cxn modelId="{8A41E734-F45E-4D8F-B0A6-E3696CDD2B24}" type="presParOf" srcId="{A9B16A37-7070-48A9-A5F6-E56B08CCD36E}" destId="{30D55069-1759-4501-AA27-6AC9B676D8D8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9CBB8C06-9000-4A9F-A911-50DADC5B7D5A}" type="doc">
      <dgm:prSet loTypeId="urn:microsoft.com/office/officeart/2005/8/layout/hList1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hr-HR"/>
        </a:p>
      </dgm:t>
    </dgm:pt>
    <dgm:pt modelId="{7DA27B0E-DEB6-465A-A106-E5B4B672967A}">
      <dgm:prSet/>
      <dgm:spPr/>
      <dgm:t>
        <a:bodyPr/>
        <a:lstStyle/>
        <a:p>
          <a:r>
            <a:rPr lang="sk-SK" dirty="0">
              <a:latin typeface="Segoe Print" panose="02000600000000000000" pitchFamily="2" charset="0"/>
            </a:rPr>
            <a:t>Najlepší spôsob, ako ukázať autenticitu, je byť skutočne autentický. </a:t>
          </a:r>
          <a:endParaRPr lang="hr-HR" dirty="0">
            <a:latin typeface="Segoe Print" panose="02000600000000000000" pitchFamily="2" charset="0"/>
          </a:endParaRPr>
        </a:p>
      </dgm:t>
    </dgm:pt>
    <dgm:pt modelId="{61CBC872-4A9F-4B8E-B5AD-BCAB74A477EC}" type="parTrans" cxnId="{F310A73D-B62A-491C-A9EB-6257F17A5759}">
      <dgm:prSet/>
      <dgm:spPr/>
      <dgm:t>
        <a:bodyPr/>
        <a:lstStyle/>
        <a:p>
          <a:endParaRPr lang="hr-HR"/>
        </a:p>
      </dgm:t>
    </dgm:pt>
    <dgm:pt modelId="{051887BD-6DA0-4B98-B3E6-405BB285F1E4}" type="sibTrans" cxnId="{F310A73D-B62A-491C-A9EB-6257F17A5759}">
      <dgm:prSet/>
      <dgm:spPr/>
      <dgm:t>
        <a:bodyPr/>
        <a:lstStyle/>
        <a:p>
          <a:endParaRPr lang="hr-HR"/>
        </a:p>
      </dgm:t>
    </dgm:pt>
    <dgm:pt modelId="{93FD27AC-0EFF-4250-A356-00EA810D3BF8}">
      <dgm:prSet/>
      <dgm:spPr/>
      <dgm:t>
        <a:bodyPr/>
        <a:lstStyle/>
        <a:p>
          <a:r>
            <a:rPr lang="sk-SK" noProof="0" dirty="0">
              <a:latin typeface="Segoe Print" panose="02000600000000000000" pitchFamily="2" charset="0"/>
            </a:rPr>
            <a:t>Preskúmajte účel a prísľub spotrebiteľom</a:t>
          </a:r>
          <a:r>
            <a:rPr lang="en-GB" noProof="0" dirty="0">
              <a:latin typeface="Segoe Print" panose="02000600000000000000" pitchFamily="2" charset="0"/>
            </a:rPr>
            <a:t>.</a:t>
          </a:r>
        </a:p>
      </dgm:t>
    </dgm:pt>
    <dgm:pt modelId="{91A9C6A7-FAD9-4562-9BEB-4D1308B9F1F5}" type="parTrans" cxnId="{48493C5E-8C0F-4950-B791-1A1AEDB2C787}">
      <dgm:prSet/>
      <dgm:spPr/>
      <dgm:t>
        <a:bodyPr/>
        <a:lstStyle/>
        <a:p>
          <a:endParaRPr lang="hr-HR"/>
        </a:p>
      </dgm:t>
    </dgm:pt>
    <dgm:pt modelId="{87FF4CAD-37F7-4EDC-BC23-9DE5BFF376DE}" type="sibTrans" cxnId="{48493C5E-8C0F-4950-B791-1A1AEDB2C787}">
      <dgm:prSet/>
      <dgm:spPr/>
      <dgm:t>
        <a:bodyPr/>
        <a:lstStyle/>
        <a:p>
          <a:endParaRPr lang="hr-HR"/>
        </a:p>
      </dgm:t>
    </dgm:pt>
    <dgm:pt modelId="{A7CEC3C1-4D76-45A6-AF1F-669F0A62EDE7}">
      <dgm:prSet/>
      <dgm:spPr/>
      <dgm:t>
        <a:bodyPr/>
        <a:lstStyle/>
        <a:p>
          <a:r>
            <a:rPr lang="sk-SK" noProof="0" dirty="0">
              <a:latin typeface="Segoe Print" panose="02000600000000000000" pitchFamily="2" charset="0"/>
            </a:rPr>
            <a:t>Preskúmajte hodnoty svojej značky a zistite, či sú skutočne doživotné.</a:t>
          </a:r>
          <a:endParaRPr lang="en-GB" noProof="0" dirty="0">
            <a:latin typeface="Segoe Print" panose="02000600000000000000" pitchFamily="2" charset="0"/>
          </a:endParaRPr>
        </a:p>
      </dgm:t>
    </dgm:pt>
    <dgm:pt modelId="{89E9E31A-9854-49C5-95C6-7C981F56546E}" type="parTrans" cxnId="{05B406A2-E7DD-4452-8D31-996663B5580B}">
      <dgm:prSet/>
      <dgm:spPr/>
      <dgm:t>
        <a:bodyPr/>
        <a:lstStyle/>
        <a:p>
          <a:endParaRPr lang="hr-HR"/>
        </a:p>
      </dgm:t>
    </dgm:pt>
    <dgm:pt modelId="{8E1CD768-5591-40BC-A211-5FF236113A40}" type="sibTrans" cxnId="{05B406A2-E7DD-4452-8D31-996663B5580B}">
      <dgm:prSet/>
      <dgm:spPr/>
      <dgm:t>
        <a:bodyPr/>
        <a:lstStyle/>
        <a:p>
          <a:endParaRPr lang="hr-HR"/>
        </a:p>
      </dgm:t>
    </dgm:pt>
    <dgm:pt modelId="{4737ED92-36DE-41CE-9652-2C660C5263C6}">
      <dgm:prSet/>
      <dgm:spPr/>
      <dgm:t>
        <a:bodyPr/>
        <a:lstStyle/>
        <a:p>
          <a:r>
            <a:rPr lang="sk-SK" noProof="0" dirty="0">
              <a:latin typeface="Segoe Print" panose="02000600000000000000" pitchFamily="2" charset="0"/>
            </a:rPr>
            <a:t>Buďte dôslední v kvalite, službách</a:t>
          </a:r>
          <a:r>
            <a:rPr lang="en-GB" noProof="0" dirty="0">
              <a:latin typeface="Segoe Print" panose="02000600000000000000" pitchFamily="2" charset="0"/>
            </a:rPr>
            <a:t>…</a:t>
          </a:r>
          <a:r>
            <a:rPr lang="sk-SK" noProof="0" dirty="0">
              <a:latin typeface="Segoe Print" panose="02000600000000000000" pitchFamily="2" charset="0"/>
            </a:rPr>
            <a:t>.</a:t>
          </a:r>
          <a:endParaRPr lang="en-GB" noProof="0" dirty="0">
            <a:latin typeface="Segoe Print" panose="02000600000000000000" pitchFamily="2" charset="0"/>
          </a:endParaRPr>
        </a:p>
      </dgm:t>
    </dgm:pt>
    <dgm:pt modelId="{4CBFF217-AE6F-4355-BFCC-E41D3E4071CB}" type="parTrans" cxnId="{F2462F23-FC2C-4061-A7E8-988DBFAA4110}">
      <dgm:prSet/>
      <dgm:spPr/>
      <dgm:t>
        <a:bodyPr/>
        <a:lstStyle/>
        <a:p>
          <a:endParaRPr lang="hr-HR"/>
        </a:p>
      </dgm:t>
    </dgm:pt>
    <dgm:pt modelId="{C929B6CD-F4A0-41CE-A164-3CC8AE580EE7}" type="sibTrans" cxnId="{F2462F23-FC2C-4061-A7E8-988DBFAA4110}">
      <dgm:prSet/>
      <dgm:spPr/>
      <dgm:t>
        <a:bodyPr/>
        <a:lstStyle/>
        <a:p>
          <a:endParaRPr lang="hr-HR"/>
        </a:p>
      </dgm:t>
    </dgm:pt>
    <dgm:pt modelId="{7FD9C313-D0AC-4751-BC9C-922E70E2E486}">
      <dgm:prSet/>
      <dgm:spPr/>
      <dgm:t>
        <a:bodyPr/>
        <a:lstStyle/>
        <a:p>
          <a:r>
            <a:rPr lang="sk-SK" noProof="0" dirty="0">
              <a:latin typeface="Segoe Print" panose="02000600000000000000" pitchFamily="2" charset="0"/>
            </a:rPr>
            <a:t>Budujte dôveru a správajte sa k spotrebiteľom s rešpektom.</a:t>
          </a:r>
          <a:endParaRPr lang="en-GB" noProof="0" dirty="0">
            <a:latin typeface="Segoe Print" panose="02000600000000000000" pitchFamily="2" charset="0"/>
          </a:endParaRPr>
        </a:p>
      </dgm:t>
    </dgm:pt>
    <dgm:pt modelId="{DB50EB2D-BFDE-45A0-A49C-B849CCD4DA41}" type="parTrans" cxnId="{13423990-D9F4-4F0C-9524-F1E0B326501C}">
      <dgm:prSet/>
      <dgm:spPr/>
      <dgm:t>
        <a:bodyPr/>
        <a:lstStyle/>
        <a:p>
          <a:endParaRPr lang="hr-HR"/>
        </a:p>
      </dgm:t>
    </dgm:pt>
    <dgm:pt modelId="{B3E76D2C-5945-4780-8556-699640D7ECAD}" type="sibTrans" cxnId="{13423990-D9F4-4F0C-9524-F1E0B326501C}">
      <dgm:prSet/>
      <dgm:spPr/>
      <dgm:t>
        <a:bodyPr/>
        <a:lstStyle/>
        <a:p>
          <a:endParaRPr lang="hr-HR"/>
        </a:p>
      </dgm:t>
    </dgm:pt>
    <dgm:pt modelId="{9688ADD9-37D2-4876-9C28-7EEBC11B50C1}">
      <dgm:prSet/>
      <dgm:spPr/>
      <dgm:t>
        <a:bodyPr/>
        <a:lstStyle/>
        <a:p>
          <a:r>
            <a:rPr lang="sk-SK" noProof="0" dirty="0">
              <a:latin typeface="Segoe Print" panose="02000600000000000000" pitchFamily="2" charset="0"/>
            </a:rPr>
            <a:t>Autenticita vychádza z jasných základných hodnôt</a:t>
          </a:r>
          <a:r>
            <a:rPr lang="en-GB" noProof="0" dirty="0">
              <a:latin typeface="Segoe Print" panose="02000600000000000000" pitchFamily="2" charset="0"/>
            </a:rPr>
            <a:t>.</a:t>
          </a:r>
        </a:p>
      </dgm:t>
    </dgm:pt>
    <dgm:pt modelId="{3764C790-5EE6-4002-81EB-344E3A92D9AA}" type="parTrans" cxnId="{825E8FB2-A29C-4EFF-A4B3-09E91DE6A47F}">
      <dgm:prSet/>
      <dgm:spPr/>
      <dgm:t>
        <a:bodyPr/>
        <a:lstStyle/>
        <a:p>
          <a:endParaRPr lang="hr-HR"/>
        </a:p>
      </dgm:t>
    </dgm:pt>
    <dgm:pt modelId="{4E672864-B6BB-4E9A-BC17-DC05816A0068}" type="sibTrans" cxnId="{825E8FB2-A29C-4EFF-A4B3-09E91DE6A47F}">
      <dgm:prSet/>
      <dgm:spPr/>
      <dgm:t>
        <a:bodyPr/>
        <a:lstStyle/>
        <a:p>
          <a:endParaRPr lang="hr-HR"/>
        </a:p>
      </dgm:t>
    </dgm:pt>
    <dgm:pt modelId="{9A7D3DF0-109E-49E1-BD52-3923177BA0F2}" type="pres">
      <dgm:prSet presAssocID="{9CBB8C06-9000-4A9F-A911-50DADC5B7D5A}" presName="Name0" presStyleCnt="0">
        <dgm:presLayoutVars>
          <dgm:dir/>
          <dgm:animLvl val="lvl"/>
          <dgm:resizeHandles val="exact"/>
        </dgm:presLayoutVars>
      </dgm:prSet>
      <dgm:spPr/>
    </dgm:pt>
    <dgm:pt modelId="{E568CC45-099A-46EF-B206-604235B951E3}" type="pres">
      <dgm:prSet presAssocID="{7DA27B0E-DEB6-465A-A106-E5B4B672967A}" presName="composite" presStyleCnt="0"/>
      <dgm:spPr/>
    </dgm:pt>
    <dgm:pt modelId="{FD816B9F-1627-46D5-B707-E3B38C4B90F1}" type="pres">
      <dgm:prSet presAssocID="{7DA27B0E-DEB6-465A-A106-E5B4B672967A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3D438812-ED54-45D2-9D50-EBB699C65B62}" type="pres">
      <dgm:prSet presAssocID="{7DA27B0E-DEB6-465A-A106-E5B4B672967A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F2462F23-FC2C-4061-A7E8-988DBFAA4110}" srcId="{7DA27B0E-DEB6-465A-A106-E5B4B672967A}" destId="{4737ED92-36DE-41CE-9652-2C660C5263C6}" srcOrd="2" destOrd="0" parTransId="{4CBFF217-AE6F-4355-BFCC-E41D3E4071CB}" sibTransId="{C929B6CD-F4A0-41CE-A164-3CC8AE580EE7}"/>
    <dgm:cxn modelId="{8B0CE724-FEB6-47A5-85DD-B473984C4D55}" type="presOf" srcId="{93FD27AC-0EFF-4250-A356-00EA810D3BF8}" destId="{3D438812-ED54-45D2-9D50-EBB699C65B62}" srcOrd="0" destOrd="0" presId="urn:microsoft.com/office/officeart/2005/8/layout/hList1"/>
    <dgm:cxn modelId="{DC51CB26-BC85-4570-B997-43EF9D7B6052}" type="presOf" srcId="{9CBB8C06-9000-4A9F-A911-50DADC5B7D5A}" destId="{9A7D3DF0-109E-49E1-BD52-3923177BA0F2}" srcOrd="0" destOrd="0" presId="urn:microsoft.com/office/officeart/2005/8/layout/hList1"/>
    <dgm:cxn modelId="{F310A73D-B62A-491C-A9EB-6257F17A5759}" srcId="{9CBB8C06-9000-4A9F-A911-50DADC5B7D5A}" destId="{7DA27B0E-DEB6-465A-A106-E5B4B672967A}" srcOrd="0" destOrd="0" parTransId="{61CBC872-4A9F-4B8E-B5AD-BCAB74A477EC}" sibTransId="{051887BD-6DA0-4B98-B3E6-405BB285F1E4}"/>
    <dgm:cxn modelId="{91C7BC5D-3BAF-4593-9609-876355083D4B}" type="presOf" srcId="{A7CEC3C1-4D76-45A6-AF1F-669F0A62EDE7}" destId="{3D438812-ED54-45D2-9D50-EBB699C65B62}" srcOrd="0" destOrd="2" presId="urn:microsoft.com/office/officeart/2005/8/layout/hList1"/>
    <dgm:cxn modelId="{48493C5E-8C0F-4950-B791-1A1AEDB2C787}" srcId="{7DA27B0E-DEB6-465A-A106-E5B4B672967A}" destId="{93FD27AC-0EFF-4250-A356-00EA810D3BF8}" srcOrd="0" destOrd="0" parTransId="{91A9C6A7-FAD9-4562-9BEB-4D1308B9F1F5}" sibTransId="{87FF4CAD-37F7-4EDC-BC23-9DE5BFF376DE}"/>
    <dgm:cxn modelId="{8087C376-CD2E-447E-8A66-512632FB212E}" type="presOf" srcId="{7FD9C313-D0AC-4751-BC9C-922E70E2E486}" destId="{3D438812-ED54-45D2-9D50-EBB699C65B62}" srcOrd="0" destOrd="4" presId="urn:microsoft.com/office/officeart/2005/8/layout/hList1"/>
    <dgm:cxn modelId="{13423990-D9F4-4F0C-9524-F1E0B326501C}" srcId="{7DA27B0E-DEB6-465A-A106-E5B4B672967A}" destId="{7FD9C313-D0AC-4751-BC9C-922E70E2E486}" srcOrd="3" destOrd="0" parTransId="{DB50EB2D-BFDE-45A0-A49C-B849CCD4DA41}" sibTransId="{B3E76D2C-5945-4780-8556-699640D7ECAD}"/>
    <dgm:cxn modelId="{05B406A2-E7DD-4452-8D31-996663B5580B}" srcId="{9688ADD9-37D2-4876-9C28-7EEBC11B50C1}" destId="{A7CEC3C1-4D76-45A6-AF1F-669F0A62EDE7}" srcOrd="0" destOrd="0" parTransId="{89E9E31A-9854-49C5-95C6-7C981F56546E}" sibTransId="{8E1CD768-5591-40BC-A211-5FF236113A40}"/>
    <dgm:cxn modelId="{825E8FB2-A29C-4EFF-A4B3-09E91DE6A47F}" srcId="{7DA27B0E-DEB6-465A-A106-E5B4B672967A}" destId="{9688ADD9-37D2-4876-9C28-7EEBC11B50C1}" srcOrd="1" destOrd="0" parTransId="{3764C790-5EE6-4002-81EB-344E3A92D9AA}" sibTransId="{4E672864-B6BB-4E9A-BC17-DC05816A0068}"/>
    <dgm:cxn modelId="{D7E3C2CD-B130-4014-8338-F8C5FD072FA3}" type="presOf" srcId="{9688ADD9-37D2-4876-9C28-7EEBC11B50C1}" destId="{3D438812-ED54-45D2-9D50-EBB699C65B62}" srcOrd="0" destOrd="1" presId="urn:microsoft.com/office/officeart/2005/8/layout/hList1"/>
    <dgm:cxn modelId="{302673D2-06BE-4159-A5B1-5CDB456DFB44}" type="presOf" srcId="{4737ED92-36DE-41CE-9652-2C660C5263C6}" destId="{3D438812-ED54-45D2-9D50-EBB699C65B62}" srcOrd="0" destOrd="3" presId="urn:microsoft.com/office/officeart/2005/8/layout/hList1"/>
    <dgm:cxn modelId="{5A0256DB-CBA3-4FC0-AFA4-065FBA20705E}" type="presOf" srcId="{7DA27B0E-DEB6-465A-A106-E5B4B672967A}" destId="{FD816B9F-1627-46D5-B707-E3B38C4B90F1}" srcOrd="0" destOrd="0" presId="urn:microsoft.com/office/officeart/2005/8/layout/hList1"/>
    <dgm:cxn modelId="{8F1DC125-E22D-49C9-AFE8-916042893B3B}" type="presParOf" srcId="{9A7D3DF0-109E-49E1-BD52-3923177BA0F2}" destId="{E568CC45-099A-46EF-B206-604235B951E3}" srcOrd="0" destOrd="0" presId="urn:microsoft.com/office/officeart/2005/8/layout/hList1"/>
    <dgm:cxn modelId="{78B3CB2F-4EB2-40F2-8648-F005282B41BE}" type="presParOf" srcId="{E568CC45-099A-46EF-B206-604235B951E3}" destId="{FD816B9F-1627-46D5-B707-E3B38C4B90F1}" srcOrd="0" destOrd="0" presId="urn:microsoft.com/office/officeart/2005/8/layout/hList1"/>
    <dgm:cxn modelId="{EBA563C1-6303-4268-88A8-571B1D1B0AF3}" type="presParOf" srcId="{E568CC45-099A-46EF-B206-604235B951E3}" destId="{3D438812-ED54-45D2-9D50-EBB699C65B6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9FE732DE-CB89-46C7-9FE5-FCFA07010843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hr-HR"/>
        </a:p>
      </dgm:t>
    </dgm:pt>
    <dgm:pt modelId="{C3FD30D9-6A9F-42D5-9A78-4B0A02DF9327}">
      <dgm:prSet/>
      <dgm:spPr>
        <a:solidFill>
          <a:srgbClr val="C0CC28"/>
        </a:solidFill>
      </dgm:spPr>
      <dgm:t>
        <a:bodyPr/>
        <a:lstStyle/>
        <a:p>
          <a:pPr rtl="0"/>
          <a:r>
            <a:rPr lang="sk-SK" noProof="0" dirty="0">
              <a:latin typeface="Segoe Print" panose="02000600000000000000" pitchFamily="2" charset="0"/>
            </a:rPr>
            <a:t>Vizuálne identita</a:t>
          </a:r>
          <a:endParaRPr lang="en-GB" noProof="0" dirty="0">
            <a:latin typeface="Segoe Print" panose="02000600000000000000" pitchFamily="2" charset="0"/>
          </a:endParaRPr>
        </a:p>
      </dgm:t>
    </dgm:pt>
    <dgm:pt modelId="{B6CCEE10-C707-42CF-8BA9-C3E539FDBB46}" type="parTrans" cxnId="{797D5014-1AB6-4E9E-8123-4608708C039A}">
      <dgm:prSet/>
      <dgm:spPr/>
      <dgm:t>
        <a:bodyPr/>
        <a:lstStyle/>
        <a:p>
          <a:endParaRPr lang="hr-HR"/>
        </a:p>
      </dgm:t>
    </dgm:pt>
    <dgm:pt modelId="{A43709BE-919A-4BE7-A8A2-94AA26B8BFEC}" type="sibTrans" cxnId="{797D5014-1AB6-4E9E-8123-4608708C039A}">
      <dgm:prSet/>
      <dgm:spPr/>
      <dgm:t>
        <a:bodyPr/>
        <a:lstStyle/>
        <a:p>
          <a:endParaRPr lang="hr-HR"/>
        </a:p>
      </dgm:t>
    </dgm:pt>
    <dgm:pt modelId="{D706CB0D-34AE-42C8-8C33-45A7ACDAB624}" type="pres">
      <dgm:prSet presAssocID="{9FE732DE-CB89-46C7-9FE5-FCFA07010843}" presName="linear" presStyleCnt="0">
        <dgm:presLayoutVars>
          <dgm:animLvl val="lvl"/>
          <dgm:resizeHandles val="exact"/>
        </dgm:presLayoutVars>
      </dgm:prSet>
      <dgm:spPr/>
    </dgm:pt>
    <dgm:pt modelId="{4A2C1533-5D24-4B07-A6EF-73D49A1BF4CE}" type="pres">
      <dgm:prSet presAssocID="{C3FD30D9-6A9F-42D5-9A78-4B0A02DF9327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97D5014-1AB6-4E9E-8123-4608708C039A}" srcId="{9FE732DE-CB89-46C7-9FE5-FCFA07010843}" destId="{C3FD30D9-6A9F-42D5-9A78-4B0A02DF9327}" srcOrd="0" destOrd="0" parTransId="{B6CCEE10-C707-42CF-8BA9-C3E539FDBB46}" sibTransId="{A43709BE-919A-4BE7-A8A2-94AA26B8BFEC}"/>
    <dgm:cxn modelId="{804CE643-39ED-4047-94BC-06C74F7E1F5B}" type="presOf" srcId="{C3FD30D9-6A9F-42D5-9A78-4B0A02DF9327}" destId="{4A2C1533-5D24-4B07-A6EF-73D49A1BF4CE}" srcOrd="0" destOrd="0" presId="urn:microsoft.com/office/officeart/2005/8/layout/vList2"/>
    <dgm:cxn modelId="{C2B4894D-8BEA-4894-A0AD-6AC3260ACEEF}" type="presOf" srcId="{9FE732DE-CB89-46C7-9FE5-FCFA07010843}" destId="{D706CB0D-34AE-42C8-8C33-45A7ACDAB624}" srcOrd="0" destOrd="0" presId="urn:microsoft.com/office/officeart/2005/8/layout/vList2"/>
    <dgm:cxn modelId="{59C235EB-3DA8-4BE2-8186-79DC4062714C}" type="presParOf" srcId="{D706CB0D-34AE-42C8-8C33-45A7ACDAB624}" destId="{4A2C1533-5D24-4B07-A6EF-73D49A1BF4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508DE319-723E-4E6D-911F-442BAF72A07D}" type="doc">
      <dgm:prSet loTypeId="urn:microsoft.com/office/officeart/2005/8/layout/list1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D419ABC2-0F64-4462-9B6E-78529BFDC377}">
      <dgm:prSet/>
      <dgm:spPr/>
      <dgm:t>
        <a:bodyPr/>
        <a:lstStyle/>
        <a:p>
          <a:pPr rtl="0"/>
          <a:r>
            <a:rPr lang="sk-SK" dirty="0">
              <a:latin typeface="Segoe Print" panose="02000600000000000000" pitchFamily="2" charset="0"/>
            </a:rPr>
            <a:t>Vizuál značky by sa mal riadiť jej identitou </a:t>
          </a:r>
          <a:endParaRPr lang="hr-HR" dirty="0">
            <a:latin typeface="Segoe Print" panose="02000600000000000000" pitchFamily="2" charset="0"/>
          </a:endParaRPr>
        </a:p>
      </dgm:t>
    </dgm:pt>
    <dgm:pt modelId="{C9CF6C8B-FE3A-4DA6-BF3F-320B66C022D7}" type="parTrans" cxnId="{BFDB6920-8A02-4386-83DA-1843DCD15112}">
      <dgm:prSet/>
      <dgm:spPr/>
      <dgm:t>
        <a:bodyPr/>
        <a:lstStyle/>
        <a:p>
          <a:endParaRPr lang="en-US"/>
        </a:p>
      </dgm:t>
    </dgm:pt>
    <dgm:pt modelId="{CAA29646-3A50-4BD7-8435-34521D8C4761}" type="sibTrans" cxnId="{BFDB6920-8A02-4386-83DA-1843DCD15112}">
      <dgm:prSet/>
      <dgm:spPr/>
      <dgm:t>
        <a:bodyPr/>
        <a:lstStyle/>
        <a:p>
          <a:endParaRPr lang="en-US"/>
        </a:p>
      </dgm:t>
    </dgm:pt>
    <dgm:pt modelId="{BBB22F33-8CB8-4B36-8B0F-FCDADE6F9D81}">
      <dgm:prSet/>
      <dgm:spPr/>
      <dgm:t>
        <a:bodyPr/>
        <a:lstStyle/>
        <a:p>
          <a:pPr rtl="0"/>
          <a:r>
            <a:rPr lang="pl-PL" dirty="0">
              <a:latin typeface="Segoe Print" panose="02000600000000000000" pitchFamily="2" charset="0"/>
            </a:rPr>
            <a:t>Vizuálna identita je v podstate vizuálny jazyk značky</a:t>
          </a:r>
          <a:r>
            <a:rPr lang="sk-SK" dirty="0">
              <a:latin typeface="Segoe Print" panose="02000600000000000000" pitchFamily="2" charset="0"/>
            </a:rPr>
            <a:t>.</a:t>
          </a:r>
          <a:endParaRPr lang="hr-HR" dirty="0">
            <a:latin typeface="Segoe Print" panose="02000600000000000000" pitchFamily="2" charset="0"/>
          </a:endParaRPr>
        </a:p>
      </dgm:t>
    </dgm:pt>
    <dgm:pt modelId="{667B2925-7876-4784-A4E1-C9020FD94FF0}" type="parTrans" cxnId="{31F6025B-7E93-440A-A01C-9E92C100FA3D}">
      <dgm:prSet/>
      <dgm:spPr/>
      <dgm:t>
        <a:bodyPr/>
        <a:lstStyle/>
        <a:p>
          <a:endParaRPr lang="en-US"/>
        </a:p>
      </dgm:t>
    </dgm:pt>
    <dgm:pt modelId="{AC0A7B82-CEA7-4E57-9AB0-094A7E388F35}" type="sibTrans" cxnId="{31F6025B-7E93-440A-A01C-9E92C100FA3D}">
      <dgm:prSet/>
      <dgm:spPr/>
      <dgm:t>
        <a:bodyPr/>
        <a:lstStyle/>
        <a:p>
          <a:endParaRPr lang="en-US"/>
        </a:p>
      </dgm:t>
    </dgm:pt>
    <dgm:pt modelId="{6FFF0867-2BD1-4DB2-95C3-3EC9D06B8814}">
      <dgm:prSet/>
      <dgm:spPr/>
      <dgm:t>
        <a:bodyPr/>
        <a:lstStyle/>
        <a:p>
          <a:pPr rtl="0"/>
          <a:r>
            <a:rPr lang="sk-SK" dirty="0">
              <a:latin typeface="Segoe Print" panose="02000600000000000000" pitchFamily="2" charset="0"/>
            </a:rPr>
            <a:t>Prvky</a:t>
          </a:r>
          <a:endParaRPr lang="hr-HR" dirty="0">
            <a:latin typeface="Segoe Print" panose="02000600000000000000" pitchFamily="2" charset="0"/>
          </a:endParaRPr>
        </a:p>
      </dgm:t>
    </dgm:pt>
    <dgm:pt modelId="{FF56E573-35DE-4E95-8C7A-FFB85348EDAD}" type="parTrans" cxnId="{122C2F2A-DA39-4CA1-B9D3-2E73CC66F209}">
      <dgm:prSet/>
      <dgm:spPr/>
      <dgm:t>
        <a:bodyPr/>
        <a:lstStyle/>
        <a:p>
          <a:endParaRPr lang="en-US"/>
        </a:p>
      </dgm:t>
    </dgm:pt>
    <dgm:pt modelId="{6897CE32-D866-436F-B722-00BB84A20A9E}" type="sibTrans" cxnId="{122C2F2A-DA39-4CA1-B9D3-2E73CC66F209}">
      <dgm:prSet/>
      <dgm:spPr/>
      <dgm:t>
        <a:bodyPr/>
        <a:lstStyle/>
        <a:p>
          <a:endParaRPr lang="en-US"/>
        </a:p>
      </dgm:t>
    </dgm:pt>
    <dgm:pt modelId="{28E9B872-A335-4293-AE9F-0B627C561F0C}">
      <dgm:prSet/>
      <dgm:spPr/>
      <dgm:t>
        <a:bodyPr/>
        <a:lstStyle/>
        <a:p>
          <a:pPr rtl="0"/>
          <a:r>
            <a:rPr lang="sk-SK" noProof="0" dirty="0">
              <a:latin typeface="Segoe Print" panose="02000600000000000000" pitchFamily="2" charset="0"/>
            </a:rPr>
            <a:t>Farebná paleta – p</a:t>
          </a:r>
          <a:r>
            <a:rPr lang="sk-SK" dirty="0" err="1">
              <a:latin typeface="Segoe Print" panose="02000600000000000000" pitchFamily="2" charset="0"/>
            </a:rPr>
            <a:t>ri</a:t>
          </a:r>
          <a:r>
            <a:rPr lang="sk-SK" dirty="0">
              <a:latin typeface="Segoe Print" panose="02000600000000000000" pitchFamily="2" charset="0"/>
            </a:rPr>
            <a:t> správnom použití môžu farby generovať jednu z najsilnejších emocionálnych reakcií diváka.</a:t>
          </a:r>
          <a:endParaRPr lang="hr-HR" dirty="0">
            <a:latin typeface="Segoe Print" panose="02000600000000000000" pitchFamily="2" charset="0"/>
          </a:endParaRPr>
        </a:p>
      </dgm:t>
    </dgm:pt>
    <dgm:pt modelId="{C1E0C465-D152-4169-941D-69DE990091BF}" type="parTrans" cxnId="{B545D026-E4D9-4AF0-9704-10B0CFE64E28}">
      <dgm:prSet/>
      <dgm:spPr/>
      <dgm:t>
        <a:bodyPr/>
        <a:lstStyle/>
        <a:p>
          <a:endParaRPr lang="en-US"/>
        </a:p>
      </dgm:t>
    </dgm:pt>
    <dgm:pt modelId="{2A5883B3-8127-42AC-A9FF-247D8C5228D8}" type="sibTrans" cxnId="{B545D026-E4D9-4AF0-9704-10B0CFE64E28}">
      <dgm:prSet/>
      <dgm:spPr/>
      <dgm:t>
        <a:bodyPr/>
        <a:lstStyle/>
        <a:p>
          <a:endParaRPr lang="en-US"/>
        </a:p>
      </dgm:t>
    </dgm:pt>
    <dgm:pt modelId="{36CC3492-C6DC-4C22-A971-16E9910E0D36}">
      <dgm:prSet/>
      <dgm:spPr/>
      <dgm:t>
        <a:bodyPr/>
        <a:lstStyle/>
        <a:p>
          <a:pPr rtl="0"/>
          <a:r>
            <a:rPr lang="hr-HR" dirty="0">
              <a:latin typeface="Segoe Print" panose="02000600000000000000" pitchFamily="2" charset="0"/>
            </a:rPr>
            <a:t>Logo. </a:t>
          </a:r>
        </a:p>
      </dgm:t>
    </dgm:pt>
    <dgm:pt modelId="{4713A38A-7097-4FD4-8847-683E39F8CBAA}" type="parTrans" cxnId="{32A3EA05-19E6-4A8E-B5A8-66BD843D6F00}">
      <dgm:prSet/>
      <dgm:spPr/>
      <dgm:t>
        <a:bodyPr/>
        <a:lstStyle/>
        <a:p>
          <a:endParaRPr lang="en-US"/>
        </a:p>
      </dgm:t>
    </dgm:pt>
    <dgm:pt modelId="{F1084F2C-9C18-46D0-ADC0-422B79335CF5}" type="sibTrans" cxnId="{32A3EA05-19E6-4A8E-B5A8-66BD843D6F00}">
      <dgm:prSet/>
      <dgm:spPr/>
      <dgm:t>
        <a:bodyPr/>
        <a:lstStyle/>
        <a:p>
          <a:endParaRPr lang="en-US"/>
        </a:p>
      </dgm:t>
    </dgm:pt>
    <dgm:pt modelId="{99701CB8-FF09-49D6-AA14-D67559A8AA78}">
      <dgm:prSet/>
      <dgm:spPr/>
      <dgm:t>
        <a:bodyPr/>
        <a:lstStyle/>
        <a:p>
          <a:pPr rtl="0"/>
          <a:r>
            <a:rPr lang="sk-SK" dirty="0">
              <a:latin typeface="Segoe Print" panose="02000600000000000000" pitchFamily="2" charset="0"/>
            </a:rPr>
            <a:t>Typografia - tvar alebo štýl textu, ktorý použijete pri svojej značke. Existuje veľa rôznych typov písma a každé z nich môže mať na diváka iný vplyv, vrátane iného stupňa čitateľnosti.</a:t>
          </a:r>
          <a:endParaRPr lang="hr-HR" dirty="0">
            <a:latin typeface="Segoe Print" panose="02000600000000000000" pitchFamily="2" charset="0"/>
          </a:endParaRPr>
        </a:p>
      </dgm:t>
    </dgm:pt>
    <dgm:pt modelId="{97399A5E-CA39-4349-9887-E28A416F0E8D}" type="parTrans" cxnId="{CB64FB56-1F3D-4264-90AF-C130ECBCE1DF}">
      <dgm:prSet/>
      <dgm:spPr/>
      <dgm:t>
        <a:bodyPr/>
        <a:lstStyle/>
        <a:p>
          <a:endParaRPr lang="en-US"/>
        </a:p>
      </dgm:t>
    </dgm:pt>
    <dgm:pt modelId="{961235CD-A06A-4C0B-B00E-7F1B6CE8B8F6}" type="sibTrans" cxnId="{CB64FB56-1F3D-4264-90AF-C130ECBCE1DF}">
      <dgm:prSet/>
      <dgm:spPr/>
      <dgm:t>
        <a:bodyPr/>
        <a:lstStyle/>
        <a:p>
          <a:endParaRPr lang="en-US"/>
        </a:p>
      </dgm:t>
    </dgm:pt>
    <dgm:pt modelId="{25A13631-1056-4C16-A003-27363F756109}">
      <dgm:prSet/>
      <dgm:spPr/>
      <dgm:t>
        <a:bodyPr/>
        <a:lstStyle/>
        <a:p>
          <a:pPr rtl="0"/>
          <a:r>
            <a:rPr lang="sk-SK" dirty="0">
              <a:latin typeface="Segoe Print" panose="02000600000000000000" pitchFamily="2" charset="0"/>
            </a:rPr>
            <a:t>Grafické úpravy. </a:t>
          </a:r>
          <a:endParaRPr lang="hr-HR" dirty="0">
            <a:latin typeface="Segoe Print" panose="02000600000000000000" pitchFamily="2" charset="0"/>
          </a:endParaRPr>
        </a:p>
      </dgm:t>
    </dgm:pt>
    <dgm:pt modelId="{01B0A1DF-64EF-4573-907A-BB492C851676}" type="parTrans" cxnId="{0A1EEBE2-A0AC-4AE7-9483-17BD92E0A560}">
      <dgm:prSet/>
      <dgm:spPr/>
      <dgm:t>
        <a:bodyPr/>
        <a:lstStyle/>
        <a:p>
          <a:endParaRPr lang="en-US"/>
        </a:p>
      </dgm:t>
    </dgm:pt>
    <dgm:pt modelId="{7ABD42E7-2199-42E1-A13F-9C6666117E00}" type="sibTrans" cxnId="{0A1EEBE2-A0AC-4AE7-9483-17BD92E0A560}">
      <dgm:prSet/>
      <dgm:spPr/>
      <dgm:t>
        <a:bodyPr/>
        <a:lstStyle/>
        <a:p>
          <a:endParaRPr lang="en-US"/>
        </a:p>
      </dgm:t>
    </dgm:pt>
    <dgm:pt modelId="{45C1A8B3-5E10-479C-B48E-E5852127C3AD}">
      <dgm:prSet/>
      <dgm:spPr/>
      <dgm:t>
        <a:bodyPr/>
        <a:lstStyle/>
        <a:p>
          <a:pPr rtl="0"/>
          <a:r>
            <a:rPr lang="sk-SK" dirty="0">
              <a:latin typeface="Segoe Print" panose="02000600000000000000" pitchFamily="2" charset="0"/>
            </a:rPr>
            <a:t>Štýl obrazu a fotografie.</a:t>
          </a:r>
          <a:endParaRPr lang="hr-HR" dirty="0">
            <a:latin typeface="Segoe Print" panose="02000600000000000000" pitchFamily="2" charset="0"/>
          </a:endParaRPr>
        </a:p>
      </dgm:t>
    </dgm:pt>
    <dgm:pt modelId="{A69BB8E8-3B31-4ED4-830F-26D518F39627}" type="parTrans" cxnId="{137773DC-EDFA-4582-AA5E-4AA4500F0A57}">
      <dgm:prSet/>
      <dgm:spPr/>
      <dgm:t>
        <a:bodyPr/>
        <a:lstStyle/>
        <a:p>
          <a:endParaRPr lang="en-US"/>
        </a:p>
      </dgm:t>
    </dgm:pt>
    <dgm:pt modelId="{DF4E8211-A3EA-41BF-9F8D-40F527DDB6C8}" type="sibTrans" cxnId="{137773DC-EDFA-4582-AA5E-4AA4500F0A57}">
      <dgm:prSet/>
      <dgm:spPr/>
      <dgm:t>
        <a:bodyPr/>
        <a:lstStyle/>
        <a:p>
          <a:endParaRPr lang="en-US"/>
        </a:p>
      </dgm:t>
    </dgm:pt>
    <dgm:pt modelId="{2678FB02-8193-46FF-A566-28297B6E955D}" type="pres">
      <dgm:prSet presAssocID="{508DE319-723E-4E6D-911F-442BAF72A07D}" presName="linear" presStyleCnt="0">
        <dgm:presLayoutVars>
          <dgm:dir/>
          <dgm:animLvl val="lvl"/>
          <dgm:resizeHandles val="exact"/>
        </dgm:presLayoutVars>
      </dgm:prSet>
      <dgm:spPr/>
    </dgm:pt>
    <dgm:pt modelId="{E30091C5-32E0-4BD7-91C7-8A57D1DF808A}" type="pres">
      <dgm:prSet presAssocID="{D419ABC2-0F64-4462-9B6E-78529BFDC377}" presName="parentLin" presStyleCnt="0"/>
      <dgm:spPr/>
    </dgm:pt>
    <dgm:pt modelId="{FE373827-3F8A-4CC1-9683-7E9354736CF5}" type="pres">
      <dgm:prSet presAssocID="{D419ABC2-0F64-4462-9B6E-78529BFDC377}" presName="parentLeftMargin" presStyleLbl="node1" presStyleIdx="0" presStyleCnt="2"/>
      <dgm:spPr/>
    </dgm:pt>
    <dgm:pt modelId="{A8ABAAAD-240F-4877-B936-53B722F69537}" type="pres">
      <dgm:prSet presAssocID="{D419ABC2-0F64-4462-9B6E-78529BFDC37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D436973-6E49-428C-B9EF-48A72EF44296}" type="pres">
      <dgm:prSet presAssocID="{D419ABC2-0F64-4462-9B6E-78529BFDC377}" presName="negativeSpace" presStyleCnt="0"/>
      <dgm:spPr/>
    </dgm:pt>
    <dgm:pt modelId="{846EAEE0-EA92-48BA-81F4-352F56F8A8AE}" type="pres">
      <dgm:prSet presAssocID="{D419ABC2-0F64-4462-9B6E-78529BFDC377}" presName="childText" presStyleLbl="conFgAcc1" presStyleIdx="0" presStyleCnt="2">
        <dgm:presLayoutVars>
          <dgm:bulletEnabled val="1"/>
        </dgm:presLayoutVars>
      </dgm:prSet>
      <dgm:spPr/>
    </dgm:pt>
    <dgm:pt modelId="{FDCE5771-2816-4877-B7C8-1FB4D4653B75}" type="pres">
      <dgm:prSet presAssocID="{CAA29646-3A50-4BD7-8435-34521D8C4761}" presName="spaceBetweenRectangles" presStyleCnt="0"/>
      <dgm:spPr/>
    </dgm:pt>
    <dgm:pt modelId="{972A60E4-2F8C-4CC2-84B6-73B5E61F60A2}" type="pres">
      <dgm:prSet presAssocID="{6FFF0867-2BD1-4DB2-95C3-3EC9D06B8814}" presName="parentLin" presStyleCnt="0"/>
      <dgm:spPr/>
    </dgm:pt>
    <dgm:pt modelId="{86DBA6C7-4F03-495C-9B3D-5F7146B4FB58}" type="pres">
      <dgm:prSet presAssocID="{6FFF0867-2BD1-4DB2-95C3-3EC9D06B8814}" presName="parentLeftMargin" presStyleLbl="node1" presStyleIdx="0" presStyleCnt="2"/>
      <dgm:spPr/>
    </dgm:pt>
    <dgm:pt modelId="{E97FEB7F-CA2C-442B-B025-16214A455F1D}" type="pres">
      <dgm:prSet presAssocID="{6FFF0867-2BD1-4DB2-95C3-3EC9D06B881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6DB98CA-F36F-4FF6-8A47-FB2FEED0632B}" type="pres">
      <dgm:prSet presAssocID="{6FFF0867-2BD1-4DB2-95C3-3EC9D06B8814}" presName="negativeSpace" presStyleCnt="0"/>
      <dgm:spPr/>
    </dgm:pt>
    <dgm:pt modelId="{9FF03B6C-CF34-4F0E-BE4F-C5A140775078}" type="pres">
      <dgm:prSet presAssocID="{6FFF0867-2BD1-4DB2-95C3-3EC9D06B8814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32A3EA05-19E6-4A8E-B5A8-66BD843D6F00}" srcId="{6FFF0867-2BD1-4DB2-95C3-3EC9D06B8814}" destId="{36CC3492-C6DC-4C22-A971-16E9910E0D36}" srcOrd="1" destOrd="0" parTransId="{4713A38A-7097-4FD4-8847-683E39F8CBAA}" sibTransId="{F1084F2C-9C18-46D0-ADC0-422B79335CF5}"/>
    <dgm:cxn modelId="{164CCE0E-1F98-4CDE-AC41-67F943AD73C2}" type="presOf" srcId="{36CC3492-C6DC-4C22-A971-16E9910E0D36}" destId="{9FF03B6C-CF34-4F0E-BE4F-C5A140775078}" srcOrd="0" destOrd="1" presId="urn:microsoft.com/office/officeart/2005/8/layout/list1"/>
    <dgm:cxn modelId="{02823019-9A8C-4262-8DA6-F2A703161833}" type="presOf" srcId="{25A13631-1056-4C16-A003-27363F756109}" destId="{9FF03B6C-CF34-4F0E-BE4F-C5A140775078}" srcOrd="0" destOrd="3" presId="urn:microsoft.com/office/officeart/2005/8/layout/list1"/>
    <dgm:cxn modelId="{BFDB6920-8A02-4386-83DA-1843DCD15112}" srcId="{508DE319-723E-4E6D-911F-442BAF72A07D}" destId="{D419ABC2-0F64-4462-9B6E-78529BFDC377}" srcOrd="0" destOrd="0" parTransId="{C9CF6C8B-FE3A-4DA6-BF3F-320B66C022D7}" sibTransId="{CAA29646-3A50-4BD7-8435-34521D8C4761}"/>
    <dgm:cxn modelId="{B545D026-E4D9-4AF0-9704-10B0CFE64E28}" srcId="{6FFF0867-2BD1-4DB2-95C3-3EC9D06B8814}" destId="{28E9B872-A335-4293-AE9F-0B627C561F0C}" srcOrd="0" destOrd="0" parTransId="{C1E0C465-D152-4169-941D-69DE990091BF}" sibTransId="{2A5883B3-8127-42AC-A9FF-247D8C5228D8}"/>
    <dgm:cxn modelId="{122C2F2A-DA39-4CA1-B9D3-2E73CC66F209}" srcId="{508DE319-723E-4E6D-911F-442BAF72A07D}" destId="{6FFF0867-2BD1-4DB2-95C3-3EC9D06B8814}" srcOrd="1" destOrd="0" parTransId="{FF56E573-35DE-4E95-8C7A-FFB85348EDAD}" sibTransId="{6897CE32-D866-436F-B722-00BB84A20A9E}"/>
    <dgm:cxn modelId="{31F6025B-7E93-440A-A01C-9E92C100FA3D}" srcId="{D419ABC2-0F64-4462-9B6E-78529BFDC377}" destId="{BBB22F33-8CB8-4B36-8B0F-FCDADE6F9D81}" srcOrd="0" destOrd="0" parTransId="{667B2925-7876-4784-A4E1-C9020FD94FF0}" sibTransId="{AC0A7B82-CEA7-4E57-9AB0-094A7E388F35}"/>
    <dgm:cxn modelId="{E1DFE244-8383-4600-BAA9-E87C2C7B0C92}" type="presOf" srcId="{6FFF0867-2BD1-4DB2-95C3-3EC9D06B8814}" destId="{E97FEB7F-CA2C-442B-B025-16214A455F1D}" srcOrd="1" destOrd="0" presId="urn:microsoft.com/office/officeart/2005/8/layout/list1"/>
    <dgm:cxn modelId="{531F4665-156B-4DDF-BF79-9A38BE9B7B75}" type="presOf" srcId="{6FFF0867-2BD1-4DB2-95C3-3EC9D06B8814}" destId="{86DBA6C7-4F03-495C-9B3D-5F7146B4FB58}" srcOrd="0" destOrd="0" presId="urn:microsoft.com/office/officeart/2005/8/layout/list1"/>
    <dgm:cxn modelId="{C93F1671-06A4-4E24-B345-86952E04B2B0}" type="presOf" srcId="{45C1A8B3-5E10-479C-B48E-E5852127C3AD}" destId="{9FF03B6C-CF34-4F0E-BE4F-C5A140775078}" srcOrd="0" destOrd="4" presId="urn:microsoft.com/office/officeart/2005/8/layout/list1"/>
    <dgm:cxn modelId="{CB64FB56-1F3D-4264-90AF-C130ECBCE1DF}" srcId="{6FFF0867-2BD1-4DB2-95C3-3EC9D06B8814}" destId="{99701CB8-FF09-49D6-AA14-D67559A8AA78}" srcOrd="2" destOrd="0" parTransId="{97399A5E-CA39-4349-9887-E28A416F0E8D}" sibTransId="{961235CD-A06A-4C0B-B00E-7F1B6CE8B8F6}"/>
    <dgm:cxn modelId="{5CBF9F57-DDB6-452D-8ACA-B177DFEEB349}" type="presOf" srcId="{508DE319-723E-4E6D-911F-442BAF72A07D}" destId="{2678FB02-8193-46FF-A566-28297B6E955D}" srcOrd="0" destOrd="0" presId="urn:microsoft.com/office/officeart/2005/8/layout/list1"/>
    <dgm:cxn modelId="{5A5A7958-B8F5-4119-8B3B-791C524A739F}" type="presOf" srcId="{28E9B872-A335-4293-AE9F-0B627C561F0C}" destId="{9FF03B6C-CF34-4F0E-BE4F-C5A140775078}" srcOrd="0" destOrd="0" presId="urn:microsoft.com/office/officeart/2005/8/layout/list1"/>
    <dgm:cxn modelId="{AF6A069C-9625-4415-A253-D4EF42896A3C}" type="presOf" srcId="{D419ABC2-0F64-4462-9B6E-78529BFDC377}" destId="{A8ABAAAD-240F-4877-B936-53B722F69537}" srcOrd="1" destOrd="0" presId="urn:microsoft.com/office/officeart/2005/8/layout/list1"/>
    <dgm:cxn modelId="{4F06B0D1-0A95-46E2-B060-BA08370EEC51}" type="presOf" srcId="{D419ABC2-0F64-4462-9B6E-78529BFDC377}" destId="{FE373827-3F8A-4CC1-9683-7E9354736CF5}" srcOrd="0" destOrd="0" presId="urn:microsoft.com/office/officeart/2005/8/layout/list1"/>
    <dgm:cxn modelId="{137773DC-EDFA-4582-AA5E-4AA4500F0A57}" srcId="{6FFF0867-2BD1-4DB2-95C3-3EC9D06B8814}" destId="{45C1A8B3-5E10-479C-B48E-E5852127C3AD}" srcOrd="4" destOrd="0" parTransId="{A69BB8E8-3B31-4ED4-830F-26D518F39627}" sibTransId="{DF4E8211-A3EA-41BF-9F8D-40F527DDB6C8}"/>
    <dgm:cxn modelId="{960E43E2-B72E-48E0-B6C7-7FB351329020}" type="presOf" srcId="{BBB22F33-8CB8-4B36-8B0F-FCDADE6F9D81}" destId="{846EAEE0-EA92-48BA-81F4-352F56F8A8AE}" srcOrd="0" destOrd="0" presId="urn:microsoft.com/office/officeart/2005/8/layout/list1"/>
    <dgm:cxn modelId="{0A1EEBE2-A0AC-4AE7-9483-17BD92E0A560}" srcId="{6FFF0867-2BD1-4DB2-95C3-3EC9D06B8814}" destId="{25A13631-1056-4C16-A003-27363F756109}" srcOrd="3" destOrd="0" parTransId="{01B0A1DF-64EF-4573-907A-BB492C851676}" sibTransId="{7ABD42E7-2199-42E1-A13F-9C6666117E00}"/>
    <dgm:cxn modelId="{AFFA82E6-8828-445C-997D-0E3DD9731FD1}" type="presOf" srcId="{99701CB8-FF09-49D6-AA14-D67559A8AA78}" destId="{9FF03B6C-CF34-4F0E-BE4F-C5A140775078}" srcOrd="0" destOrd="2" presId="urn:microsoft.com/office/officeart/2005/8/layout/list1"/>
    <dgm:cxn modelId="{A2279495-6D91-4C30-BB65-FA413EF8DF03}" type="presParOf" srcId="{2678FB02-8193-46FF-A566-28297B6E955D}" destId="{E30091C5-32E0-4BD7-91C7-8A57D1DF808A}" srcOrd="0" destOrd="0" presId="urn:microsoft.com/office/officeart/2005/8/layout/list1"/>
    <dgm:cxn modelId="{C6900C0D-7B21-4DAD-A718-9E4C3B80A2D5}" type="presParOf" srcId="{E30091C5-32E0-4BD7-91C7-8A57D1DF808A}" destId="{FE373827-3F8A-4CC1-9683-7E9354736CF5}" srcOrd="0" destOrd="0" presId="urn:microsoft.com/office/officeart/2005/8/layout/list1"/>
    <dgm:cxn modelId="{3AB0C663-2EFC-4805-9A54-5F634671FEF9}" type="presParOf" srcId="{E30091C5-32E0-4BD7-91C7-8A57D1DF808A}" destId="{A8ABAAAD-240F-4877-B936-53B722F69537}" srcOrd="1" destOrd="0" presId="urn:microsoft.com/office/officeart/2005/8/layout/list1"/>
    <dgm:cxn modelId="{5B90E568-F8DF-46B4-840D-7D735FE455AC}" type="presParOf" srcId="{2678FB02-8193-46FF-A566-28297B6E955D}" destId="{4D436973-6E49-428C-B9EF-48A72EF44296}" srcOrd="1" destOrd="0" presId="urn:microsoft.com/office/officeart/2005/8/layout/list1"/>
    <dgm:cxn modelId="{C6F79C88-D5F2-4F36-AD45-2DB7BBBAFD97}" type="presParOf" srcId="{2678FB02-8193-46FF-A566-28297B6E955D}" destId="{846EAEE0-EA92-48BA-81F4-352F56F8A8AE}" srcOrd="2" destOrd="0" presId="urn:microsoft.com/office/officeart/2005/8/layout/list1"/>
    <dgm:cxn modelId="{FCD83933-F49A-4797-96D2-CBD2646B422D}" type="presParOf" srcId="{2678FB02-8193-46FF-A566-28297B6E955D}" destId="{FDCE5771-2816-4877-B7C8-1FB4D4653B75}" srcOrd="3" destOrd="0" presId="urn:microsoft.com/office/officeart/2005/8/layout/list1"/>
    <dgm:cxn modelId="{353F7501-3A7D-41B1-8935-2A7AA78068D6}" type="presParOf" srcId="{2678FB02-8193-46FF-A566-28297B6E955D}" destId="{972A60E4-2F8C-4CC2-84B6-73B5E61F60A2}" srcOrd="4" destOrd="0" presId="urn:microsoft.com/office/officeart/2005/8/layout/list1"/>
    <dgm:cxn modelId="{DC445D7A-A24C-46C9-A5DF-5EE744722C02}" type="presParOf" srcId="{972A60E4-2F8C-4CC2-84B6-73B5E61F60A2}" destId="{86DBA6C7-4F03-495C-9B3D-5F7146B4FB58}" srcOrd="0" destOrd="0" presId="urn:microsoft.com/office/officeart/2005/8/layout/list1"/>
    <dgm:cxn modelId="{0A037011-7FCC-4478-8F7C-A79C042EE476}" type="presParOf" srcId="{972A60E4-2F8C-4CC2-84B6-73B5E61F60A2}" destId="{E97FEB7F-CA2C-442B-B025-16214A455F1D}" srcOrd="1" destOrd="0" presId="urn:microsoft.com/office/officeart/2005/8/layout/list1"/>
    <dgm:cxn modelId="{A3DFA7F2-C0F5-4452-B7CE-AF086423A1E9}" type="presParOf" srcId="{2678FB02-8193-46FF-A566-28297B6E955D}" destId="{A6DB98CA-F36F-4FF6-8A47-FB2FEED0632B}" srcOrd="5" destOrd="0" presId="urn:microsoft.com/office/officeart/2005/8/layout/list1"/>
    <dgm:cxn modelId="{8C64F6C8-EF00-4360-B59C-9B447A5E9A4A}" type="presParOf" srcId="{2678FB02-8193-46FF-A566-28297B6E955D}" destId="{9FF03B6C-CF34-4F0E-BE4F-C5A14077507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A4388345-D7D9-4261-A708-95D68A9C0D52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hr-HR"/>
        </a:p>
      </dgm:t>
    </dgm:pt>
    <dgm:pt modelId="{CF28686B-C120-4B1A-9E79-B57A3A26090B}">
      <dgm:prSet/>
      <dgm:spPr/>
      <dgm:t>
        <a:bodyPr/>
        <a:lstStyle/>
        <a:p>
          <a:pPr rtl="0"/>
          <a:r>
            <a:rPr lang="sk-SK" dirty="0">
              <a:latin typeface="Segoe Print" pitchFamily="2" charset="0"/>
            </a:rPr>
            <a:t>Značkový obsah (angl. </a:t>
          </a:r>
          <a:r>
            <a:rPr lang="sk-SK" dirty="0" err="1">
              <a:latin typeface="Segoe Print" pitchFamily="2" charset="0"/>
            </a:rPr>
            <a:t>branded</a:t>
          </a:r>
          <a:r>
            <a:rPr lang="sk-SK" dirty="0">
              <a:latin typeface="Segoe Print" pitchFamily="2" charset="0"/>
            </a:rPr>
            <a:t> </a:t>
          </a:r>
          <a:r>
            <a:rPr lang="sk-SK" dirty="0" err="1">
              <a:latin typeface="Segoe Print" pitchFamily="2" charset="0"/>
            </a:rPr>
            <a:t>content</a:t>
          </a:r>
          <a:r>
            <a:rPr lang="sk-SK">
              <a:latin typeface="Segoe Print" pitchFamily="2" charset="0"/>
            </a:rPr>
            <a:t>) </a:t>
          </a:r>
          <a:endParaRPr lang="hr-HR" dirty="0">
            <a:latin typeface="Segoe Print" pitchFamily="2" charset="0"/>
          </a:endParaRPr>
        </a:p>
      </dgm:t>
    </dgm:pt>
    <dgm:pt modelId="{6D1FA65B-EFF9-46D4-96FA-5ACF739BD67B}" type="parTrans" cxnId="{BFE4129F-0AC8-4C5F-A565-CC9CBC20F9C5}">
      <dgm:prSet/>
      <dgm:spPr/>
      <dgm:t>
        <a:bodyPr/>
        <a:lstStyle/>
        <a:p>
          <a:endParaRPr lang="hr-HR"/>
        </a:p>
      </dgm:t>
    </dgm:pt>
    <dgm:pt modelId="{88BAFE8E-550B-481C-AA34-F73AF1DA54F4}" type="sibTrans" cxnId="{BFE4129F-0AC8-4C5F-A565-CC9CBC20F9C5}">
      <dgm:prSet/>
      <dgm:spPr/>
      <dgm:t>
        <a:bodyPr/>
        <a:lstStyle/>
        <a:p>
          <a:endParaRPr lang="hr-HR"/>
        </a:p>
      </dgm:t>
    </dgm:pt>
    <dgm:pt modelId="{A3B363D5-DB38-4419-B993-C6E4AA0B9C34}">
      <dgm:prSet custT="1"/>
      <dgm:spPr/>
      <dgm:t>
        <a:bodyPr/>
        <a:lstStyle/>
        <a:p>
          <a:pPr rtl="0"/>
          <a:r>
            <a:rPr lang="sk-SK" sz="1600" dirty="0">
              <a:latin typeface="Segoe Print" pitchFamily="2" charset="0"/>
            </a:rPr>
            <a:t>Môže byť prezentovaný prostredníctvom viacerých formátov a difúznych kanálov a môže byť spoluvytváraný. </a:t>
          </a:r>
          <a:endParaRPr lang="hr-HR" sz="1600" dirty="0">
            <a:latin typeface="Segoe Print" pitchFamily="2" charset="0"/>
          </a:endParaRPr>
        </a:p>
      </dgm:t>
    </dgm:pt>
    <dgm:pt modelId="{4C640C97-CD5B-4239-B448-524C42E389FA}" type="parTrans" cxnId="{65E23928-A56A-4B2D-B35B-0DBB3A618C14}">
      <dgm:prSet/>
      <dgm:spPr/>
      <dgm:t>
        <a:bodyPr/>
        <a:lstStyle/>
        <a:p>
          <a:endParaRPr lang="hr-HR"/>
        </a:p>
      </dgm:t>
    </dgm:pt>
    <dgm:pt modelId="{CE5201A1-A626-4A47-91DD-BEC0B56A8857}" type="sibTrans" cxnId="{65E23928-A56A-4B2D-B35B-0DBB3A618C14}">
      <dgm:prSet/>
      <dgm:spPr/>
      <dgm:t>
        <a:bodyPr/>
        <a:lstStyle/>
        <a:p>
          <a:endParaRPr lang="hr-HR"/>
        </a:p>
      </dgm:t>
    </dgm:pt>
    <dgm:pt modelId="{E77B6B7F-5D09-4F7E-AEED-81F20FA59126}">
      <dgm:prSet custT="1"/>
      <dgm:spPr/>
      <dgm:t>
        <a:bodyPr/>
        <a:lstStyle/>
        <a:p>
          <a:pPr rtl="0"/>
          <a:r>
            <a:rPr lang="sk-SK" sz="1600" noProof="0" dirty="0">
              <a:latin typeface="Segoe Print" pitchFamily="2" charset="0"/>
            </a:rPr>
            <a:t>Je to efektívna reakcia na čoraz viac nasýtený trh. V ére prudkého rastu sociálnych médií a marketingu obsahu sa príležitosti rozprávať príbehy ako súčasť priamych a nepriamych marketingových iniciatív značiek stali strategickou prioritou. </a:t>
          </a:r>
          <a:endParaRPr lang="en-GB" sz="1600" noProof="0" dirty="0">
            <a:latin typeface="Segoe Print" pitchFamily="2" charset="0"/>
          </a:endParaRPr>
        </a:p>
      </dgm:t>
    </dgm:pt>
    <dgm:pt modelId="{F55DB41D-18C6-4D73-BF41-9D89267E6195}" type="parTrans" cxnId="{3F13F85B-DEF1-41EE-A669-979715CEB372}">
      <dgm:prSet/>
      <dgm:spPr/>
      <dgm:t>
        <a:bodyPr/>
        <a:lstStyle/>
        <a:p>
          <a:endParaRPr lang="hr-HR"/>
        </a:p>
      </dgm:t>
    </dgm:pt>
    <dgm:pt modelId="{C8A9914A-6D96-4651-B030-1EFCD79C7AEF}" type="sibTrans" cxnId="{3F13F85B-DEF1-41EE-A669-979715CEB372}">
      <dgm:prSet/>
      <dgm:spPr/>
      <dgm:t>
        <a:bodyPr/>
        <a:lstStyle/>
        <a:p>
          <a:endParaRPr lang="hr-HR"/>
        </a:p>
      </dgm:t>
    </dgm:pt>
    <dgm:pt modelId="{CC564554-2017-4CF2-8154-092C9F8C7798}">
      <dgm:prSet custT="1"/>
      <dgm:spPr/>
      <dgm:t>
        <a:bodyPr/>
        <a:lstStyle/>
        <a:p>
          <a:pPr rtl="0"/>
          <a:r>
            <a:rPr lang="sk-SK" sz="1600" dirty="0">
              <a:latin typeface="Segoe Print" pitchFamily="2" charset="0"/>
            </a:rPr>
            <a:t>Marketingová technika, ktorá zahŕňa vytváranie obsahu, ktorý priamo súvisí so značkou a umožňuje spotrebiteľom nadviazať spojenie so značkou. </a:t>
          </a:r>
          <a:endParaRPr lang="hr-HR" sz="1600" dirty="0">
            <a:latin typeface="Segoe Print" pitchFamily="2" charset="0"/>
          </a:endParaRPr>
        </a:p>
      </dgm:t>
    </dgm:pt>
    <dgm:pt modelId="{779A5ADF-CBAB-4105-8A0B-965FF6A426A0}" type="parTrans" cxnId="{02C8975F-9CED-4FA1-8D1B-DB24F456BDF3}">
      <dgm:prSet/>
      <dgm:spPr/>
      <dgm:t>
        <a:bodyPr/>
        <a:lstStyle/>
        <a:p>
          <a:endParaRPr lang="hr-HR"/>
        </a:p>
      </dgm:t>
    </dgm:pt>
    <dgm:pt modelId="{58D25E8A-596A-4EFA-B92A-6AB57C72FF01}" type="sibTrans" cxnId="{02C8975F-9CED-4FA1-8D1B-DB24F456BDF3}">
      <dgm:prSet/>
      <dgm:spPr/>
      <dgm:t>
        <a:bodyPr/>
        <a:lstStyle/>
        <a:p>
          <a:endParaRPr lang="hr-HR"/>
        </a:p>
      </dgm:t>
    </dgm:pt>
    <dgm:pt modelId="{3307F6A3-438F-440A-8428-B02E13497107}" type="pres">
      <dgm:prSet presAssocID="{A4388345-D7D9-4261-A708-95D68A9C0D52}" presName="linear" presStyleCnt="0">
        <dgm:presLayoutVars>
          <dgm:animLvl val="lvl"/>
          <dgm:resizeHandles val="exact"/>
        </dgm:presLayoutVars>
      </dgm:prSet>
      <dgm:spPr/>
    </dgm:pt>
    <dgm:pt modelId="{21D4BDD4-C5D6-453D-89BB-F9C97F2B9CDC}" type="pres">
      <dgm:prSet presAssocID="{CF28686B-C120-4B1A-9E79-B57A3A26090B}" presName="parentText" presStyleLbl="node1" presStyleIdx="0" presStyleCnt="1" custScaleY="43961" custLinFactNeighborX="0" custLinFactNeighborY="-3803">
        <dgm:presLayoutVars>
          <dgm:chMax val="0"/>
          <dgm:bulletEnabled val="1"/>
        </dgm:presLayoutVars>
      </dgm:prSet>
      <dgm:spPr/>
    </dgm:pt>
    <dgm:pt modelId="{F40030D4-01EC-4590-836E-9AA7AE085929}" type="pres">
      <dgm:prSet presAssocID="{CF28686B-C120-4B1A-9E79-B57A3A26090B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41C44701-0BED-46ED-8B97-4FEBD5381B6D}" type="presOf" srcId="{A3B363D5-DB38-4419-B993-C6E4AA0B9C34}" destId="{F40030D4-01EC-4590-836E-9AA7AE085929}" srcOrd="0" destOrd="1" presId="urn:microsoft.com/office/officeart/2005/8/layout/vList2"/>
    <dgm:cxn modelId="{15714913-C08D-4BBE-B865-8BA83BA9D9CF}" type="presOf" srcId="{A4388345-D7D9-4261-A708-95D68A9C0D52}" destId="{3307F6A3-438F-440A-8428-B02E13497107}" srcOrd="0" destOrd="0" presId="urn:microsoft.com/office/officeart/2005/8/layout/vList2"/>
    <dgm:cxn modelId="{65E23928-A56A-4B2D-B35B-0DBB3A618C14}" srcId="{CF28686B-C120-4B1A-9E79-B57A3A26090B}" destId="{A3B363D5-DB38-4419-B993-C6E4AA0B9C34}" srcOrd="1" destOrd="0" parTransId="{4C640C97-CD5B-4239-B448-524C42E389FA}" sibTransId="{CE5201A1-A626-4A47-91DD-BEC0B56A8857}"/>
    <dgm:cxn modelId="{DBF56837-E19F-46FE-8C9A-DC953E0DE460}" type="presOf" srcId="{CF28686B-C120-4B1A-9E79-B57A3A26090B}" destId="{21D4BDD4-C5D6-453D-89BB-F9C97F2B9CDC}" srcOrd="0" destOrd="0" presId="urn:microsoft.com/office/officeart/2005/8/layout/vList2"/>
    <dgm:cxn modelId="{3F13F85B-DEF1-41EE-A669-979715CEB372}" srcId="{CF28686B-C120-4B1A-9E79-B57A3A26090B}" destId="{E77B6B7F-5D09-4F7E-AEED-81F20FA59126}" srcOrd="2" destOrd="0" parTransId="{F55DB41D-18C6-4D73-BF41-9D89267E6195}" sibTransId="{C8A9914A-6D96-4651-B030-1EFCD79C7AEF}"/>
    <dgm:cxn modelId="{02C8975F-9CED-4FA1-8D1B-DB24F456BDF3}" srcId="{CF28686B-C120-4B1A-9E79-B57A3A26090B}" destId="{CC564554-2017-4CF2-8154-092C9F8C7798}" srcOrd="0" destOrd="0" parTransId="{779A5ADF-CBAB-4105-8A0B-965FF6A426A0}" sibTransId="{58D25E8A-596A-4EFA-B92A-6AB57C72FF01}"/>
    <dgm:cxn modelId="{2655977A-B94D-448B-8A90-EB46A1D46971}" type="presOf" srcId="{CC564554-2017-4CF2-8154-092C9F8C7798}" destId="{F40030D4-01EC-4590-836E-9AA7AE085929}" srcOrd="0" destOrd="0" presId="urn:microsoft.com/office/officeart/2005/8/layout/vList2"/>
    <dgm:cxn modelId="{82D93C9E-FF84-4000-A597-D222F125CA5C}" type="presOf" srcId="{E77B6B7F-5D09-4F7E-AEED-81F20FA59126}" destId="{F40030D4-01EC-4590-836E-9AA7AE085929}" srcOrd="0" destOrd="2" presId="urn:microsoft.com/office/officeart/2005/8/layout/vList2"/>
    <dgm:cxn modelId="{BFE4129F-0AC8-4C5F-A565-CC9CBC20F9C5}" srcId="{A4388345-D7D9-4261-A708-95D68A9C0D52}" destId="{CF28686B-C120-4B1A-9E79-B57A3A26090B}" srcOrd="0" destOrd="0" parTransId="{6D1FA65B-EFF9-46D4-96FA-5ACF739BD67B}" sibTransId="{88BAFE8E-550B-481C-AA34-F73AF1DA54F4}"/>
    <dgm:cxn modelId="{06F928F2-16B4-4581-A863-0308138BA9DF}" type="presParOf" srcId="{3307F6A3-438F-440A-8428-B02E13497107}" destId="{21D4BDD4-C5D6-453D-89BB-F9C97F2B9CDC}" srcOrd="0" destOrd="0" presId="urn:microsoft.com/office/officeart/2005/8/layout/vList2"/>
    <dgm:cxn modelId="{D3A824CF-0362-42BD-8537-2CC4FCA62C87}" type="presParOf" srcId="{3307F6A3-438F-440A-8428-B02E13497107}" destId="{F40030D4-01EC-4590-836E-9AA7AE085929}" srcOrd="1" destOrd="0" presId="urn:microsoft.com/office/officeart/2005/8/layout/vList2"/>
  </dgm:cxnLst>
  <dgm:bg>
    <a:solidFill>
      <a:schemeClr val="accent1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3909BA38-CD22-420A-9153-3667389DACDF}" type="doc">
      <dgm:prSet loTypeId="urn:microsoft.com/office/officeart/2005/8/layout/lProcess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hr-HR"/>
        </a:p>
      </dgm:t>
    </dgm:pt>
    <dgm:pt modelId="{5AD845B3-0BAA-4996-9F2D-BA92E21DA993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sk-SK" sz="2400" b="0" u="none" dirty="0">
              <a:latin typeface="Segoe Print" pitchFamily="2" charset="0"/>
            </a:rPr>
            <a:t>Hlavné charakteristiky značkového obsahu </a:t>
          </a:r>
          <a:endParaRPr lang="hr-HR" sz="2400" b="0" u="none" dirty="0">
            <a:latin typeface="Segoe Print" pitchFamily="2" charset="0"/>
          </a:endParaRPr>
        </a:p>
      </dgm:t>
    </dgm:pt>
    <dgm:pt modelId="{5E47DCFF-A76B-4C11-BD55-9E05AC6407BF}" type="parTrans" cxnId="{28CB072F-875C-40B4-A930-23A73ECC9D8F}">
      <dgm:prSet/>
      <dgm:spPr/>
      <dgm:t>
        <a:bodyPr/>
        <a:lstStyle/>
        <a:p>
          <a:endParaRPr lang="hr-HR"/>
        </a:p>
      </dgm:t>
    </dgm:pt>
    <dgm:pt modelId="{FBC6FA14-2B60-481D-A618-FBF3C2530C33}" type="sibTrans" cxnId="{28CB072F-875C-40B4-A930-23A73ECC9D8F}">
      <dgm:prSet/>
      <dgm:spPr/>
      <dgm:t>
        <a:bodyPr/>
        <a:lstStyle/>
        <a:p>
          <a:endParaRPr lang="hr-HR"/>
        </a:p>
      </dgm:t>
    </dgm:pt>
    <dgm:pt modelId="{16B3DACC-7BDB-4450-920C-948A17EE1991}">
      <dgm:prSet custT="1"/>
      <dgm:spPr/>
      <dgm:t>
        <a:bodyPr/>
        <a:lstStyle/>
        <a:p>
          <a:pPr rtl="0"/>
          <a:r>
            <a:rPr lang="sk-SK" sz="1600" b="0" dirty="0">
              <a:latin typeface="Segoe Print" pitchFamily="2" charset="0"/>
            </a:rPr>
            <a:t>Zameriava sa na hodnoty značky - cieľom je skôr generovať známosť značky a spriaznenosť so značkou, než konkrétny predaj produktu alebo služby. </a:t>
          </a:r>
          <a:endParaRPr lang="hr-HR" sz="1600" b="0" dirty="0">
            <a:latin typeface="Segoe Print" pitchFamily="2" charset="0"/>
          </a:endParaRPr>
        </a:p>
      </dgm:t>
    </dgm:pt>
    <dgm:pt modelId="{DC951FA5-7111-40D2-A6EF-0622EA52753B}" type="parTrans" cxnId="{4F20D73B-43B1-4E7C-A5F3-B13B81C54E09}">
      <dgm:prSet/>
      <dgm:spPr/>
      <dgm:t>
        <a:bodyPr/>
        <a:lstStyle/>
        <a:p>
          <a:endParaRPr lang="hr-HR"/>
        </a:p>
      </dgm:t>
    </dgm:pt>
    <dgm:pt modelId="{B328024A-273B-4C17-A37B-07AE8679080D}" type="sibTrans" cxnId="{4F20D73B-43B1-4E7C-A5F3-B13B81C54E09}">
      <dgm:prSet/>
      <dgm:spPr/>
      <dgm:t>
        <a:bodyPr/>
        <a:lstStyle/>
        <a:p>
          <a:endParaRPr lang="hr-HR"/>
        </a:p>
      </dgm:t>
    </dgm:pt>
    <dgm:pt modelId="{B67E46EA-CACC-4D37-B46B-E72ECA9436DA}">
      <dgm:prSet custT="1"/>
      <dgm:spPr/>
      <dgm:t>
        <a:bodyPr/>
        <a:lstStyle/>
        <a:p>
          <a:pPr rtl="0"/>
          <a:r>
            <a:rPr lang="sk-SK" sz="1600" b="0" dirty="0">
              <a:latin typeface="Segoe Print" pitchFamily="2" charset="0"/>
            </a:rPr>
            <a:t>Vytvára pridanú hodnotu pre používateľa - táto pridaná hodnota má formu zábavy. </a:t>
          </a:r>
          <a:endParaRPr lang="hr-HR" sz="1600" b="0" dirty="0">
            <a:latin typeface="Segoe Print" pitchFamily="2" charset="0"/>
          </a:endParaRPr>
        </a:p>
      </dgm:t>
    </dgm:pt>
    <dgm:pt modelId="{1F8D278F-A7A9-4F32-9E37-E1F7D58C063F}" type="parTrans" cxnId="{857D1458-D9DB-4489-A7DF-912278AAD82C}">
      <dgm:prSet/>
      <dgm:spPr/>
      <dgm:t>
        <a:bodyPr/>
        <a:lstStyle/>
        <a:p>
          <a:endParaRPr lang="hr-HR"/>
        </a:p>
      </dgm:t>
    </dgm:pt>
    <dgm:pt modelId="{AAFD8C6C-5CA8-4CB1-83B7-37F8117A260D}" type="sibTrans" cxnId="{857D1458-D9DB-4489-A7DF-912278AAD82C}">
      <dgm:prSet/>
      <dgm:spPr/>
      <dgm:t>
        <a:bodyPr/>
        <a:lstStyle/>
        <a:p>
          <a:endParaRPr lang="hr-HR"/>
        </a:p>
      </dgm:t>
    </dgm:pt>
    <dgm:pt modelId="{B6276511-94FA-4D32-90FA-2B8D0FEA5603}">
      <dgm:prSet custT="1"/>
      <dgm:spPr/>
      <dgm:t>
        <a:bodyPr/>
        <a:lstStyle/>
        <a:p>
          <a:pPr rtl="0"/>
          <a:r>
            <a:rPr lang="sk-SK" sz="1600" b="0" dirty="0">
              <a:latin typeface="Segoe Print" pitchFamily="2" charset="0"/>
            </a:rPr>
            <a:t>Apeluje na emócie - snaží sa spojiť s publikom na intímnejšej úrovni. </a:t>
          </a:r>
          <a:endParaRPr lang="hr-HR" sz="1600" b="0" dirty="0">
            <a:latin typeface="Segoe Print" pitchFamily="2" charset="0"/>
          </a:endParaRPr>
        </a:p>
      </dgm:t>
    </dgm:pt>
    <dgm:pt modelId="{C81A2A09-3B22-4CF2-ABFC-680C46E560B6}" type="parTrans" cxnId="{4AA7C663-313A-4BBC-AB03-39FC177AE519}">
      <dgm:prSet/>
      <dgm:spPr/>
      <dgm:t>
        <a:bodyPr/>
        <a:lstStyle/>
        <a:p>
          <a:endParaRPr lang="hr-HR"/>
        </a:p>
      </dgm:t>
    </dgm:pt>
    <dgm:pt modelId="{B9E6A16F-60D2-4F9D-9233-00599022FEEA}" type="sibTrans" cxnId="{4AA7C663-313A-4BBC-AB03-39FC177AE519}">
      <dgm:prSet/>
      <dgm:spPr/>
      <dgm:t>
        <a:bodyPr/>
        <a:lstStyle/>
        <a:p>
          <a:endParaRPr lang="hr-HR"/>
        </a:p>
      </dgm:t>
    </dgm:pt>
    <dgm:pt modelId="{9ECFEA81-9263-4F21-A977-A08762998510}">
      <dgm:prSet custT="1"/>
      <dgm:spPr/>
      <dgm:t>
        <a:bodyPr/>
        <a:lstStyle/>
        <a:p>
          <a:pPr rtl="0"/>
          <a:r>
            <a:rPr lang="sk-SK" sz="1600" b="0" dirty="0">
              <a:latin typeface="Segoe Print" pitchFamily="2" charset="0"/>
            </a:rPr>
            <a:t>Využíva predovšetkým zdroje rozprávania - reprezentatívny príbeh značky, ktorá má protagonistov, začiatok, prostriedok a koniec </a:t>
          </a:r>
          <a:endParaRPr lang="hr-HR" sz="1600" b="0" dirty="0">
            <a:latin typeface="Segoe Print" pitchFamily="2" charset="0"/>
          </a:endParaRPr>
        </a:p>
      </dgm:t>
    </dgm:pt>
    <dgm:pt modelId="{E66DCAAB-767A-47EF-B71E-89B92153C4C6}" type="parTrans" cxnId="{FAA3726D-7B43-4316-B2E5-5C0CEC7C2F94}">
      <dgm:prSet/>
      <dgm:spPr/>
      <dgm:t>
        <a:bodyPr/>
        <a:lstStyle/>
        <a:p>
          <a:endParaRPr lang="hr-HR"/>
        </a:p>
      </dgm:t>
    </dgm:pt>
    <dgm:pt modelId="{15D09A05-9EB1-4887-B136-9CC09D6C5227}" type="sibTrans" cxnId="{FAA3726D-7B43-4316-B2E5-5C0CEC7C2F94}">
      <dgm:prSet/>
      <dgm:spPr/>
      <dgm:t>
        <a:bodyPr/>
        <a:lstStyle/>
        <a:p>
          <a:endParaRPr lang="hr-HR"/>
        </a:p>
      </dgm:t>
    </dgm:pt>
    <dgm:pt modelId="{88858F3B-D714-4E47-B11D-BCAEBFAA9AA5}" type="pres">
      <dgm:prSet presAssocID="{3909BA38-CD22-420A-9153-3667389DACDF}" presName="theList" presStyleCnt="0">
        <dgm:presLayoutVars>
          <dgm:dir/>
          <dgm:animLvl val="lvl"/>
          <dgm:resizeHandles val="exact"/>
        </dgm:presLayoutVars>
      </dgm:prSet>
      <dgm:spPr/>
    </dgm:pt>
    <dgm:pt modelId="{0BCAD493-EDD2-42BF-8C96-440098A4C275}" type="pres">
      <dgm:prSet presAssocID="{5AD845B3-0BAA-4996-9F2D-BA92E21DA993}" presName="compNode" presStyleCnt="0"/>
      <dgm:spPr/>
    </dgm:pt>
    <dgm:pt modelId="{56841DB7-000D-4976-82A5-FF2308309282}" type="pres">
      <dgm:prSet presAssocID="{5AD845B3-0BAA-4996-9F2D-BA92E21DA993}" presName="aNode" presStyleLbl="bgShp" presStyleIdx="0" presStyleCnt="1" custLinFactNeighborX="49"/>
      <dgm:spPr/>
    </dgm:pt>
    <dgm:pt modelId="{EF82A00E-9939-4F09-AB99-C6FCBFE3D162}" type="pres">
      <dgm:prSet presAssocID="{5AD845B3-0BAA-4996-9F2D-BA92E21DA993}" presName="textNode" presStyleLbl="bgShp" presStyleIdx="0" presStyleCnt="1"/>
      <dgm:spPr/>
    </dgm:pt>
    <dgm:pt modelId="{29261A13-17DA-41B2-844F-FB823D066C06}" type="pres">
      <dgm:prSet presAssocID="{5AD845B3-0BAA-4996-9F2D-BA92E21DA993}" presName="compChildNode" presStyleCnt="0"/>
      <dgm:spPr/>
    </dgm:pt>
    <dgm:pt modelId="{C53AA267-DF96-41FC-9088-EBD2555B5950}" type="pres">
      <dgm:prSet presAssocID="{5AD845B3-0BAA-4996-9F2D-BA92E21DA993}" presName="theInnerList" presStyleCnt="0"/>
      <dgm:spPr/>
    </dgm:pt>
    <dgm:pt modelId="{840A47BC-55D4-4E4E-BF73-AFC3649B96DC}" type="pres">
      <dgm:prSet presAssocID="{16B3DACC-7BDB-4450-920C-948A17EE1991}" presName="childNode" presStyleLbl="node1" presStyleIdx="0" presStyleCnt="4" custScaleY="1588154" custLinFactY="-400000" custLinFactNeighborX="465" custLinFactNeighborY="-497154">
        <dgm:presLayoutVars>
          <dgm:bulletEnabled val="1"/>
        </dgm:presLayoutVars>
      </dgm:prSet>
      <dgm:spPr/>
    </dgm:pt>
    <dgm:pt modelId="{A6C838FB-9098-4909-BF15-9683475B9A92}" type="pres">
      <dgm:prSet presAssocID="{16B3DACC-7BDB-4450-920C-948A17EE1991}" presName="aSpace2" presStyleCnt="0"/>
      <dgm:spPr/>
    </dgm:pt>
    <dgm:pt modelId="{14F4A126-5AFE-4481-B1E2-30AFD8FE0413}" type="pres">
      <dgm:prSet presAssocID="{B67E46EA-CACC-4D37-B46B-E72ECA9436DA}" presName="childNode" presStyleLbl="node1" presStyleIdx="1" presStyleCnt="4" custScaleY="905147" custLinFactY="-237335" custLinFactNeighborX="467" custLinFactNeighborY="-300000">
        <dgm:presLayoutVars>
          <dgm:bulletEnabled val="1"/>
        </dgm:presLayoutVars>
      </dgm:prSet>
      <dgm:spPr/>
    </dgm:pt>
    <dgm:pt modelId="{D5993F74-BD73-483E-A0CB-D9A2D5CA6B9D}" type="pres">
      <dgm:prSet presAssocID="{B67E46EA-CACC-4D37-B46B-E72ECA9436DA}" presName="aSpace2" presStyleCnt="0"/>
      <dgm:spPr/>
    </dgm:pt>
    <dgm:pt modelId="{BE9C0BEE-3563-4200-ACC2-A3F3CDBB9761}" type="pres">
      <dgm:prSet presAssocID="{B6276511-94FA-4D32-90FA-2B8D0FEA5603}" presName="childNode" presStyleLbl="node1" presStyleIdx="2" presStyleCnt="4" custScaleY="910409" custLinFactY="3379" custLinFactNeighborX="1087" custLinFactNeighborY="100000">
        <dgm:presLayoutVars>
          <dgm:bulletEnabled val="1"/>
        </dgm:presLayoutVars>
      </dgm:prSet>
      <dgm:spPr/>
    </dgm:pt>
    <dgm:pt modelId="{68990065-B685-47D2-9AFD-BEB5346262CD}" type="pres">
      <dgm:prSet presAssocID="{B6276511-94FA-4D32-90FA-2B8D0FEA5603}" presName="aSpace2" presStyleCnt="0"/>
      <dgm:spPr/>
    </dgm:pt>
    <dgm:pt modelId="{7123A8B2-4810-4EAC-8EB4-BB14AAD0566D}" type="pres">
      <dgm:prSet presAssocID="{9ECFEA81-9263-4F21-A977-A08762998510}" presName="childNode" presStyleLbl="node1" presStyleIdx="3" presStyleCnt="4" custScaleY="1131015" custLinFactY="139573" custLinFactNeighborX="933" custLinFactNeighborY="200000">
        <dgm:presLayoutVars>
          <dgm:bulletEnabled val="1"/>
        </dgm:presLayoutVars>
      </dgm:prSet>
      <dgm:spPr/>
    </dgm:pt>
  </dgm:ptLst>
  <dgm:cxnLst>
    <dgm:cxn modelId="{28CB072F-875C-40B4-A930-23A73ECC9D8F}" srcId="{3909BA38-CD22-420A-9153-3667389DACDF}" destId="{5AD845B3-0BAA-4996-9F2D-BA92E21DA993}" srcOrd="0" destOrd="0" parTransId="{5E47DCFF-A76B-4C11-BD55-9E05AC6407BF}" sibTransId="{FBC6FA14-2B60-481D-A618-FBF3C2530C33}"/>
    <dgm:cxn modelId="{4F20D73B-43B1-4E7C-A5F3-B13B81C54E09}" srcId="{5AD845B3-0BAA-4996-9F2D-BA92E21DA993}" destId="{16B3DACC-7BDB-4450-920C-948A17EE1991}" srcOrd="0" destOrd="0" parTransId="{DC951FA5-7111-40D2-A6EF-0622EA52753B}" sibTransId="{B328024A-273B-4C17-A37B-07AE8679080D}"/>
    <dgm:cxn modelId="{4AA7C663-313A-4BBC-AB03-39FC177AE519}" srcId="{5AD845B3-0BAA-4996-9F2D-BA92E21DA993}" destId="{B6276511-94FA-4D32-90FA-2B8D0FEA5603}" srcOrd="2" destOrd="0" parTransId="{C81A2A09-3B22-4CF2-ABFC-680C46E560B6}" sibTransId="{B9E6A16F-60D2-4F9D-9233-00599022FEEA}"/>
    <dgm:cxn modelId="{8E4C7447-53F3-41B0-9EF0-AE8E7E9516C6}" type="presOf" srcId="{16B3DACC-7BDB-4450-920C-948A17EE1991}" destId="{840A47BC-55D4-4E4E-BF73-AFC3649B96DC}" srcOrd="0" destOrd="0" presId="urn:microsoft.com/office/officeart/2005/8/layout/lProcess2"/>
    <dgm:cxn modelId="{FAA3726D-7B43-4316-B2E5-5C0CEC7C2F94}" srcId="{5AD845B3-0BAA-4996-9F2D-BA92E21DA993}" destId="{9ECFEA81-9263-4F21-A977-A08762998510}" srcOrd="3" destOrd="0" parTransId="{E66DCAAB-767A-47EF-B71E-89B92153C4C6}" sibTransId="{15D09A05-9EB1-4887-B136-9CC09D6C5227}"/>
    <dgm:cxn modelId="{C2630874-B328-4E36-A485-2D5E7420EA65}" type="presOf" srcId="{B6276511-94FA-4D32-90FA-2B8D0FEA5603}" destId="{BE9C0BEE-3563-4200-ACC2-A3F3CDBB9761}" srcOrd="0" destOrd="0" presId="urn:microsoft.com/office/officeart/2005/8/layout/lProcess2"/>
    <dgm:cxn modelId="{857D1458-D9DB-4489-A7DF-912278AAD82C}" srcId="{5AD845B3-0BAA-4996-9F2D-BA92E21DA993}" destId="{B67E46EA-CACC-4D37-B46B-E72ECA9436DA}" srcOrd="1" destOrd="0" parTransId="{1F8D278F-A7A9-4F32-9E37-E1F7D58C063F}" sibTransId="{AAFD8C6C-5CA8-4CB1-83B7-37F8117A260D}"/>
    <dgm:cxn modelId="{6C6DC87C-0F57-480B-8C80-8C93A272D69C}" type="presOf" srcId="{B67E46EA-CACC-4D37-B46B-E72ECA9436DA}" destId="{14F4A126-5AFE-4481-B1E2-30AFD8FE0413}" srcOrd="0" destOrd="0" presId="urn:microsoft.com/office/officeart/2005/8/layout/lProcess2"/>
    <dgm:cxn modelId="{098C838B-F793-4D2B-B2BB-FCC08CE31290}" type="presOf" srcId="{9ECFEA81-9263-4F21-A977-A08762998510}" destId="{7123A8B2-4810-4EAC-8EB4-BB14AAD0566D}" srcOrd="0" destOrd="0" presId="urn:microsoft.com/office/officeart/2005/8/layout/lProcess2"/>
    <dgm:cxn modelId="{C28121B8-9A86-4AE9-96E4-AE227DCA9F6C}" type="presOf" srcId="{3909BA38-CD22-420A-9153-3667389DACDF}" destId="{88858F3B-D714-4E47-B11D-BCAEBFAA9AA5}" srcOrd="0" destOrd="0" presId="urn:microsoft.com/office/officeart/2005/8/layout/lProcess2"/>
    <dgm:cxn modelId="{244F6BBB-E840-4B42-A562-55E280226557}" type="presOf" srcId="{5AD845B3-0BAA-4996-9F2D-BA92E21DA993}" destId="{EF82A00E-9939-4F09-AB99-C6FCBFE3D162}" srcOrd="1" destOrd="0" presId="urn:microsoft.com/office/officeart/2005/8/layout/lProcess2"/>
    <dgm:cxn modelId="{542721C0-816B-45B1-82AD-0E725626D523}" type="presOf" srcId="{5AD845B3-0BAA-4996-9F2D-BA92E21DA993}" destId="{56841DB7-000D-4976-82A5-FF2308309282}" srcOrd="0" destOrd="0" presId="urn:microsoft.com/office/officeart/2005/8/layout/lProcess2"/>
    <dgm:cxn modelId="{13CE054C-EC3A-4932-9430-A50F931960FC}" type="presParOf" srcId="{88858F3B-D714-4E47-B11D-BCAEBFAA9AA5}" destId="{0BCAD493-EDD2-42BF-8C96-440098A4C275}" srcOrd="0" destOrd="0" presId="urn:microsoft.com/office/officeart/2005/8/layout/lProcess2"/>
    <dgm:cxn modelId="{69A891AA-389C-4923-B587-704FAE94FE59}" type="presParOf" srcId="{0BCAD493-EDD2-42BF-8C96-440098A4C275}" destId="{56841DB7-000D-4976-82A5-FF2308309282}" srcOrd="0" destOrd="0" presId="urn:microsoft.com/office/officeart/2005/8/layout/lProcess2"/>
    <dgm:cxn modelId="{DB024123-409A-4071-8287-59C64FD1990B}" type="presParOf" srcId="{0BCAD493-EDD2-42BF-8C96-440098A4C275}" destId="{EF82A00E-9939-4F09-AB99-C6FCBFE3D162}" srcOrd="1" destOrd="0" presId="urn:microsoft.com/office/officeart/2005/8/layout/lProcess2"/>
    <dgm:cxn modelId="{6DD310F3-1CCE-4351-84AB-8A13B9039C02}" type="presParOf" srcId="{0BCAD493-EDD2-42BF-8C96-440098A4C275}" destId="{29261A13-17DA-41B2-844F-FB823D066C06}" srcOrd="2" destOrd="0" presId="urn:microsoft.com/office/officeart/2005/8/layout/lProcess2"/>
    <dgm:cxn modelId="{382127C7-8DDD-406F-88BE-095094ED1A72}" type="presParOf" srcId="{29261A13-17DA-41B2-844F-FB823D066C06}" destId="{C53AA267-DF96-41FC-9088-EBD2555B5950}" srcOrd="0" destOrd="0" presId="urn:microsoft.com/office/officeart/2005/8/layout/lProcess2"/>
    <dgm:cxn modelId="{F29C0438-C7C0-433C-9101-3967D15292A8}" type="presParOf" srcId="{C53AA267-DF96-41FC-9088-EBD2555B5950}" destId="{840A47BC-55D4-4E4E-BF73-AFC3649B96DC}" srcOrd="0" destOrd="0" presId="urn:microsoft.com/office/officeart/2005/8/layout/lProcess2"/>
    <dgm:cxn modelId="{20AD9A24-CFD6-48A5-B935-F0C6C0CED670}" type="presParOf" srcId="{C53AA267-DF96-41FC-9088-EBD2555B5950}" destId="{A6C838FB-9098-4909-BF15-9683475B9A92}" srcOrd="1" destOrd="0" presId="urn:microsoft.com/office/officeart/2005/8/layout/lProcess2"/>
    <dgm:cxn modelId="{75ADA397-F1F1-4B60-8D8E-3108E1F8E6BC}" type="presParOf" srcId="{C53AA267-DF96-41FC-9088-EBD2555B5950}" destId="{14F4A126-5AFE-4481-B1E2-30AFD8FE0413}" srcOrd="2" destOrd="0" presId="urn:microsoft.com/office/officeart/2005/8/layout/lProcess2"/>
    <dgm:cxn modelId="{B8C94132-35ED-4150-9430-0D209F373782}" type="presParOf" srcId="{C53AA267-DF96-41FC-9088-EBD2555B5950}" destId="{D5993F74-BD73-483E-A0CB-D9A2D5CA6B9D}" srcOrd="3" destOrd="0" presId="urn:microsoft.com/office/officeart/2005/8/layout/lProcess2"/>
    <dgm:cxn modelId="{65A23473-B905-4F5E-BB0D-53AAF3ED88CE}" type="presParOf" srcId="{C53AA267-DF96-41FC-9088-EBD2555B5950}" destId="{BE9C0BEE-3563-4200-ACC2-A3F3CDBB9761}" srcOrd="4" destOrd="0" presId="urn:microsoft.com/office/officeart/2005/8/layout/lProcess2"/>
    <dgm:cxn modelId="{BE7444FB-4863-40CE-9237-5DF284FC615D}" type="presParOf" srcId="{C53AA267-DF96-41FC-9088-EBD2555B5950}" destId="{68990065-B685-47D2-9AFD-BEB5346262CD}" srcOrd="5" destOrd="0" presId="urn:microsoft.com/office/officeart/2005/8/layout/lProcess2"/>
    <dgm:cxn modelId="{C79FCC79-2944-46E4-BFF0-F9D210DD9040}" type="presParOf" srcId="{C53AA267-DF96-41FC-9088-EBD2555B5950}" destId="{7123A8B2-4810-4EAC-8EB4-BB14AAD0566D}" srcOrd="6" destOrd="0" presId="urn:microsoft.com/office/officeart/2005/8/layout/lProcess2"/>
  </dgm:cxnLst>
  <dgm:bg>
    <a:solidFill>
      <a:schemeClr val="accent4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6F663BC4-4FD8-4DCA-B1E6-4F887574BFFA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A76D8663-3BC9-40B8-AF17-35CAC8FFCD0D}">
      <dgm:prSet/>
      <dgm:spPr/>
      <dgm:t>
        <a:bodyPr/>
        <a:lstStyle/>
        <a:p>
          <a:pPr rtl="0"/>
          <a:r>
            <a:rPr lang="sk-SK" dirty="0">
              <a:latin typeface="Segoe Print" pitchFamily="2" charset="0"/>
            </a:rPr>
            <a:t>Rozprávanie príbehu značky znamená zdieľanie vášho firemného príbehu s cieľom spojiť sa s vašim publikom. </a:t>
          </a:r>
          <a:endParaRPr lang="hr-HR" dirty="0">
            <a:latin typeface="Segoe Print" pitchFamily="2" charset="0"/>
          </a:endParaRPr>
        </a:p>
      </dgm:t>
    </dgm:pt>
    <dgm:pt modelId="{F0B267E6-2D1C-43C6-A09C-D4292BAC9A69}" type="parTrans" cxnId="{D7B7C115-8096-40BA-8948-43261BB9D3D1}">
      <dgm:prSet/>
      <dgm:spPr/>
      <dgm:t>
        <a:bodyPr/>
        <a:lstStyle/>
        <a:p>
          <a:endParaRPr lang="hr-HR">
            <a:solidFill>
              <a:schemeClr val="tx1"/>
            </a:solidFill>
            <a:latin typeface="Segoe Print" pitchFamily="2" charset="0"/>
          </a:endParaRPr>
        </a:p>
      </dgm:t>
    </dgm:pt>
    <dgm:pt modelId="{1AF27989-3285-4814-8BC3-939483987E25}" type="sibTrans" cxnId="{D7B7C115-8096-40BA-8948-43261BB9D3D1}">
      <dgm:prSet/>
      <dgm:spPr/>
      <dgm:t>
        <a:bodyPr/>
        <a:lstStyle/>
        <a:p>
          <a:endParaRPr lang="hr-HR">
            <a:solidFill>
              <a:schemeClr val="tx1"/>
            </a:solidFill>
            <a:latin typeface="Segoe Print" pitchFamily="2" charset="0"/>
          </a:endParaRPr>
        </a:p>
      </dgm:t>
    </dgm:pt>
    <dgm:pt modelId="{999CE16A-1617-41AF-A76F-13CA93731B3C}">
      <dgm:prSet/>
      <dgm:spPr/>
      <dgm:t>
        <a:bodyPr/>
        <a:lstStyle/>
        <a:p>
          <a:pPr rtl="0"/>
          <a:r>
            <a:rPr lang="sk-SK" dirty="0">
              <a:latin typeface="Segoe Print" pitchFamily="2" charset="0"/>
            </a:rPr>
            <a:t>Je to zdieľanie kompilácie pocitov, vzťahov a atribútov vašej značky.</a:t>
          </a:r>
          <a:endParaRPr lang="hr-HR" dirty="0">
            <a:latin typeface="Segoe Print" pitchFamily="2" charset="0"/>
          </a:endParaRPr>
        </a:p>
      </dgm:t>
    </dgm:pt>
    <dgm:pt modelId="{66E97DFB-1A89-4F88-A8B3-E7E795A913B7}" type="parTrans" cxnId="{AC323B90-FF7B-46FA-966C-73660A55262C}">
      <dgm:prSet/>
      <dgm:spPr/>
      <dgm:t>
        <a:bodyPr/>
        <a:lstStyle/>
        <a:p>
          <a:endParaRPr lang="hr-HR">
            <a:solidFill>
              <a:schemeClr val="tx1"/>
            </a:solidFill>
            <a:latin typeface="Segoe Print" pitchFamily="2" charset="0"/>
          </a:endParaRPr>
        </a:p>
      </dgm:t>
    </dgm:pt>
    <dgm:pt modelId="{150E41B6-397B-4C5E-A8E4-D47413EE0899}" type="sibTrans" cxnId="{AC323B90-FF7B-46FA-966C-73660A55262C}">
      <dgm:prSet/>
      <dgm:spPr/>
      <dgm:t>
        <a:bodyPr/>
        <a:lstStyle/>
        <a:p>
          <a:endParaRPr lang="hr-HR">
            <a:solidFill>
              <a:schemeClr val="tx1"/>
            </a:solidFill>
            <a:latin typeface="Segoe Print" pitchFamily="2" charset="0"/>
          </a:endParaRPr>
        </a:p>
      </dgm:t>
    </dgm:pt>
    <dgm:pt modelId="{5FC9EFE5-DFDF-4C9B-B8EB-1866E11D31C3}" type="pres">
      <dgm:prSet presAssocID="{6F663BC4-4FD8-4DCA-B1E6-4F887574BFFA}" presName="linear" presStyleCnt="0">
        <dgm:presLayoutVars>
          <dgm:animLvl val="lvl"/>
          <dgm:resizeHandles val="exact"/>
        </dgm:presLayoutVars>
      </dgm:prSet>
      <dgm:spPr/>
    </dgm:pt>
    <dgm:pt modelId="{F2A9CFBB-7EBB-47F9-AFA3-9583680C2807}" type="pres">
      <dgm:prSet presAssocID="{A76D8663-3BC9-40B8-AF17-35CAC8FFCD0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3A082EF-C7ED-4934-A443-B0D49E8F6123}" type="pres">
      <dgm:prSet presAssocID="{1AF27989-3285-4814-8BC3-939483987E25}" presName="spacer" presStyleCnt="0"/>
      <dgm:spPr/>
    </dgm:pt>
    <dgm:pt modelId="{4A32E4A7-5453-4098-8489-66032444C1D9}" type="pres">
      <dgm:prSet presAssocID="{999CE16A-1617-41AF-A76F-13CA93731B3C}" presName="parentText" presStyleLbl="node1" presStyleIdx="1" presStyleCnt="2" custLinFactNeighborY="-60398">
        <dgm:presLayoutVars>
          <dgm:chMax val="0"/>
          <dgm:bulletEnabled val="1"/>
        </dgm:presLayoutVars>
      </dgm:prSet>
      <dgm:spPr/>
    </dgm:pt>
  </dgm:ptLst>
  <dgm:cxnLst>
    <dgm:cxn modelId="{D7B7C115-8096-40BA-8948-43261BB9D3D1}" srcId="{6F663BC4-4FD8-4DCA-B1E6-4F887574BFFA}" destId="{A76D8663-3BC9-40B8-AF17-35CAC8FFCD0D}" srcOrd="0" destOrd="0" parTransId="{F0B267E6-2D1C-43C6-A09C-D4292BAC9A69}" sibTransId="{1AF27989-3285-4814-8BC3-939483987E25}"/>
    <dgm:cxn modelId="{3E6A9F61-C07C-4597-AD91-66FC40716434}" type="presOf" srcId="{999CE16A-1617-41AF-A76F-13CA93731B3C}" destId="{4A32E4A7-5453-4098-8489-66032444C1D9}" srcOrd="0" destOrd="0" presId="urn:microsoft.com/office/officeart/2005/8/layout/vList2"/>
    <dgm:cxn modelId="{A007F851-8758-42F6-B207-334FFCE0C598}" type="presOf" srcId="{A76D8663-3BC9-40B8-AF17-35CAC8FFCD0D}" destId="{F2A9CFBB-7EBB-47F9-AFA3-9583680C2807}" srcOrd="0" destOrd="0" presId="urn:microsoft.com/office/officeart/2005/8/layout/vList2"/>
    <dgm:cxn modelId="{AC323B90-FF7B-46FA-966C-73660A55262C}" srcId="{6F663BC4-4FD8-4DCA-B1E6-4F887574BFFA}" destId="{999CE16A-1617-41AF-A76F-13CA93731B3C}" srcOrd="1" destOrd="0" parTransId="{66E97DFB-1A89-4F88-A8B3-E7E795A913B7}" sibTransId="{150E41B6-397B-4C5E-A8E4-D47413EE0899}"/>
    <dgm:cxn modelId="{11012AF8-1354-4438-9595-5E8485842F92}" type="presOf" srcId="{6F663BC4-4FD8-4DCA-B1E6-4F887574BFFA}" destId="{5FC9EFE5-DFDF-4C9B-B8EB-1866E11D31C3}" srcOrd="0" destOrd="0" presId="urn:microsoft.com/office/officeart/2005/8/layout/vList2"/>
    <dgm:cxn modelId="{3EF3875F-7D57-4B9A-88B6-277B21DCEFF0}" type="presParOf" srcId="{5FC9EFE5-DFDF-4C9B-B8EB-1866E11D31C3}" destId="{F2A9CFBB-7EBB-47F9-AFA3-9583680C2807}" srcOrd="0" destOrd="0" presId="urn:microsoft.com/office/officeart/2005/8/layout/vList2"/>
    <dgm:cxn modelId="{0DB7E3CE-D28B-4244-9FEE-58C85FBA976E}" type="presParOf" srcId="{5FC9EFE5-DFDF-4C9B-B8EB-1866E11D31C3}" destId="{D3A082EF-C7ED-4934-A443-B0D49E8F6123}" srcOrd="1" destOrd="0" presId="urn:microsoft.com/office/officeart/2005/8/layout/vList2"/>
    <dgm:cxn modelId="{46773A0D-44E0-48C1-BD06-166E4EC11B61}" type="presParOf" srcId="{5FC9EFE5-DFDF-4C9B-B8EB-1866E11D31C3}" destId="{4A32E4A7-5453-4098-8489-66032444C1D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015B9435-1E71-49F4-9834-D483AB7822C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A479F887-9F94-48AD-A7E4-D5A3993A039F}">
      <dgm:prSet custT="1"/>
      <dgm:spPr/>
      <dgm:t>
        <a:bodyPr/>
        <a:lstStyle/>
        <a:p>
          <a:pPr rtl="0"/>
          <a:r>
            <a:rPr lang="sk-SK" sz="1800" dirty="0">
              <a:solidFill>
                <a:schemeClr val="tx1"/>
              </a:solidFill>
              <a:latin typeface="Segoe Print" pitchFamily="2" charset="0"/>
            </a:rPr>
            <a:t>Úspešnosť rozprávania príbehov je založená na vytváraní spojení a komunikácii myšlienok. </a:t>
          </a:r>
          <a:endParaRPr lang="hr-HR" sz="1800" dirty="0">
            <a:solidFill>
              <a:schemeClr val="tx1"/>
            </a:solidFill>
            <a:latin typeface="Segoe Print" pitchFamily="2" charset="0"/>
          </a:endParaRPr>
        </a:p>
      </dgm:t>
    </dgm:pt>
    <dgm:pt modelId="{44E85F21-E419-4F01-B4FA-DA85116D97B9}" type="parTrans" cxnId="{EF303D98-AC83-45EE-B32A-5AFA75717661}">
      <dgm:prSet/>
      <dgm:spPr/>
      <dgm:t>
        <a:bodyPr/>
        <a:lstStyle/>
        <a:p>
          <a:endParaRPr lang="hr-HR" sz="1800">
            <a:solidFill>
              <a:schemeClr val="tx1"/>
            </a:solidFill>
            <a:latin typeface="Segoe Print" pitchFamily="2" charset="0"/>
          </a:endParaRPr>
        </a:p>
      </dgm:t>
    </dgm:pt>
    <dgm:pt modelId="{84D041C4-7CFB-48A3-BE76-7A2A83AA6AA5}" type="sibTrans" cxnId="{EF303D98-AC83-45EE-B32A-5AFA75717661}">
      <dgm:prSet/>
      <dgm:spPr/>
      <dgm:t>
        <a:bodyPr/>
        <a:lstStyle/>
        <a:p>
          <a:endParaRPr lang="hr-HR" sz="1800">
            <a:solidFill>
              <a:schemeClr val="tx1"/>
            </a:solidFill>
            <a:latin typeface="Segoe Print" pitchFamily="2" charset="0"/>
          </a:endParaRPr>
        </a:p>
      </dgm:t>
    </dgm:pt>
    <dgm:pt modelId="{D2EF63C2-FCE1-452F-87E1-D3E0209DDD86}">
      <dgm:prSet custT="1"/>
      <dgm:spPr/>
      <dgm:t>
        <a:bodyPr/>
        <a:lstStyle/>
        <a:p>
          <a:pPr rtl="0"/>
          <a:r>
            <a:rPr lang="sk-SK" sz="1800" dirty="0">
              <a:solidFill>
                <a:schemeClr val="tx1"/>
              </a:solidFill>
              <a:latin typeface="Segoe Print" pitchFamily="2" charset="0"/>
            </a:rPr>
            <a:t>Rozprávanie príbehov je vplyvný spôsob, ako prinútiť ľudí aby im na výrobkoch, značkách a príčinách záležalo.</a:t>
          </a:r>
          <a:endParaRPr lang="hr-HR" sz="1800" dirty="0">
            <a:solidFill>
              <a:schemeClr val="tx1"/>
            </a:solidFill>
            <a:latin typeface="Segoe Print" pitchFamily="2" charset="0"/>
          </a:endParaRPr>
        </a:p>
      </dgm:t>
    </dgm:pt>
    <dgm:pt modelId="{AE11A1F8-93F6-44DA-A986-409441199C65}" type="parTrans" cxnId="{C7C529B7-D4FC-4300-ABB2-AAF0E7638415}">
      <dgm:prSet/>
      <dgm:spPr/>
      <dgm:t>
        <a:bodyPr/>
        <a:lstStyle/>
        <a:p>
          <a:endParaRPr lang="hr-HR" sz="1800">
            <a:solidFill>
              <a:schemeClr val="tx1"/>
            </a:solidFill>
            <a:latin typeface="Segoe Print" pitchFamily="2" charset="0"/>
          </a:endParaRPr>
        </a:p>
      </dgm:t>
    </dgm:pt>
    <dgm:pt modelId="{37528157-1102-4684-9B35-999072C44E91}" type="sibTrans" cxnId="{C7C529B7-D4FC-4300-ABB2-AAF0E7638415}">
      <dgm:prSet/>
      <dgm:spPr/>
      <dgm:t>
        <a:bodyPr/>
        <a:lstStyle/>
        <a:p>
          <a:endParaRPr lang="hr-HR" sz="1800">
            <a:solidFill>
              <a:schemeClr val="tx1"/>
            </a:solidFill>
            <a:latin typeface="Segoe Print" pitchFamily="2" charset="0"/>
          </a:endParaRPr>
        </a:p>
      </dgm:t>
    </dgm:pt>
    <dgm:pt modelId="{CC4FB1B5-27B2-4FE9-A81D-7843D3364AB0}">
      <dgm:prSet custT="1"/>
      <dgm:spPr/>
      <dgm:t>
        <a:bodyPr/>
        <a:lstStyle/>
        <a:p>
          <a:pPr rtl="0"/>
          <a:r>
            <a:rPr lang="sk-SK" sz="1800" dirty="0">
              <a:solidFill>
                <a:schemeClr val="tx1"/>
              </a:solidFill>
              <a:latin typeface="Segoe Print" pitchFamily="2" charset="0"/>
            </a:rPr>
            <a:t>Príbehy by mali byť autentické, tvorivé a inšpiratívne, aby viedli k osobnému spojeniu spotrebiteľov s vašou značkou. </a:t>
          </a:r>
          <a:endParaRPr lang="hr-HR" sz="1800" dirty="0">
            <a:solidFill>
              <a:schemeClr val="tx1"/>
            </a:solidFill>
            <a:latin typeface="Segoe Print" pitchFamily="2" charset="0"/>
          </a:endParaRPr>
        </a:p>
      </dgm:t>
    </dgm:pt>
    <dgm:pt modelId="{35B237DD-935F-42D7-8950-B6486F721F08}" type="parTrans" cxnId="{B61B31DC-6D70-4538-AA41-41EF027AD827}">
      <dgm:prSet/>
      <dgm:spPr/>
      <dgm:t>
        <a:bodyPr/>
        <a:lstStyle/>
        <a:p>
          <a:endParaRPr lang="hr-HR" sz="1800">
            <a:solidFill>
              <a:schemeClr val="tx1"/>
            </a:solidFill>
            <a:latin typeface="Segoe Print" pitchFamily="2" charset="0"/>
          </a:endParaRPr>
        </a:p>
      </dgm:t>
    </dgm:pt>
    <dgm:pt modelId="{F9D0EF8B-A713-4C0F-82C2-552D6C35FA2A}" type="sibTrans" cxnId="{B61B31DC-6D70-4538-AA41-41EF027AD827}">
      <dgm:prSet/>
      <dgm:spPr/>
      <dgm:t>
        <a:bodyPr/>
        <a:lstStyle/>
        <a:p>
          <a:endParaRPr lang="hr-HR" sz="1800">
            <a:solidFill>
              <a:schemeClr val="tx1"/>
            </a:solidFill>
            <a:latin typeface="Segoe Print" pitchFamily="2" charset="0"/>
          </a:endParaRPr>
        </a:p>
      </dgm:t>
    </dgm:pt>
    <dgm:pt modelId="{186BF3EC-69E9-4FEE-A1D3-A335DE52761E}">
      <dgm:prSet custT="1"/>
      <dgm:spPr/>
      <dgm:t>
        <a:bodyPr/>
        <a:lstStyle/>
        <a:p>
          <a:pPr rtl="0"/>
          <a:r>
            <a:rPr lang="sk-SK" sz="1800" dirty="0">
              <a:solidFill>
                <a:schemeClr val="tx1"/>
              </a:solidFill>
              <a:latin typeface="Segoe Print" pitchFamily="2" charset="0"/>
            </a:rPr>
            <a:t>Rozprávanie príbehu má obrovskú úlohu v tom, ako spotrebitelia vnímajú vašu značku, a môže znamenať rozdiel medzi tým, či nakupujú od vás alebo od konkurencie. </a:t>
          </a:r>
          <a:endParaRPr lang="hr-HR" sz="1800" dirty="0">
            <a:solidFill>
              <a:schemeClr val="tx1"/>
            </a:solidFill>
            <a:latin typeface="Segoe Print" pitchFamily="2" charset="0"/>
          </a:endParaRPr>
        </a:p>
      </dgm:t>
    </dgm:pt>
    <dgm:pt modelId="{7E14E973-071E-4888-A2CD-849A0B9AF809}" type="parTrans" cxnId="{69C66C41-F26A-4560-820B-0B958F9202C4}">
      <dgm:prSet/>
      <dgm:spPr/>
      <dgm:t>
        <a:bodyPr/>
        <a:lstStyle/>
        <a:p>
          <a:endParaRPr lang="hr-HR" sz="1800">
            <a:solidFill>
              <a:schemeClr val="tx1"/>
            </a:solidFill>
            <a:latin typeface="Segoe Print" pitchFamily="2" charset="0"/>
          </a:endParaRPr>
        </a:p>
      </dgm:t>
    </dgm:pt>
    <dgm:pt modelId="{9A77145D-D60A-49E1-944F-463AC9FA3AE5}" type="sibTrans" cxnId="{69C66C41-F26A-4560-820B-0B958F9202C4}">
      <dgm:prSet/>
      <dgm:spPr/>
      <dgm:t>
        <a:bodyPr/>
        <a:lstStyle/>
        <a:p>
          <a:endParaRPr lang="hr-HR" sz="1800">
            <a:solidFill>
              <a:schemeClr val="tx1"/>
            </a:solidFill>
            <a:latin typeface="Segoe Print" pitchFamily="2" charset="0"/>
          </a:endParaRPr>
        </a:p>
      </dgm:t>
    </dgm:pt>
    <dgm:pt modelId="{D321C7F4-E58E-4464-9DF8-951B282EF87D}" type="pres">
      <dgm:prSet presAssocID="{015B9435-1E71-49F4-9834-D483AB7822C2}" presName="linear" presStyleCnt="0">
        <dgm:presLayoutVars>
          <dgm:animLvl val="lvl"/>
          <dgm:resizeHandles val="exact"/>
        </dgm:presLayoutVars>
      </dgm:prSet>
      <dgm:spPr/>
    </dgm:pt>
    <dgm:pt modelId="{B5E4C6C2-954C-4BEB-83FA-5F012976CCF9}" type="pres">
      <dgm:prSet presAssocID="{A479F887-9F94-48AD-A7E4-D5A3993A039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05754E8-06E8-4C74-B248-D2AB40B3E4F8}" type="pres">
      <dgm:prSet presAssocID="{84D041C4-7CFB-48A3-BE76-7A2A83AA6AA5}" presName="spacer" presStyleCnt="0"/>
      <dgm:spPr/>
    </dgm:pt>
    <dgm:pt modelId="{B4710C1E-1C28-4AB9-A85B-83992BB76910}" type="pres">
      <dgm:prSet presAssocID="{D2EF63C2-FCE1-452F-87E1-D3E0209DDD8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2D69D4D-29E3-462E-916C-0A2EDEE7E771}" type="pres">
      <dgm:prSet presAssocID="{37528157-1102-4684-9B35-999072C44E91}" presName="spacer" presStyleCnt="0"/>
      <dgm:spPr/>
    </dgm:pt>
    <dgm:pt modelId="{C6BCE270-767E-4136-8171-78201997D7FC}" type="pres">
      <dgm:prSet presAssocID="{CC4FB1B5-27B2-4FE9-A81D-7843D3364AB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8B8E095-9970-4C3B-8569-0039362671C1}" type="pres">
      <dgm:prSet presAssocID="{F9D0EF8B-A713-4C0F-82C2-552D6C35FA2A}" presName="spacer" presStyleCnt="0"/>
      <dgm:spPr/>
    </dgm:pt>
    <dgm:pt modelId="{3E106B3D-D795-4EB9-8715-6EECC7CCE559}" type="pres">
      <dgm:prSet presAssocID="{186BF3EC-69E9-4FEE-A1D3-A335DE52761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1D9FC14-B46B-454A-92BC-F7DCD8644053}" type="presOf" srcId="{015B9435-1E71-49F4-9834-D483AB7822C2}" destId="{D321C7F4-E58E-4464-9DF8-951B282EF87D}" srcOrd="0" destOrd="0" presId="urn:microsoft.com/office/officeart/2005/8/layout/vList2"/>
    <dgm:cxn modelId="{51C89E2F-B55A-4C47-8E84-5E2962E7B8DB}" type="presOf" srcId="{A479F887-9F94-48AD-A7E4-D5A3993A039F}" destId="{B5E4C6C2-954C-4BEB-83FA-5F012976CCF9}" srcOrd="0" destOrd="0" presId="urn:microsoft.com/office/officeart/2005/8/layout/vList2"/>
    <dgm:cxn modelId="{69C66C41-F26A-4560-820B-0B958F9202C4}" srcId="{015B9435-1E71-49F4-9834-D483AB7822C2}" destId="{186BF3EC-69E9-4FEE-A1D3-A335DE52761E}" srcOrd="3" destOrd="0" parTransId="{7E14E973-071E-4888-A2CD-849A0B9AF809}" sibTransId="{9A77145D-D60A-49E1-944F-463AC9FA3AE5}"/>
    <dgm:cxn modelId="{8FBC4570-D38F-48D0-9390-A5EEE4CA8DB0}" type="presOf" srcId="{D2EF63C2-FCE1-452F-87E1-D3E0209DDD86}" destId="{B4710C1E-1C28-4AB9-A85B-83992BB76910}" srcOrd="0" destOrd="0" presId="urn:microsoft.com/office/officeart/2005/8/layout/vList2"/>
    <dgm:cxn modelId="{EF303D98-AC83-45EE-B32A-5AFA75717661}" srcId="{015B9435-1E71-49F4-9834-D483AB7822C2}" destId="{A479F887-9F94-48AD-A7E4-D5A3993A039F}" srcOrd="0" destOrd="0" parTransId="{44E85F21-E419-4F01-B4FA-DA85116D97B9}" sibTransId="{84D041C4-7CFB-48A3-BE76-7A2A83AA6AA5}"/>
    <dgm:cxn modelId="{0005829D-B9B1-4B3B-8D30-5D7B856C8F09}" type="presOf" srcId="{CC4FB1B5-27B2-4FE9-A81D-7843D3364AB0}" destId="{C6BCE270-767E-4136-8171-78201997D7FC}" srcOrd="0" destOrd="0" presId="urn:microsoft.com/office/officeart/2005/8/layout/vList2"/>
    <dgm:cxn modelId="{C7C529B7-D4FC-4300-ABB2-AAF0E7638415}" srcId="{015B9435-1E71-49F4-9834-D483AB7822C2}" destId="{D2EF63C2-FCE1-452F-87E1-D3E0209DDD86}" srcOrd="1" destOrd="0" parTransId="{AE11A1F8-93F6-44DA-A986-409441199C65}" sibTransId="{37528157-1102-4684-9B35-999072C44E91}"/>
    <dgm:cxn modelId="{FFA936C6-FF1D-48E8-A8B8-762AA67C4CCE}" type="presOf" srcId="{186BF3EC-69E9-4FEE-A1D3-A335DE52761E}" destId="{3E106B3D-D795-4EB9-8715-6EECC7CCE559}" srcOrd="0" destOrd="0" presId="urn:microsoft.com/office/officeart/2005/8/layout/vList2"/>
    <dgm:cxn modelId="{B61B31DC-6D70-4538-AA41-41EF027AD827}" srcId="{015B9435-1E71-49F4-9834-D483AB7822C2}" destId="{CC4FB1B5-27B2-4FE9-A81D-7843D3364AB0}" srcOrd="2" destOrd="0" parTransId="{35B237DD-935F-42D7-8950-B6486F721F08}" sibTransId="{F9D0EF8B-A713-4C0F-82C2-552D6C35FA2A}"/>
    <dgm:cxn modelId="{FF45316A-9ECD-4E3F-93D2-57C8FDE33875}" type="presParOf" srcId="{D321C7F4-E58E-4464-9DF8-951B282EF87D}" destId="{B5E4C6C2-954C-4BEB-83FA-5F012976CCF9}" srcOrd="0" destOrd="0" presId="urn:microsoft.com/office/officeart/2005/8/layout/vList2"/>
    <dgm:cxn modelId="{8FFA05F8-AFE0-4753-BD7B-95F3FD022A4B}" type="presParOf" srcId="{D321C7F4-E58E-4464-9DF8-951B282EF87D}" destId="{E05754E8-06E8-4C74-B248-D2AB40B3E4F8}" srcOrd="1" destOrd="0" presId="urn:microsoft.com/office/officeart/2005/8/layout/vList2"/>
    <dgm:cxn modelId="{FE061AEF-3AB3-4211-8D67-F6D45FAC0CF0}" type="presParOf" srcId="{D321C7F4-E58E-4464-9DF8-951B282EF87D}" destId="{B4710C1E-1C28-4AB9-A85B-83992BB76910}" srcOrd="2" destOrd="0" presId="urn:microsoft.com/office/officeart/2005/8/layout/vList2"/>
    <dgm:cxn modelId="{E718B87E-5046-4709-8434-F5101EA6FD54}" type="presParOf" srcId="{D321C7F4-E58E-4464-9DF8-951B282EF87D}" destId="{62D69D4D-29E3-462E-916C-0A2EDEE7E771}" srcOrd="3" destOrd="0" presId="urn:microsoft.com/office/officeart/2005/8/layout/vList2"/>
    <dgm:cxn modelId="{E0095578-72DA-4295-8404-483F9ECD1CBC}" type="presParOf" srcId="{D321C7F4-E58E-4464-9DF8-951B282EF87D}" destId="{C6BCE270-767E-4136-8171-78201997D7FC}" srcOrd="4" destOrd="0" presId="urn:microsoft.com/office/officeart/2005/8/layout/vList2"/>
    <dgm:cxn modelId="{1B098326-2E41-448E-8C04-10EDA295512E}" type="presParOf" srcId="{D321C7F4-E58E-4464-9DF8-951B282EF87D}" destId="{58B8E095-9970-4C3B-8569-0039362671C1}" srcOrd="5" destOrd="0" presId="urn:microsoft.com/office/officeart/2005/8/layout/vList2"/>
    <dgm:cxn modelId="{057F08C7-5780-4FE4-AEF9-4340461DD3FF}" type="presParOf" srcId="{D321C7F4-E58E-4464-9DF8-951B282EF87D}" destId="{3E106B3D-D795-4EB9-8715-6EECC7CCE55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F5BC0DAF-4FD0-4D6B-985D-EE89FE8CD30A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740A35C8-A3C0-478D-B34B-98D081966930}">
      <dgm:prSet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pPr rtl="0"/>
          <a:endParaRPr lang="hr-HR" u="sng" dirty="0">
            <a:latin typeface="Segoe Print" pitchFamily="2" charset="0"/>
          </a:endParaRPr>
        </a:p>
        <a:p>
          <a:pPr rtl="0"/>
          <a:endParaRPr lang="hr-HR" u="sng" dirty="0">
            <a:latin typeface="Segoe Print" pitchFamily="2" charset="0"/>
          </a:endParaRPr>
        </a:p>
        <a:p>
          <a:pPr rtl="0"/>
          <a:r>
            <a:rPr lang="sk-SK" b="1" u="sng" noProof="0" dirty="0">
              <a:latin typeface="Segoe Print" pitchFamily="2" charset="0"/>
            </a:rPr>
            <a:t>Príklady osvedčených postupov</a:t>
          </a:r>
          <a:endParaRPr lang="sk-SK" b="1" noProof="0" dirty="0">
            <a:latin typeface="Segoe Print" pitchFamily="2" charset="0"/>
          </a:endParaRPr>
        </a:p>
      </dgm:t>
    </dgm:pt>
    <dgm:pt modelId="{C766780D-3ECB-43D7-A1F3-E553AB63FC58}" type="parTrans" cxnId="{742BE8E3-2132-46BC-9AB0-3AC4F1CBAE97}">
      <dgm:prSet/>
      <dgm:spPr/>
      <dgm:t>
        <a:bodyPr/>
        <a:lstStyle/>
        <a:p>
          <a:endParaRPr lang="hr-HR"/>
        </a:p>
      </dgm:t>
    </dgm:pt>
    <dgm:pt modelId="{B0612C91-97E7-4338-8C33-F8F032B9B4B4}" type="sibTrans" cxnId="{742BE8E3-2132-46BC-9AB0-3AC4F1CBAE97}">
      <dgm:prSet/>
      <dgm:spPr/>
      <dgm:t>
        <a:bodyPr/>
        <a:lstStyle/>
        <a:p>
          <a:endParaRPr lang="hr-HR"/>
        </a:p>
      </dgm:t>
    </dgm:pt>
    <dgm:pt modelId="{FBB0F81B-039F-473F-9A97-085114E35464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sk-SK" noProof="0" dirty="0">
              <a:latin typeface="Segoe Print" pitchFamily="2" charset="0"/>
            </a:rPr>
            <a:t>Kampaň</a:t>
          </a:r>
          <a:r>
            <a:rPr lang="en-US" dirty="0">
              <a:latin typeface="Segoe Print" pitchFamily="2" charset="0"/>
            </a:rPr>
            <a:t> </a:t>
          </a:r>
          <a:r>
            <a:rPr lang="sk-SK" dirty="0">
              <a:latin typeface="Segoe Print" pitchFamily="2" charset="0"/>
            </a:rPr>
            <a:t>„</a:t>
          </a:r>
          <a:r>
            <a:rPr lang="en-US" dirty="0">
              <a:latin typeface="Segoe Print" pitchFamily="2" charset="0"/>
            </a:rPr>
            <a:t>Land Of Land Rovers</a:t>
          </a:r>
          <a:r>
            <a:rPr lang="sk-SK" dirty="0">
              <a:latin typeface="Segoe Print" pitchFamily="2" charset="0"/>
            </a:rPr>
            <a:t>“</a:t>
          </a:r>
          <a:r>
            <a:rPr lang="en-US" dirty="0">
              <a:latin typeface="Segoe Print" pitchFamily="2" charset="0"/>
            </a:rPr>
            <a:t> </a:t>
          </a:r>
          <a:r>
            <a:rPr lang="en-GB" dirty="0">
              <a:latin typeface="Segoe Print" pitchFamily="2" charset="0"/>
              <a:hlinkClick xmlns:r="http://schemas.openxmlformats.org/officeDocument/2006/relationships" r:id="rId1"/>
            </a:rPr>
            <a:t>https://youtu.be/YNXU1IR2LR8</a:t>
          </a:r>
          <a:endParaRPr lang="hr-HR" dirty="0">
            <a:latin typeface="Segoe Print" pitchFamily="2" charset="0"/>
          </a:endParaRPr>
        </a:p>
      </dgm:t>
    </dgm:pt>
    <dgm:pt modelId="{8FF0B4BC-438C-4AF2-AA92-8D899A20AA4C}" type="parTrans" cxnId="{45373760-672C-44A8-9183-FAE420F0FC08}">
      <dgm:prSet/>
      <dgm:spPr/>
      <dgm:t>
        <a:bodyPr/>
        <a:lstStyle/>
        <a:p>
          <a:endParaRPr lang="hr-HR"/>
        </a:p>
      </dgm:t>
    </dgm:pt>
    <dgm:pt modelId="{A7387987-C63E-4EB7-90A6-38CFBF59C4EB}" type="sibTrans" cxnId="{45373760-672C-44A8-9183-FAE420F0FC08}">
      <dgm:prSet/>
      <dgm:spPr/>
      <dgm:t>
        <a:bodyPr/>
        <a:lstStyle/>
        <a:p>
          <a:endParaRPr lang="hr-HR"/>
        </a:p>
      </dgm:t>
    </dgm:pt>
    <dgm:pt modelId="{D4C46659-0E16-4D00-A4C1-31E0B09D7421}">
      <dgm:prSet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20000"/>
              <a:lumOff val="80000"/>
            </a:schemeClr>
          </a:solidFill>
        </a:ln>
      </dgm:spPr>
      <dgm:t>
        <a:bodyPr/>
        <a:lstStyle/>
        <a:p>
          <a:pPr rtl="0"/>
          <a:r>
            <a:rPr lang="sk-SK" dirty="0">
              <a:latin typeface="Segoe Print" pitchFamily="2" charset="0"/>
            </a:rPr>
            <a:t>Kampaň </a:t>
          </a:r>
          <a:r>
            <a:rPr lang="sk-SK" dirty="0" err="1">
              <a:latin typeface="Segoe Print" pitchFamily="2" charset="0"/>
            </a:rPr>
            <a:t>Ikea</a:t>
          </a:r>
          <a:r>
            <a:rPr lang="sk-SK" dirty="0">
              <a:latin typeface="Segoe Print" pitchFamily="2" charset="0"/>
            </a:rPr>
            <a:t> „Vylepšite si váš súkromný život“ </a:t>
          </a:r>
          <a:r>
            <a:rPr lang="hr-HR" dirty="0">
              <a:latin typeface="Segoe Print" pitchFamily="2" charset="0"/>
              <a:hlinkClick xmlns:r="http://schemas.openxmlformats.org/officeDocument/2006/relationships" r:id="rId2"/>
            </a:rPr>
            <a:t>https://youtu.be/Tmv8rCd_NiA</a:t>
          </a:r>
          <a:endParaRPr lang="hr-HR" dirty="0">
            <a:latin typeface="Segoe Print" pitchFamily="2" charset="0"/>
          </a:endParaRPr>
        </a:p>
      </dgm:t>
    </dgm:pt>
    <dgm:pt modelId="{9AD4965A-922F-4FC9-80E4-0125049098BC}" type="parTrans" cxnId="{419BC94E-3076-463D-BF1D-F9396A021961}">
      <dgm:prSet/>
      <dgm:spPr/>
      <dgm:t>
        <a:bodyPr/>
        <a:lstStyle/>
        <a:p>
          <a:endParaRPr lang="hr-HR"/>
        </a:p>
      </dgm:t>
    </dgm:pt>
    <dgm:pt modelId="{A204F71F-A45C-447F-ADCD-4375C9FB86F2}" type="sibTrans" cxnId="{419BC94E-3076-463D-BF1D-F9396A021961}">
      <dgm:prSet/>
      <dgm:spPr/>
      <dgm:t>
        <a:bodyPr/>
        <a:lstStyle/>
        <a:p>
          <a:endParaRPr lang="hr-HR"/>
        </a:p>
      </dgm:t>
    </dgm:pt>
    <dgm:pt modelId="{738C07A1-024F-4B44-BA9C-2FF912139286}" type="pres">
      <dgm:prSet presAssocID="{F5BC0DAF-4FD0-4D6B-985D-EE89FE8CD30A}" presName="vert0" presStyleCnt="0">
        <dgm:presLayoutVars>
          <dgm:dir/>
          <dgm:animOne val="branch"/>
          <dgm:animLvl val="lvl"/>
        </dgm:presLayoutVars>
      </dgm:prSet>
      <dgm:spPr/>
    </dgm:pt>
    <dgm:pt modelId="{2948C020-2545-4596-8536-E29D537A185A}" type="pres">
      <dgm:prSet presAssocID="{740A35C8-A3C0-478D-B34B-98D081966930}" presName="thickLine" presStyleLbl="alignNode1" presStyleIdx="0" presStyleCnt="1"/>
      <dgm:spPr/>
    </dgm:pt>
    <dgm:pt modelId="{0639C102-B848-46D6-9D58-14ADAA5F2D24}" type="pres">
      <dgm:prSet presAssocID="{740A35C8-A3C0-478D-B34B-98D081966930}" presName="horz1" presStyleCnt="0"/>
      <dgm:spPr/>
    </dgm:pt>
    <dgm:pt modelId="{E04C0F20-68A7-4241-9F5A-96562E3347BE}" type="pres">
      <dgm:prSet presAssocID="{740A35C8-A3C0-478D-B34B-98D081966930}" presName="tx1" presStyleLbl="revTx" presStyleIdx="0" presStyleCnt="3"/>
      <dgm:spPr>
        <a:prstGeom prst="roundRect">
          <a:avLst/>
        </a:prstGeom>
      </dgm:spPr>
    </dgm:pt>
    <dgm:pt modelId="{CFCB927D-FABB-45A9-BA04-B35E4280EC6B}" type="pres">
      <dgm:prSet presAssocID="{740A35C8-A3C0-478D-B34B-98D081966930}" presName="vert1" presStyleCnt="0"/>
      <dgm:spPr/>
    </dgm:pt>
    <dgm:pt modelId="{F96C476D-FADA-4ED0-90F7-C34006BBC252}" type="pres">
      <dgm:prSet presAssocID="{FBB0F81B-039F-473F-9A97-085114E35464}" presName="vertSpace2a" presStyleCnt="0"/>
      <dgm:spPr/>
    </dgm:pt>
    <dgm:pt modelId="{00CF4F9C-ADB9-46AC-878E-F63100F9B11F}" type="pres">
      <dgm:prSet presAssocID="{FBB0F81B-039F-473F-9A97-085114E35464}" presName="horz2" presStyleCnt="0"/>
      <dgm:spPr/>
    </dgm:pt>
    <dgm:pt modelId="{CF3677A0-5AED-45BB-AB8D-054D56A3D3A6}" type="pres">
      <dgm:prSet presAssocID="{FBB0F81B-039F-473F-9A97-085114E35464}" presName="horzSpace2" presStyleCnt="0"/>
      <dgm:spPr/>
    </dgm:pt>
    <dgm:pt modelId="{91FD6736-52B4-4C01-980A-E8C08981F8E3}" type="pres">
      <dgm:prSet presAssocID="{FBB0F81B-039F-473F-9A97-085114E35464}" presName="tx2" presStyleLbl="revTx" presStyleIdx="1" presStyleCnt="3" custLinFactNeighborX="12028" custLinFactNeighborY="548"/>
      <dgm:spPr>
        <a:prstGeom prst="roundRect">
          <a:avLst/>
        </a:prstGeom>
      </dgm:spPr>
    </dgm:pt>
    <dgm:pt modelId="{5B66A0DE-45A0-45E5-9882-E42768CC6838}" type="pres">
      <dgm:prSet presAssocID="{FBB0F81B-039F-473F-9A97-085114E35464}" presName="vert2" presStyleCnt="0"/>
      <dgm:spPr/>
    </dgm:pt>
    <dgm:pt modelId="{F676F6F4-7904-4A66-859F-DAF6A9BC2B34}" type="pres">
      <dgm:prSet presAssocID="{FBB0F81B-039F-473F-9A97-085114E35464}" presName="thinLine2b" presStyleLbl="callout" presStyleIdx="0" presStyleCnt="2"/>
      <dgm:spPr/>
    </dgm:pt>
    <dgm:pt modelId="{D2E77D1A-71A6-48FD-95CA-F4A1548E6199}" type="pres">
      <dgm:prSet presAssocID="{FBB0F81B-039F-473F-9A97-085114E35464}" presName="vertSpace2b" presStyleCnt="0"/>
      <dgm:spPr/>
    </dgm:pt>
    <dgm:pt modelId="{0DECD26B-414C-49B9-BBB3-44D7DD8D72C4}" type="pres">
      <dgm:prSet presAssocID="{D4C46659-0E16-4D00-A4C1-31E0B09D7421}" presName="horz2" presStyleCnt="0"/>
      <dgm:spPr/>
    </dgm:pt>
    <dgm:pt modelId="{D87C3E2A-1C1C-4C3C-AA1A-516B8868AEBA}" type="pres">
      <dgm:prSet presAssocID="{D4C46659-0E16-4D00-A4C1-31E0B09D7421}" presName="horzSpace2" presStyleCnt="0"/>
      <dgm:spPr/>
    </dgm:pt>
    <dgm:pt modelId="{DD5E78FC-CC5F-4D75-8E21-FA0BD776A49A}" type="pres">
      <dgm:prSet presAssocID="{D4C46659-0E16-4D00-A4C1-31E0B09D7421}" presName="tx2" presStyleLbl="revTx" presStyleIdx="2" presStyleCnt="3"/>
      <dgm:spPr>
        <a:prstGeom prst="roundRect">
          <a:avLst/>
        </a:prstGeom>
      </dgm:spPr>
    </dgm:pt>
    <dgm:pt modelId="{40FB653C-3556-44F0-93FC-3DF689DEDF9B}" type="pres">
      <dgm:prSet presAssocID="{D4C46659-0E16-4D00-A4C1-31E0B09D7421}" presName="vert2" presStyleCnt="0"/>
      <dgm:spPr/>
    </dgm:pt>
    <dgm:pt modelId="{2B17AD1D-6251-4B4A-B1F7-B67DDF39E88E}" type="pres">
      <dgm:prSet presAssocID="{D4C46659-0E16-4D00-A4C1-31E0B09D7421}" presName="thinLine2b" presStyleLbl="callout" presStyleIdx="1" presStyleCnt="2"/>
      <dgm:spPr/>
    </dgm:pt>
    <dgm:pt modelId="{2B896241-FA89-42BC-A8CC-528A6DC27AE5}" type="pres">
      <dgm:prSet presAssocID="{D4C46659-0E16-4D00-A4C1-31E0B09D7421}" presName="vertSpace2b" presStyleCnt="0"/>
      <dgm:spPr/>
    </dgm:pt>
  </dgm:ptLst>
  <dgm:cxnLst>
    <dgm:cxn modelId="{D3903723-3972-470E-ABA1-5F359121DCC4}" type="presOf" srcId="{D4C46659-0E16-4D00-A4C1-31E0B09D7421}" destId="{DD5E78FC-CC5F-4D75-8E21-FA0BD776A49A}" srcOrd="0" destOrd="0" presId="urn:microsoft.com/office/officeart/2008/layout/LinedList"/>
    <dgm:cxn modelId="{6EE7FB3C-3111-48EA-8DE6-85292EF92D85}" type="presOf" srcId="{FBB0F81B-039F-473F-9A97-085114E35464}" destId="{91FD6736-52B4-4C01-980A-E8C08981F8E3}" srcOrd="0" destOrd="0" presId="urn:microsoft.com/office/officeart/2008/layout/LinedList"/>
    <dgm:cxn modelId="{45373760-672C-44A8-9183-FAE420F0FC08}" srcId="{740A35C8-A3C0-478D-B34B-98D081966930}" destId="{FBB0F81B-039F-473F-9A97-085114E35464}" srcOrd="0" destOrd="0" parTransId="{8FF0B4BC-438C-4AF2-AA92-8D899A20AA4C}" sibTransId="{A7387987-C63E-4EB7-90A6-38CFBF59C4EB}"/>
    <dgm:cxn modelId="{419BC94E-3076-463D-BF1D-F9396A021961}" srcId="{740A35C8-A3C0-478D-B34B-98D081966930}" destId="{D4C46659-0E16-4D00-A4C1-31E0B09D7421}" srcOrd="1" destOrd="0" parTransId="{9AD4965A-922F-4FC9-80E4-0125049098BC}" sibTransId="{A204F71F-A45C-447F-ADCD-4375C9FB86F2}"/>
    <dgm:cxn modelId="{F146D651-576E-42C8-8358-FEFAD9F1DAA8}" type="presOf" srcId="{740A35C8-A3C0-478D-B34B-98D081966930}" destId="{E04C0F20-68A7-4241-9F5A-96562E3347BE}" srcOrd="0" destOrd="0" presId="urn:microsoft.com/office/officeart/2008/layout/LinedList"/>
    <dgm:cxn modelId="{B0C5539B-F6FB-40E0-8474-0D610D125DF7}" type="presOf" srcId="{F5BC0DAF-4FD0-4D6B-985D-EE89FE8CD30A}" destId="{738C07A1-024F-4B44-BA9C-2FF912139286}" srcOrd="0" destOrd="0" presId="urn:microsoft.com/office/officeart/2008/layout/LinedList"/>
    <dgm:cxn modelId="{742BE8E3-2132-46BC-9AB0-3AC4F1CBAE97}" srcId="{F5BC0DAF-4FD0-4D6B-985D-EE89FE8CD30A}" destId="{740A35C8-A3C0-478D-B34B-98D081966930}" srcOrd="0" destOrd="0" parTransId="{C766780D-3ECB-43D7-A1F3-E553AB63FC58}" sibTransId="{B0612C91-97E7-4338-8C33-F8F032B9B4B4}"/>
    <dgm:cxn modelId="{4D0791E1-A2C7-4C6A-AAF8-8CBDF6443765}" type="presParOf" srcId="{738C07A1-024F-4B44-BA9C-2FF912139286}" destId="{2948C020-2545-4596-8536-E29D537A185A}" srcOrd="0" destOrd="0" presId="urn:microsoft.com/office/officeart/2008/layout/LinedList"/>
    <dgm:cxn modelId="{36826645-FFF4-445A-AC93-121CDB61225D}" type="presParOf" srcId="{738C07A1-024F-4B44-BA9C-2FF912139286}" destId="{0639C102-B848-46D6-9D58-14ADAA5F2D24}" srcOrd="1" destOrd="0" presId="urn:microsoft.com/office/officeart/2008/layout/LinedList"/>
    <dgm:cxn modelId="{5CDA5389-282F-4766-B358-4794286C3948}" type="presParOf" srcId="{0639C102-B848-46D6-9D58-14ADAA5F2D24}" destId="{E04C0F20-68A7-4241-9F5A-96562E3347BE}" srcOrd="0" destOrd="0" presId="urn:microsoft.com/office/officeart/2008/layout/LinedList"/>
    <dgm:cxn modelId="{4A15BF9A-61D9-47CD-8243-46085405451F}" type="presParOf" srcId="{0639C102-B848-46D6-9D58-14ADAA5F2D24}" destId="{CFCB927D-FABB-45A9-BA04-B35E4280EC6B}" srcOrd="1" destOrd="0" presId="urn:microsoft.com/office/officeart/2008/layout/LinedList"/>
    <dgm:cxn modelId="{F95B903D-E2A7-4130-960A-225B77C72E3A}" type="presParOf" srcId="{CFCB927D-FABB-45A9-BA04-B35E4280EC6B}" destId="{F96C476D-FADA-4ED0-90F7-C34006BBC252}" srcOrd="0" destOrd="0" presId="urn:microsoft.com/office/officeart/2008/layout/LinedList"/>
    <dgm:cxn modelId="{CB4D928D-6E55-44D0-86F6-F34BCD39F4C9}" type="presParOf" srcId="{CFCB927D-FABB-45A9-BA04-B35E4280EC6B}" destId="{00CF4F9C-ADB9-46AC-878E-F63100F9B11F}" srcOrd="1" destOrd="0" presId="urn:microsoft.com/office/officeart/2008/layout/LinedList"/>
    <dgm:cxn modelId="{B286A3E0-1D0D-4B4B-8AA5-F9C220481D90}" type="presParOf" srcId="{00CF4F9C-ADB9-46AC-878E-F63100F9B11F}" destId="{CF3677A0-5AED-45BB-AB8D-054D56A3D3A6}" srcOrd="0" destOrd="0" presId="urn:microsoft.com/office/officeart/2008/layout/LinedList"/>
    <dgm:cxn modelId="{5DBA007C-BFA6-4B9E-B3A7-F28373A25EE8}" type="presParOf" srcId="{00CF4F9C-ADB9-46AC-878E-F63100F9B11F}" destId="{91FD6736-52B4-4C01-980A-E8C08981F8E3}" srcOrd="1" destOrd="0" presId="urn:microsoft.com/office/officeart/2008/layout/LinedList"/>
    <dgm:cxn modelId="{54E8D863-37A3-4DF8-B9EE-F606D012274C}" type="presParOf" srcId="{00CF4F9C-ADB9-46AC-878E-F63100F9B11F}" destId="{5B66A0DE-45A0-45E5-9882-E42768CC6838}" srcOrd="2" destOrd="0" presId="urn:microsoft.com/office/officeart/2008/layout/LinedList"/>
    <dgm:cxn modelId="{E854335E-6901-46F6-BE7E-E1FEC4BCFA7A}" type="presParOf" srcId="{CFCB927D-FABB-45A9-BA04-B35E4280EC6B}" destId="{F676F6F4-7904-4A66-859F-DAF6A9BC2B34}" srcOrd="2" destOrd="0" presId="urn:microsoft.com/office/officeart/2008/layout/LinedList"/>
    <dgm:cxn modelId="{3100C477-88FB-4531-A3D7-01544110C7C4}" type="presParOf" srcId="{CFCB927D-FABB-45A9-BA04-B35E4280EC6B}" destId="{D2E77D1A-71A6-48FD-95CA-F4A1548E6199}" srcOrd="3" destOrd="0" presId="urn:microsoft.com/office/officeart/2008/layout/LinedList"/>
    <dgm:cxn modelId="{BA4AE8D0-2E5F-4C10-8E74-549EB642CD98}" type="presParOf" srcId="{CFCB927D-FABB-45A9-BA04-B35E4280EC6B}" destId="{0DECD26B-414C-49B9-BBB3-44D7DD8D72C4}" srcOrd="4" destOrd="0" presId="urn:microsoft.com/office/officeart/2008/layout/LinedList"/>
    <dgm:cxn modelId="{F143DCBB-BE2F-4424-BA5C-097EFD1E0814}" type="presParOf" srcId="{0DECD26B-414C-49B9-BBB3-44D7DD8D72C4}" destId="{D87C3E2A-1C1C-4C3C-AA1A-516B8868AEBA}" srcOrd="0" destOrd="0" presId="urn:microsoft.com/office/officeart/2008/layout/LinedList"/>
    <dgm:cxn modelId="{B024D8E7-8A54-47E3-9BFA-D2FA7D7EA499}" type="presParOf" srcId="{0DECD26B-414C-49B9-BBB3-44D7DD8D72C4}" destId="{DD5E78FC-CC5F-4D75-8E21-FA0BD776A49A}" srcOrd="1" destOrd="0" presId="urn:microsoft.com/office/officeart/2008/layout/LinedList"/>
    <dgm:cxn modelId="{09D2E53F-2309-4732-9664-40A5A6F05FDB}" type="presParOf" srcId="{0DECD26B-414C-49B9-BBB3-44D7DD8D72C4}" destId="{40FB653C-3556-44F0-93FC-3DF689DEDF9B}" srcOrd="2" destOrd="0" presId="urn:microsoft.com/office/officeart/2008/layout/LinedList"/>
    <dgm:cxn modelId="{F7DF13F8-00CF-458C-967F-1CC81C4BE6C4}" type="presParOf" srcId="{CFCB927D-FABB-45A9-BA04-B35E4280EC6B}" destId="{2B17AD1D-6251-4B4A-B1F7-B67DDF39E88E}" srcOrd="5" destOrd="0" presId="urn:microsoft.com/office/officeart/2008/layout/LinedList"/>
    <dgm:cxn modelId="{75A0EA22-F454-4B37-A67D-D42A6EA55123}" type="presParOf" srcId="{CFCB927D-FABB-45A9-BA04-B35E4280EC6B}" destId="{2B896241-FA89-42BC-A8CC-528A6DC27AE5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5E3C3AA8-CA9A-4B25-9C5F-BA9115AE735E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4FFB88EF-4071-4914-8E07-2993F6F7DCAD}">
      <dgm:prSet/>
      <dgm:spPr/>
      <dgm:t>
        <a:bodyPr/>
        <a:lstStyle/>
        <a:p>
          <a:pPr rtl="0"/>
          <a:r>
            <a:rPr lang="sk-SK" b="1" dirty="0">
              <a:latin typeface="Segoe Print" pitchFamily="2" charset="0"/>
            </a:rPr>
            <a:t>Výhody rozprávania príbehov</a:t>
          </a:r>
          <a:endParaRPr lang="hr-HR" b="1" dirty="0">
            <a:latin typeface="Segoe Print" pitchFamily="2" charset="0"/>
          </a:endParaRPr>
        </a:p>
      </dgm:t>
    </dgm:pt>
    <dgm:pt modelId="{65FA321D-168E-4914-AFC8-21934301E14C}" type="parTrans" cxnId="{1A1F6B04-F8EC-4A44-998D-B99D7C21EDF7}">
      <dgm:prSet/>
      <dgm:spPr/>
      <dgm:t>
        <a:bodyPr/>
        <a:lstStyle/>
        <a:p>
          <a:endParaRPr lang="hr-HR"/>
        </a:p>
      </dgm:t>
    </dgm:pt>
    <dgm:pt modelId="{C4064E53-DA7B-4C4D-93DA-B88D0818D538}" type="sibTrans" cxnId="{1A1F6B04-F8EC-4A44-998D-B99D7C21EDF7}">
      <dgm:prSet/>
      <dgm:spPr/>
      <dgm:t>
        <a:bodyPr/>
        <a:lstStyle/>
        <a:p>
          <a:endParaRPr lang="hr-HR"/>
        </a:p>
      </dgm:t>
    </dgm:pt>
    <dgm:pt modelId="{3DBB51F9-DE2F-471C-B15C-21E4DD4EE9CC}">
      <dgm:prSet custT="1"/>
      <dgm:spPr/>
      <dgm:t>
        <a:bodyPr/>
        <a:lstStyle/>
        <a:p>
          <a:pPr rtl="0"/>
          <a:r>
            <a:rPr lang="sk-SK" sz="1800" dirty="0">
              <a:latin typeface="Segoe Print" pitchFamily="2" charset="0"/>
            </a:rPr>
            <a:t>Publikum si bude pamätať skôr príbeh ako údaje</a:t>
          </a:r>
          <a:endParaRPr lang="hr-HR" sz="1800" dirty="0">
            <a:latin typeface="Segoe Print" pitchFamily="2" charset="0"/>
          </a:endParaRPr>
        </a:p>
      </dgm:t>
    </dgm:pt>
    <dgm:pt modelId="{CB77F916-AF68-46E7-9074-D609927CFB84}" type="parTrans" cxnId="{33B420F1-26DE-42F8-A44A-84DCBF975529}">
      <dgm:prSet/>
      <dgm:spPr/>
      <dgm:t>
        <a:bodyPr/>
        <a:lstStyle/>
        <a:p>
          <a:endParaRPr lang="hr-HR"/>
        </a:p>
      </dgm:t>
    </dgm:pt>
    <dgm:pt modelId="{4E477F7D-1D8A-4F4D-AFB7-3B1A4642944D}" type="sibTrans" cxnId="{33B420F1-26DE-42F8-A44A-84DCBF975529}">
      <dgm:prSet/>
      <dgm:spPr/>
      <dgm:t>
        <a:bodyPr/>
        <a:lstStyle/>
        <a:p>
          <a:endParaRPr lang="hr-HR"/>
        </a:p>
      </dgm:t>
    </dgm:pt>
    <dgm:pt modelId="{E4120640-B061-4E08-AAE2-1B0B8FFC3B4A}">
      <dgm:prSet custT="1"/>
      <dgm:spPr/>
      <dgm:t>
        <a:bodyPr/>
        <a:lstStyle/>
        <a:p>
          <a:pPr rtl="0"/>
          <a:r>
            <a:rPr lang="sk-SK" sz="1800" dirty="0">
              <a:latin typeface="Segoe Print" pitchFamily="2" charset="0"/>
            </a:rPr>
            <a:t>Príbehy formujú informácie do významu</a:t>
          </a:r>
          <a:endParaRPr lang="hr-HR" sz="1800" dirty="0">
            <a:latin typeface="Segoe Print" pitchFamily="2" charset="0"/>
          </a:endParaRPr>
        </a:p>
      </dgm:t>
    </dgm:pt>
    <dgm:pt modelId="{2D8B3AB7-BD13-4B9D-AA35-0DE15726D2EA}" type="parTrans" cxnId="{AD5A3B0E-77EF-4805-AE31-3CB7A3264792}">
      <dgm:prSet/>
      <dgm:spPr/>
      <dgm:t>
        <a:bodyPr/>
        <a:lstStyle/>
        <a:p>
          <a:endParaRPr lang="hr-HR"/>
        </a:p>
      </dgm:t>
    </dgm:pt>
    <dgm:pt modelId="{8765851A-D948-4201-8EC1-0B0998DF08E9}" type="sibTrans" cxnId="{AD5A3B0E-77EF-4805-AE31-3CB7A3264792}">
      <dgm:prSet/>
      <dgm:spPr/>
      <dgm:t>
        <a:bodyPr/>
        <a:lstStyle/>
        <a:p>
          <a:endParaRPr lang="hr-HR"/>
        </a:p>
      </dgm:t>
    </dgm:pt>
    <dgm:pt modelId="{4C429F73-0346-4C32-95BB-8317BE8D0F16}">
      <dgm:prSet custT="1"/>
      <dgm:spPr/>
      <dgm:t>
        <a:bodyPr/>
        <a:lstStyle/>
        <a:p>
          <a:pPr rtl="0"/>
          <a:r>
            <a:rPr lang="sk-SK" sz="1800" dirty="0">
              <a:latin typeface="Segoe Print" pitchFamily="2" charset="0"/>
            </a:rPr>
            <a:t>Sú krátke, ľahko rozpoznateľné a zapamätateľné</a:t>
          </a:r>
          <a:endParaRPr lang="hr-HR" sz="1800" dirty="0">
            <a:latin typeface="Segoe Print" pitchFamily="2" charset="0"/>
          </a:endParaRPr>
        </a:p>
      </dgm:t>
    </dgm:pt>
    <dgm:pt modelId="{136D45D3-1649-4DDA-B710-E6F521D8258F}" type="parTrans" cxnId="{B1B30781-8562-4619-95A7-0C65AF2E63DD}">
      <dgm:prSet/>
      <dgm:spPr/>
      <dgm:t>
        <a:bodyPr/>
        <a:lstStyle/>
        <a:p>
          <a:endParaRPr lang="hr-HR"/>
        </a:p>
      </dgm:t>
    </dgm:pt>
    <dgm:pt modelId="{6B8AFA63-E376-4B42-98CC-D5426B5D7121}" type="sibTrans" cxnId="{B1B30781-8562-4619-95A7-0C65AF2E63DD}">
      <dgm:prSet/>
      <dgm:spPr/>
      <dgm:t>
        <a:bodyPr/>
        <a:lstStyle/>
        <a:p>
          <a:endParaRPr lang="hr-HR"/>
        </a:p>
      </dgm:t>
    </dgm:pt>
    <dgm:pt modelId="{4542D4CC-7275-4C12-AE90-B25CC4466AEC}">
      <dgm:prSet custT="1"/>
      <dgm:spPr/>
      <dgm:t>
        <a:bodyPr/>
        <a:lstStyle/>
        <a:p>
          <a:pPr rtl="0"/>
          <a:r>
            <a:rPr lang="sk-SK" sz="1800" dirty="0">
              <a:latin typeface="Segoe Print" pitchFamily="2" charset="0"/>
            </a:rPr>
            <a:t>Príbehy inšpirujú k akcii</a:t>
          </a:r>
          <a:endParaRPr lang="hr-HR" sz="1800" dirty="0">
            <a:latin typeface="Segoe Print" pitchFamily="2" charset="0"/>
          </a:endParaRPr>
        </a:p>
      </dgm:t>
    </dgm:pt>
    <dgm:pt modelId="{E5B7F1CF-C36F-4185-86D5-564FD70B5E98}" type="parTrans" cxnId="{366B983D-94AB-4B2B-BE2E-8AC42F8D5F9B}">
      <dgm:prSet/>
      <dgm:spPr/>
      <dgm:t>
        <a:bodyPr/>
        <a:lstStyle/>
        <a:p>
          <a:endParaRPr lang="hr-HR"/>
        </a:p>
      </dgm:t>
    </dgm:pt>
    <dgm:pt modelId="{C1BE573C-FDA9-4191-B929-3F92215B6EAA}" type="sibTrans" cxnId="{366B983D-94AB-4B2B-BE2E-8AC42F8D5F9B}">
      <dgm:prSet/>
      <dgm:spPr/>
      <dgm:t>
        <a:bodyPr/>
        <a:lstStyle/>
        <a:p>
          <a:endParaRPr lang="hr-HR"/>
        </a:p>
      </dgm:t>
    </dgm:pt>
    <dgm:pt modelId="{FF629484-65C8-4ACF-8FD6-2BEF1995ECDB}">
      <dgm:prSet custT="1"/>
      <dgm:spPr/>
      <dgm:t>
        <a:bodyPr/>
        <a:lstStyle/>
        <a:p>
          <a:pPr rtl="0"/>
          <a:r>
            <a:rPr lang="sk-SK" sz="1800" dirty="0">
              <a:latin typeface="Segoe Print" pitchFamily="2" charset="0"/>
            </a:rPr>
            <a:t>Príbehy putujú ďalej</a:t>
          </a:r>
          <a:endParaRPr lang="hr-HR" sz="1800" dirty="0">
            <a:latin typeface="Segoe Print" pitchFamily="2" charset="0"/>
          </a:endParaRPr>
        </a:p>
      </dgm:t>
    </dgm:pt>
    <dgm:pt modelId="{0F647817-D3E2-478D-9D30-6315BC7EA336}" type="parTrans" cxnId="{0138847C-F08A-4F7B-B09F-DBAE68248A7F}">
      <dgm:prSet/>
      <dgm:spPr/>
      <dgm:t>
        <a:bodyPr/>
        <a:lstStyle/>
        <a:p>
          <a:endParaRPr lang="hr-HR"/>
        </a:p>
      </dgm:t>
    </dgm:pt>
    <dgm:pt modelId="{8170AC1B-785D-4853-8E52-D720DA3CC447}" type="sibTrans" cxnId="{0138847C-F08A-4F7B-B09F-DBAE68248A7F}">
      <dgm:prSet/>
      <dgm:spPr/>
      <dgm:t>
        <a:bodyPr/>
        <a:lstStyle/>
        <a:p>
          <a:endParaRPr lang="hr-HR"/>
        </a:p>
      </dgm:t>
    </dgm:pt>
    <dgm:pt modelId="{BC9AFE7A-5D7B-4BFC-ADA2-A21C1D46BF3C}">
      <dgm:prSet custT="1"/>
      <dgm:spPr/>
      <dgm:t>
        <a:bodyPr/>
        <a:lstStyle/>
        <a:p>
          <a:pPr rtl="0"/>
          <a:r>
            <a:rPr lang="sk-SK" sz="1800" dirty="0">
              <a:latin typeface="Segoe Print" pitchFamily="2" charset="0"/>
            </a:rPr>
            <a:t>Je menej pravdepodobné, že príbehy budú odolávať</a:t>
          </a:r>
          <a:endParaRPr lang="hr-HR" sz="1800" dirty="0">
            <a:latin typeface="Segoe Print" pitchFamily="2" charset="0"/>
          </a:endParaRPr>
        </a:p>
      </dgm:t>
    </dgm:pt>
    <dgm:pt modelId="{6B47AC27-EA57-43D1-B960-0140112BE950}" type="parTrans" cxnId="{07E0F8FE-7083-45A0-84D7-2849E407A954}">
      <dgm:prSet/>
      <dgm:spPr/>
      <dgm:t>
        <a:bodyPr/>
        <a:lstStyle/>
        <a:p>
          <a:endParaRPr lang="hr-HR"/>
        </a:p>
      </dgm:t>
    </dgm:pt>
    <dgm:pt modelId="{B4B51309-4C7B-477E-B93C-A5D0867FDE5D}" type="sibTrans" cxnId="{07E0F8FE-7083-45A0-84D7-2849E407A954}">
      <dgm:prSet/>
      <dgm:spPr/>
      <dgm:t>
        <a:bodyPr/>
        <a:lstStyle/>
        <a:p>
          <a:endParaRPr lang="hr-HR"/>
        </a:p>
      </dgm:t>
    </dgm:pt>
    <dgm:pt modelId="{CD3761DA-22B8-4C39-AA6B-164B1F689250}">
      <dgm:prSet custT="1"/>
      <dgm:spPr/>
      <dgm:t>
        <a:bodyPr/>
        <a:lstStyle/>
        <a:p>
          <a:pPr rtl="0"/>
          <a:r>
            <a:rPr lang="sk-SK" sz="1800" dirty="0">
              <a:latin typeface="Segoe Print" pitchFamily="2" charset="0"/>
            </a:rPr>
            <a:t>Príbehy odhaľujú, v čom je vaša správa jedinečná</a:t>
          </a:r>
          <a:endParaRPr lang="hr-HR" sz="1800" dirty="0">
            <a:latin typeface="Segoe Print" pitchFamily="2" charset="0"/>
          </a:endParaRPr>
        </a:p>
      </dgm:t>
    </dgm:pt>
    <dgm:pt modelId="{F3265F17-F26B-4C5F-B475-426039D26732}" type="parTrans" cxnId="{AF965314-5FD3-4691-8B20-6BD5DBF9EB29}">
      <dgm:prSet/>
      <dgm:spPr/>
      <dgm:t>
        <a:bodyPr/>
        <a:lstStyle/>
        <a:p>
          <a:endParaRPr lang="hr-HR"/>
        </a:p>
      </dgm:t>
    </dgm:pt>
    <dgm:pt modelId="{B9ABB8A3-9AE9-4F42-83C4-1FC6AB2A1FBA}" type="sibTrans" cxnId="{AF965314-5FD3-4691-8B20-6BD5DBF9EB29}">
      <dgm:prSet/>
      <dgm:spPr/>
      <dgm:t>
        <a:bodyPr/>
        <a:lstStyle/>
        <a:p>
          <a:endParaRPr lang="hr-HR"/>
        </a:p>
      </dgm:t>
    </dgm:pt>
    <dgm:pt modelId="{594AC524-4B34-4460-8DDD-D02A884B89CF}">
      <dgm:prSet custT="1"/>
      <dgm:spPr/>
      <dgm:t>
        <a:bodyPr/>
        <a:lstStyle/>
        <a:p>
          <a:pPr rtl="0"/>
          <a:r>
            <a:rPr lang="sk-SK" sz="1800" dirty="0">
              <a:latin typeface="Segoe Print" pitchFamily="2" charset="0"/>
            </a:rPr>
            <a:t>Ilustruje merateľné, konkrétne výsledky</a:t>
          </a:r>
          <a:endParaRPr lang="hr-HR" sz="1800" dirty="0">
            <a:latin typeface="Segoe Print" pitchFamily="2" charset="0"/>
          </a:endParaRPr>
        </a:p>
      </dgm:t>
    </dgm:pt>
    <dgm:pt modelId="{3FC38C0A-538B-478E-9BD8-223EBF4748EE}" type="parTrans" cxnId="{52BCCEA5-DB7F-45A3-A3F4-3FA0955DA526}">
      <dgm:prSet/>
      <dgm:spPr/>
      <dgm:t>
        <a:bodyPr/>
        <a:lstStyle/>
        <a:p>
          <a:endParaRPr lang="hr-HR"/>
        </a:p>
      </dgm:t>
    </dgm:pt>
    <dgm:pt modelId="{959CE5E0-AE45-4D83-BEE7-E1AA71472F4A}" type="sibTrans" cxnId="{52BCCEA5-DB7F-45A3-A3F4-3FA0955DA526}">
      <dgm:prSet/>
      <dgm:spPr/>
      <dgm:t>
        <a:bodyPr/>
        <a:lstStyle/>
        <a:p>
          <a:endParaRPr lang="hr-HR"/>
        </a:p>
      </dgm:t>
    </dgm:pt>
    <dgm:pt modelId="{539B4C1C-9DF8-4C46-A626-D8A87296A38B}">
      <dgm:prSet custT="1"/>
      <dgm:spPr/>
      <dgm:t>
        <a:bodyPr/>
        <a:lstStyle/>
        <a:p>
          <a:pPr rtl="0"/>
          <a:r>
            <a:rPr lang="sk-SK" sz="1800" dirty="0">
              <a:latin typeface="Segoe Print" pitchFamily="2" charset="0"/>
            </a:rPr>
            <a:t>Príbehy robia zo spotrebiteľov hrdinov </a:t>
          </a:r>
          <a:endParaRPr lang="hr-HR" sz="1800" dirty="0">
            <a:latin typeface="Segoe Print" pitchFamily="2" charset="0"/>
          </a:endParaRPr>
        </a:p>
      </dgm:t>
    </dgm:pt>
    <dgm:pt modelId="{1F14215F-32B0-4AFA-B758-02161E3F5B39}" type="parTrans" cxnId="{DE71AAEA-7D28-4141-87D0-A15742D22096}">
      <dgm:prSet/>
      <dgm:spPr/>
      <dgm:t>
        <a:bodyPr/>
        <a:lstStyle/>
        <a:p>
          <a:endParaRPr lang="hr-HR"/>
        </a:p>
      </dgm:t>
    </dgm:pt>
    <dgm:pt modelId="{C54ECA93-D4FE-4857-BA7F-CCE6D6015393}" type="sibTrans" cxnId="{DE71AAEA-7D28-4141-87D0-A15742D22096}">
      <dgm:prSet/>
      <dgm:spPr/>
      <dgm:t>
        <a:bodyPr/>
        <a:lstStyle/>
        <a:p>
          <a:endParaRPr lang="hr-HR"/>
        </a:p>
      </dgm:t>
    </dgm:pt>
    <dgm:pt modelId="{D519A156-2E7D-4F21-BF43-910FCA1E4374}" type="pres">
      <dgm:prSet presAssocID="{5E3C3AA8-CA9A-4B25-9C5F-BA9115AE735E}" presName="linear" presStyleCnt="0">
        <dgm:presLayoutVars>
          <dgm:animLvl val="lvl"/>
          <dgm:resizeHandles val="exact"/>
        </dgm:presLayoutVars>
      </dgm:prSet>
      <dgm:spPr/>
    </dgm:pt>
    <dgm:pt modelId="{C941180A-E1CB-4700-89B8-64448AC03411}" type="pres">
      <dgm:prSet presAssocID="{4FFB88EF-4071-4914-8E07-2993F6F7DCAD}" presName="parentText" presStyleLbl="node1" presStyleIdx="0" presStyleCnt="1" custLinFactNeighborX="984" custLinFactNeighborY="275">
        <dgm:presLayoutVars>
          <dgm:chMax val="0"/>
          <dgm:bulletEnabled val="1"/>
        </dgm:presLayoutVars>
      </dgm:prSet>
      <dgm:spPr/>
    </dgm:pt>
    <dgm:pt modelId="{AB9C519E-AB3D-4C53-951F-5FE669CF909B}" type="pres">
      <dgm:prSet presAssocID="{4FFB88EF-4071-4914-8E07-2993F6F7DCA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1A1F6B04-F8EC-4A44-998D-B99D7C21EDF7}" srcId="{5E3C3AA8-CA9A-4B25-9C5F-BA9115AE735E}" destId="{4FFB88EF-4071-4914-8E07-2993F6F7DCAD}" srcOrd="0" destOrd="0" parTransId="{65FA321D-168E-4914-AFC8-21934301E14C}" sibTransId="{C4064E53-DA7B-4C4D-93DA-B88D0818D538}"/>
    <dgm:cxn modelId="{AD5A3B0E-77EF-4805-AE31-3CB7A3264792}" srcId="{4FFB88EF-4071-4914-8E07-2993F6F7DCAD}" destId="{E4120640-B061-4E08-AAE2-1B0B8FFC3B4A}" srcOrd="1" destOrd="0" parTransId="{2D8B3AB7-BD13-4B9D-AA35-0DE15726D2EA}" sibTransId="{8765851A-D948-4201-8EC1-0B0998DF08E9}"/>
    <dgm:cxn modelId="{CEA0730E-DDF5-43C5-8607-2071AAEFD31B}" type="presOf" srcId="{E4120640-B061-4E08-AAE2-1B0B8FFC3B4A}" destId="{AB9C519E-AB3D-4C53-951F-5FE669CF909B}" srcOrd="0" destOrd="1" presId="urn:microsoft.com/office/officeart/2005/8/layout/vList2"/>
    <dgm:cxn modelId="{AF965314-5FD3-4691-8B20-6BD5DBF9EB29}" srcId="{4FFB88EF-4071-4914-8E07-2993F6F7DCAD}" destId="{CD3761DA-22B8-4C39-AA6B-164B1F689250}" srcOrd="6" destOrd="0" parTransId="{F3265F17-F26B-4C5F-B475-426039D26732}" sibTransId="{B9ABB8A3-9AE9-4F42-83C4-1FC6AB2A1FBA}"/>
    <dgm:cxn modelId="{A4CB621A-FC8C-4D9A-841F-92410230CD59}" type="presOf" srcId="{5E3C3AA8-CA9A-4B25-9C5F-BA9115AE735E}" destId="{D519A156-2E7D-4F21-BF43-910FCA1E4374}" srcOrd="0" destOrd="0" presId="urn:microsoft.com/office/officeart/2005/8/layout/vList2"/>
    <dgm:cxn modelId="{56C60427-0E02-42C5-81DD-3713E97A3A86}" type="presOf" srcId="{4542D4CC-7275-4C12-AE90-B25CC4466AEC}" destId="{AB9C519E-AB3D-4C53-951F-5FE669CF909B}" srcOrd="0" destOrd="3" presId="urn:microsoft.com/office/officeart/2005/8/layout/vList2"/>
    <dgm:cxn modelId="{37F20528-21BC-4349-8CF4-A5219BFA7626}" type="presOf" srcId="{BC9AFE7A-5D7B-4BFC-ADA2-A21C1D46BF3C}" destId="{AB9C519E-AB3D-4C53-951F-5FE669CF909B}" srcOrd="0" destOrd="5" presId="urn:microsoft.com/office/officeart/2005/8/layout/vList2"/>
    <dgm:cxn modelId="{A46AD935-0E77-4703-BF57-B1C0045168DF}" type="presOf" srcId="{FF629484-65C8-4ACF-8FD6-2BEF1995ECDB}" destId="{AB9C519E-AB3D-4C53-951F-5FE669CF909B}" srcOrd="0" destOrd="4" presId="urn:microsoft.com/office/officeart/2005/8/layout/vList2"/>
    <dgm:cxn modelId="{366B983D-94AB-4B2B-BE2E-8AC42F8D5F9B}" srcId="{4FFB88EF-4071-4914-8E07-2993F6F7DCAD}" destId="{4542D4CC-7275-4C12-AE90-B25CC4466AEC}" srcOrd="3" destOrd="0" parTransId="{E5B7F1CF-C36F-4185-86D5-564FD70B5E98}" sibTransId="{C1BE573C-FDA9-4191-B929-3F92215B6EAA}"/>
    <dgm:cxn modelId="{AB13FE5B-54D9-4A64-AB2D-B5C741EC4CB3}" type="presOf" srcId="{4FFB88EF-4071-4914-8E07-2993F6F7DCAD}" destId="{C941180A-E1CB-4700-89B8-64448AC03411}" srcOrd="0" destOrd="0" presId="urn:microsoft.com/office/officeart/2005/8/layout/vList2"/>
    <dgm:cxn modelId="{C545A146-39FE-4ABF-BA1E-E8F38C29FAA8}" type="presOf" srcId="{3DBB51F9-DE2F-471C-B15C-21E4DD4EE9CC}" destId="{AB9C519E-AB3D-4C53-951F-5FE669CF909B}" srcOrd="0" destOrd="0" presId="urn:microsoft.com/office/officeart/2005/8/layout/vList2"/>
    <dgm:cxn modelId="{E1A8204C-8477-4CDB-AB0A-149BD6D4450E}" type="presOf" srcId="{4C429F73-0346-4C32-95BB-8317BE8D0F16}" destId="{AB9C519E-AB3D-4C53-951F-5FE669CF909B}" srcOrd="0" destOrd="2" presId="urn:microsoft.com/office/officeart/2005/8/layout/vList2"/>
    <dgm:cxn modelId="{9BDBE950-A367-4E33-8D66-B99CA8B93310}" type="presOf" srcId="{539B4C1C-9DF8-4C46-A626-D8A87296A38B}" destId="{AB9C519E-AB3D-4C53-951F-5FE669CF909B}" srcOrd="0" destOrd="8" presId="urn:microsoft.com/office/officeart/2005/8/layout/vList2"/>
    <dgm:cxn modelId="{0138847C-F08A-4F7B-B09F-DBAE68248A7F}" srcId="{4FFB88EF-4071-4914-8E07-2993F6F7DCAD}" destId="{FF629484-65C8-4ACF-8FD6-2BEF1995ECDB}" srcOrd="4" destOrd="0" parTransId="{0F647817-D3E2-478D-9D30-6315BC7EA336}" sibTransId="{8170AC1B-785D-4853-8E52-D720DA3CC447}"/>
    <dgm:cxn modelId="{B1B30781-8562-4619-95A7-0C65AF2E63DD}" srcId="{4FFB88EF-4071-4914-8E07-2993F6F7DCAD}" destId="{4C429F73-0346-4C32-95BB-8317BE8D0F16}" srcOrd="2" destOrd="0" parTransId="{136D45D3-1649-4DDA-B710-E6F521D8258F}" sibTransId="{6B8AFA63-E376-4B42-98CC-D5426B5D7121}"/>
    <dgm:cxn modelId="{52BCCEA5-DB7F-45A3-A3F4-3FA0955DA526}" srcId="{4FFB88EF-4071-4914-8E07-2993F6F7DCAD}" destId="{594AC524-4B34-4460-8DDD-D02A884B89CF}" srcOrd="7" destOrd="0" parTransId="{3FC38C0A-538B-478E-9BD8-223EBF4748EE}" sibTransId="{959CE5E0-AE45-4D83-BEE7-E1AA71472F4A}"/>
    <dgm:cxn modelId="{F4AEF7C1-4CF6-457F-AD38-71B4BC6FBED8}" type="presOf" srcId="{CD3761DA-22B8-4C39-AA6B-164B1F689250}" destId="{AB9C519E-AB3D-4C53-951F-5FE669CF909B}" srcOrd="0" destOrd="6" presId="urn:microsoft.com/office/officeart/2005/8/layout/vList2"/>
    <dgm:cxn modelId="{97DCB5DE-2244-49F0-95AD-F518EC82BA41}" type="presOf" srcId="{594AC524-4B34-4460-8DDD-D02A884B89CF}" destId="{AB9C519E-AB3D-4C53-951F-5FE669CF909B}" srcOrd="0" destOrd="7" presId="urn:microsoft.com/office/officeart/2005/8/layout/vList2"/>
    <dgm:cxn modelId="{DE71AAEA-7D28-4141-87D0-A15742D22096}" srcId="{4FFB88EF-4071-4914-8E07-2993F6F7DCAD}" destId="{539B4C1C-9DF8-4C46-A626-D8A87296A38B}" srcOrd="8" destOrd="0" parTransId="{1F14215F-32B0-4AFA-B758-02161E3F5B39}" sibTransId="{C54ECA93-D4FE-4857-BA7F-CCE6D6015393}"/>
    <dgm:cxn modelId="{33B420F1-26DE-42F8-A44A-84DCBF975529}" srcId="{4FFB88EF-4071-4914-8E07-2993F6F7DCAD}" destId="{3DBB51F9-DE2F-471C-B15C-21E4DD4EE9CC}" srcOrd="0" destOrd="0" parTransId="{CB77F916-AF68-46E7-9074-D609927CFB84}" sibTransId="{4E477F7D-1D8A-4F4D-AFB7-3B1A4642944D}"/>
    <dgm:cxn modelId="{07E0F8FE-7083-45A0-84D7-2849E407A954}" srcId="{4FFB88EF-4071-4914-8E07-2993F6F7DCAD}" destId="{BC9AFE7A-5D7B-4BFC-ADA2-A21C1D46BF3C}" srcOrd="5" destOrd="0" parTransId="{6B47AC27-EA57-43D1-B960-0140112BE950}" sibTransId="{B4B51309-4C7B-477E-B93C-A5D0867FDE5D}"/>
    <dgm:cxn modelId="{C77B1E9C-F206-43C0-AED1-CAC73FB46DD3}" type="presParOf" srcId="{D519A156-2E7D-4F21-BF43-910FCA1E4374}" destId="{C941180A-E1CB-4700-89B8-64448AC03411}" srcOrd="0" destOrd="0" presId="urn:microsoft.com/office/officeart/2005/8/layout/vList2"/>
    <dgm:cxn modelId="{8C53FAD6-F439-423B-8207-93EF90199DFE}" type="presParOf" srcId="{D519A156-2E7D-4F21-BF43-910FCA1E4374}" destId="{AB9C519E-AB3D-4C53-951F-5FE669CF909B}" srcOrd="1" destOrd="0" presId="urn:microsoft.com/office/officeart/2005/8/layout/vList2"/>
  </dgm:cxnLst>
  <dgm:bg>
    <a:solidFill>
      <a:schemeClr val="accent4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9F73A1BA-9FF4-430B-BEB7-7A90281D12F4}" type="doc">
      <dgm:prSet loTypeId="urn:microsoft.com/office/officeart/2005/8/layout/orgChart1" loCatId="hierarchy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hr-HR"/>
        </a:p>
      </dgm:t>
    </dgm:pt>
    <dgm:pt modelId="{1B84F983-01B0-475A-83A9-87741F14CB7C}">
      <dgm:prSet custT="1"/>
      <dgm:spPr/>
      <dgm:t>
        <a:bodyPr/>
        <a:lstStyle/>
        <a:p>
          <a:pPr rtl="0"/>
          <a:r>
            <a:rPr lang="sk-SK" sz="2000" b="1" u="sng" dirty="0">
              <a:solidFill>
                <a:schemeClr val="accent5">
                  <a:lumMod val="75000"/>
                </a:schemeClr>
              </a:solidFill>
              <a:latin typeface="Segoe Print" pitchFamily="2" charset="0"/>
            </a:rPr>
            <a:t>Tipy na úspešné rozprávanie </a:t>
          </a:r>
          <a:r>
            <a:rPr lang="hr-HR" sz="2000" b="1" u="sng" dirty="0">
              <a:solidFill>
                <a:schemeClr val="accent5">
                  <a:lumMod val="75000"/>
                </a:schemeClr>
              </a:solidFill>
              <a:latin typeface="Segoe Print" pitchFamily="2" charset="0"/>
            </a:rPr>
            <a:t>(1)</a:t>
          </a:r>
          <a:endParaRPr lang="hr-HR" sz="2000" dirty="0">
            <a:solidFill>
              <a:schemeClr val="accent5">
                <a:lumMod val="75000"/>
              </a:schemeClr>
            </a:solidFill>
            <a:latin typeface="Segoe Print" pitchFamily="2" charset="0"/>
          </a:endParaRPr>
        </a:p>
      </dgm:t>
    </dgm:pt>
    <dgm:pt modelId="{CA5949A1-1B6E-4E81-A36E-1F911444C154}" type="parTrans" cxnId="{F0343E70-C2AD-49A9-B250-2FB35CA7D5D0}">
      <dgm:prSet/>
      <dgm:spPr/>
      <dgm:t>
        <a:bodyPr/>
        <a:lstStyle/>
        <a:p>
          <a:endParaRPr lang="hr-HR" sz="2000">
            <a:solidFill>
              <a:schemeClr val="accent5">
                <a:lumMod val="75000"/>
              </a:schemeClr>
            </a:solidFill>
            <a:latin typeface="Segoe Print" pitchFamily="2" charset="0"/>
          </a:endParaRPr>
        </a:p>
      </dgm:t>
    </dgm:pt>
    <dgm:pt modelId="{61C55856-DA4A-49B0-B88C-67F5F4EAB501}" type="sibTrans" cxnId="{F0343E70-C2AD-49A9-B250-2FB35CA7D5D0}">
      <dgm:prSet/>
      <dgm:spPr/>
      <dgm:t>
        <a:bodyPr/>
        <a:lstStyle/>
        <a:p>
          <a:endParaRPr lang="hr-HR" sz="2000">
            <a:solidFill>
              <a:schemeClr val="accent5">
                <a:lumMod val="75000"/>
              </a:schemeClr>
            </a:solidFill>
            <a:latin typeface="Segoe Print" pitchFamily="2" charset="0"/>
          </a:endParaRPr>
        </a:p>
      </dgm:t>
    </dgm:pt>
    <dgm:pt modelId="{38C30053-D61F-44F9-8750-DCCC6FE710F3}">
      <dgm:prSet custT="1"/>
      <dgm:spPr/>
      <dgm:t>
        <a:bodyPr/>
        <a:lstStyle/>
        <a:p>
          <a:pPr rtl="0"/>
          <a:r>
            <a:rPr lang="sk-SK" sz="1400" b="1" dirty="0">
              <a:solidFill>
                <a:schemeClr val="accent5">
                  <a:lumMod val="75000"/>
                </a:schemeClr>
              </a:solidFill>
              <a:latin typeface="Segoe Print" pitchFamily="2" charset="0"/>
            </a:rPr>
            <a:t>Povedzte jedinečnú správu s príbehmi - ľudia netrávia čas nudnými príbehmi, váš príbeh by mal byť zaujímavý </a:t>
          </a:r>
          <a:endParaRPr lang="hr-HR" sz="1400" dirty="0">
            <a:solidFill>
              <a:schemeClr val="accent5">
                <a:lumMod val="75000"/>
              </a:schemeClr>
            </a:solidFill>
            <a:latin typeface="Segoe Print" pitchFamily="2" charset="0"/>
          </a:endParaRPr>
        </a:p>
      </dgm:t>
    </dgm:pt>
    <dgm:pt modelId="{FF50D15E-69B0-47A3-A8D3-144D39B42BA6}" type="parTrans" cxnId="{6A279717-8232-4B60-90EA-2C80379F1104}">
      <dgm:prSet/>
      <dgm:spPr/>
      <dgm:t>
        <a:bodyPr/>
        <a:lstStyle/>
        <a:p>
          <a:endParaRPr lang="hr-HR" sz="2000">
            <a:solidFill>
              <a:schemeClr val="accent5">
                <a:lumMod val="75000"/>
              </a:schemeClr>
            </a:solidFill>
            <a:latin typeface="Segoe Print" pitchFamily="2" charset="0"/>
          </a:endParaRPr>
        </a:p>
      </dgm:t>
    </dgm:pt>
    <dgm:pt modelId="{271A0C38-2EF4-4205-9FF5-CBB31A616800}" type="sibTrans" cxnId="{6A279717-8232-4B60-90EA-2C80379F1104}">
      <dgm:prSet/>
      <dgm:spPr/>
      <dgm:t>
        <a:bodyPr/>
        <a:lstStyle/>
        <a:p>
          <a:endParaRPr lang="hr-HR" sz="2000">
            <a:solidFill>
              <a:schemeClr val="accent5">
                <a:lumMod val="75000"/>
              </a:schemeClr>
            </a:solidFill>
            <a:latin typeface="Segoe Print" pitchFamily="2" charset="0"/>
          </a:endParaRPr>
        </a:p>
      </dgm:t>
    </dgm:pt>
    <dgm:pt modelId="{20BD0A09-1661-4359-8EE5-AF4625776BE9}">
      <dgm:prSet custT="1"/>
      <dgm:spPr/>
      <dgm:t>
        <a:bodyPr/>
        <a:lstStyle/>
        <a:p>
          <a:pPr rtl="0"/>
          <a:r>
            <a:rPr lang="sk-SK" sz="1400" b="1" dirty="0">
              <a:solidFill>
                <a:schemeClr val="accent5">
                  <a:lumMod val="75000"/>
                </a:schemeClr>
              </a:solidFill>
              <a:latin typeface="Segoe Print" pitchFamily="2" charset="0"/>
            </a:rPr>
            <a:t>Nechajte spotrebiteľov, aby sa cítili ako hrdinovia - hrdina nikdy nesklame váš príbeh </a:t>
          </a:r>
          <a:endParaRPr lang="hr-HR" sz="1400" dirty="0">
            <a:solidFill>
              <a:schemeClr val="accent5">
                <a:lumMod val="75000"/>
              </a:schemeClr>
            </a:solidFill>
            <a:latin typeface="Segoe Print" pitchFamily="2" charset="0"/>
          </a:endParaRPr>
        </a:p>
      </dgm:t>
    </dgm:pt>
    <dgm:pt modelId="{6B4EF4F0-75E8-4CF5-A622-E4715902FB93}" type="parTrans" cxnId="{A046736F-3294-4AB6-92D1-6D749BE58DF4}">
      <dgm:prSet/>
      <dgm:spPr/>
      <dgm:t>
        <a:bodyPr/>
        <a:lstStyle/>
        <a:p>
          <a:endParaRPr lang="hr-HR" sz="2000">
            <a:solidFill>
              <a:schemeClr val="accent5">
                <a:lumMod val="75000"/>
              </a:schemeClr>
            </a:solidFill>
            <a:latin typeface="Segoe Print" pitchFamily="2" charset="0"/>
          </a:endParaRPr>
        </a:p>
      </dgm:t>
    </dgm:pt>
    <dgm:pt modelId="{9AA43433-96E1-493B-992C-05BE560E8A8B}" type="sibTrans" cxnId="{A046736F-3294-4AB6-92D1-6D749BE58DF4}">
      <dgm:prSet/>
      <dgm:spPr/>
      <dgm:t>
        <a:bodyPr/>
        <a:lstStyle/>
        <a:p>
          <a:endParaRPr lang="hr-HR" sz="2000">
            <a:solidFill>
              <a:schemeClr val="accent5">
                <a:lumMod val="75000"/>
              </a:schemeClr>
            </a:solidFill>
            <a:latin typeface="Segoe Print" pitchFamily="2" charset="0"/>
          </a:endParaRPr>
        </a:p>
      </dgm:t>
    </dgm:pt>
    <dgm:pt modelId="{BAE2434A-564B-4468-8960-4AC1A06C2A86}">
      <dgm:prSet custT="1"/>
      <dgm:spPr/>
      <dgm:t>
        <a:bodyPr/>
        <a:lstStyle/>
        <a:p>
          <a:pPr rtl="0"/>
          <a:r>
            <a:rPr lang="sk-SK" sz="1600" b="1" dirty="0">
              <a:solidFill>
                <a:schemeClr val="accent5">
                  <a:lumMod val="75000"/>
                </a:schemeClr>
              </a:solidFill>
              <a:latin typeface="Segoe Print" pitchFamily="2" charset="0"/>
            </a:rPr>
            <a:t>Dajte ľuďom dôvod, aby sa vrátili </a:t>
          </a:r>
          <a:endParaRPr lang="hr-HR" sz="1600" dirty="0">
            <a:solidFill>
              <a:schemeClr val="accent5">
                <a:lumMod val="75000"/>
              </a:schemeClr>
            </a:solidFill>
            <a:latin typeface="Segoe Print" pitchFamily="2" charset="0"/>
          </a:endParaRPr>
        </a:p>
      </dgm:t>
    </dgm:pt>
    <dgm:pt modelId="{C11671B7-BAC1-4360-9925-3E74CAE9E0BB}" type="parTrans" cxnId="{8E4DDB85-7E98-442C-8C94-861999544910}">
      <dgm:prSet/>
      <dgm:spPr/>
      <dgm:t>
        <a:bodyPr/>
        <a:lstStyle/>
        <a:p>
          <a:endParaRPr lang="hr-HR" sz="2000">
            <a:solidFill>
              <a:schemeClr val="accent5">
                <a:lumMod val="75000"/>
              </a:schemeClr>
            </a:solidFill>
            <a:latin typeface="Segoe Print" pitchFamily="2" charset="0"/>
          </a:endParaRPr>
        </a:p>
      </dgm:t>
    </dgm:pt>
    <dgm:pt modelId="{C2D00DA6-7EF9-4E91-8866-D0C93DCEF0C6}" type="sibTrans" cxnId="{8E4DDB85-7E98-442C-8C94-861999544910}">
      <dgm:prSet/>
      <dgm:spPr/>
      <dgm:t>
        <a:bodyPr/>
        <a:lstStyle/>
        <a:p>
          <a:endParaRPr lang="hr-HR" sz="2000">
            <a:solidFill>
              <a:schemeClr val="accent5">
                <a:lumMod val="75000"/>
              </a:schemeClr>
            </a:solidFill>
            <a:latin typeface="Segoe Print" pitchFamily="2" charset="0"/>
          </a:endParaRPr>
        </a:p>
      </dgm:t>
    </dgm:pt>
    <dgm:pt modelId="{2DEFC106-A2C9-4ABC-903A-04813F89E452}">
      <dgm:prSet custT="1"/>
      <dgm:spPr/>
      <dgm:t>
        <a:bodyPr/>
        <a:lstStyle/>
        <a:p>
          <a:pPr rtl="0"/>
          <a:r>
            <a:rPr lang="sk-SK" sz="1400" b="1" dirty="0">
              <a:solidFill>
                <a:schemeClr val="accent5">
                  <a:lumMod val="75000"/>
                </a:schemeClr>
              </a:solidFill>
              <a:latin typeface="Segoe Print" pitchFamily="2" charset="0"/>
            </a:rPr>
            <a:t>Majte na pamäti záujem spotrebiteľov - počas tvorivého procesu majte vždy na pamäti ich záujmy </a:t>
          </a:r>
          <a:endParaRPr lang="hr-HR" sz="1400" dirty="0">
            <a:solidFill>
              <a:schemeClr val="accent5">
                <a:lumMod val="75000"/>
              </a:schemeClr>
            </a:solidFill>
            <a:latin typeface="Segoe Print" pitchFamily="2" charset="0"/>
          </a:endParaRPr>
        </a:p>
      </dgm:t>
    </dgm:pt>
    <dgm:pt modelId="{A1DADCD2-ED60-4966-BC88-E6A72B02009B}" type="parTrans" cxnId="{A89F315B-BBD6-4921-800E-12496D9B8171}">
      <dgm:prSet/>
      <dgm:spPr/>
      <dgm:t>
        <a:bodyPr/>
        <a:lstStyle/>
        <a:p>
          <a:endParaRPr lang="hr-HR" sz="2000">
            <a:solidFill>
              <a:schemeClr val="accent5">
                <a:lumMod val="75000"/>
              </a:schemeClr>
            </a:solidFill>
            <a:latin typeface="Segoe Print" pitchFamily="2" charset="0"/>
          </a:endParaRPr>
        </a:p>
      </dgm:t>
    </dgm:pt>
    <dgm:pt modelId="{2E53F093-74C3-4A7F-BE8C-48D30154047E}" type="sibTrans" cxnId="{A89F315B-BBD6-4921-800E-12496D9B8171}">
      <dgm:prSet/>
      <dgm:spPr/>
      <dgm:t>
        <a:bodyPr/>
        <a:lstStyle/>
        <a:p>
          <a:endParaRPr lang="hr-HR" sz="2000">
            <a:solidFill>
              <a:schemeClr val="accent5">
                <a:lumMod val="75000"/>
              </a:schemeClr>
            </a:solidFill>
            <a:latin typeface="Segoe Print" pitchFamily="2" charset="0"/>
          </a:endParaRPr>
        </a:p>
      </dgm:t>
    </dgm:pt>
    <dgm:pt modelId="{2A8DD106-5903-46AC-91AF-E558078109E5}" type="pres">
      <dgm:prSet presAssocID="{9F73A1BA-9FF4-430B-BEB7-7A90281D12F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AF48E1D-6630-4585-B123-93EEFCC46A57}" type="pres">
      <dgm:prSet presAssocID="{1B84F983-01B0-475A-83A9-87741F14CB7C}" presName="hierRoot1" presStyleCnt="0">
        <dgm:presLayoutVars>
          <dgm:hierBranch val="init"/>
        </dgm:presLayoutVars>
      </dgm:prSet>
      <dgm:spPr/>
    </dgm:pt>
    <dgm:pt modelId="{CC0FFB10-4542-47BD-8278-D9CFDEF292CB}" type="pres">
      <dgm:prSet presAssocID="{1B84F983-01B0-475A-83A9-87741F14CB7C}" presName="rootComposite1" presStyleCnt="0"/>
      <dgm:spPr/>
    </dgm:pt>
    <dgm:pt modelId="{532F0D13-EEE0-4371-9581-486EA20FBB11}" type="pres">
      <dgm:prSet presAssocID="{1B84F983-01B0-475A-83A9-87741F14CB7C}" presName="rootText1" presStyleLbl="node0" presStyleIdx="0" presStyleCnt="1" custScaleX="392106" custScaleY="148342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9116C382-3F85-4510-A5FE-EA045A43CC30}" type="pres">
      <dgm:prSet presAssocID="{1B84F983-01B0-475A-83A9-87741F14CB7C}" presName="rootConnector1" presStyleLbl="node1" presStyleIdx="0" presStyleCnt="0"/>
      <dgm:spPr/>
    </dgm:pt>
    <dgm:pt modelId="{166B26B0-B211-4293-ACFF-44EF9FD660BF}" type="pres">
      <dgm:prSet presAssocID="{1B84F983-01B0-475A-83A9-87741F14CB7C}" presName="hierChild2" presStyleCnt="0"/>
      <dgm:spPr/>
    </dgm:pt>
    <dgm:pt modelId="{F0FBBB5A-FDD2-447D-8481-D0D335125F75}" type="pres">
      <dgm:prSet presAssocID="{FF50D15E-69B0-47A3-A8D3-144D39B42BA6}" presName="Name37" presStyleLbl="parChTrans1D2" presStyleIdx="0" presStyleCnt="4"/>
      <dgm:spPr/>
    </dgm:pt>
    <dgm:pt modelId="{5C28B92B-82CC-4241-8A33-52256D23BDF6}" type="pres">
      <dgm:prSet presAssocID="{38C30053-D61F-44F9-8750-DCCC6FE710F3}" presName="hierRoot2" presStyleCnt="0">
        <dgm:presLayoutVars>
          <dgm:hierBranch val="init"/>
        </dgm:presLayoutVars>
      </dgm:prSet>
      <dgm:spPr/>
    </dgm:pt>
    <dgm:pt modelId="{7B1C92FC-44F9-4414-AC73-A25BF39EBF0A}" type="pres">
      <dgm:prSet presAssocID="{38C30053-D61F-44F9-8750-DCCC6FE710F3}" presName="rootComposite" presStyleCnt="0"/>
      <dgm:spPr/>
    </dgm:pt>
    <dgm:pt modelId="{AD4817D5-F1C7-4BC3-AE92-73D5BF985730}" type="pres">
      <dgm:prSet presAssocID="{38C30053-D61F-44F9-8750-DCCC6FE710F3}" presName="rootText" presStyleLbl="node2" presStyleIdx="0" presStyleCnt="4" custScaleX="238428" custScaleY="426730" custLinFactNeighborX="5457" custLinFactNeighborY="20267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3D0A67EA-61C6-42D4-A0A5-9AF76A436A7C}" type="pres">
      <dgm:prSet presAssocID="{38C30053-D61F-44F9-8750-DCCC6FE710F3}" presName="rootConnector" presStyleLbl="node2" presStyleIdx="0" presStyleCnt="4"/>
      <dgm:spPr/>
    </dgm:pt>
    <dgm:pt modelId="{C5E69F65-4BD5-4C23-A26B-9FD182F2BFB9}" type="pres">
      <dgm:prSet presAssocID="{38C30053-D61F-44F9-8750-DCCC6FE710F3}" presName="hierChild4" presStyleCnt="0"/>
      <dgm:spPr/>
    </dgm:pt>
    <dgm:pt modelId="{848036A9-794A-44D6-A7AE-96D48B2B7818}" type="pres">
      <dgm:prSet presAssocID="{38C30053-D61F-44F9-8750-DCCC6FE710F3}" presName="hierChild5" presStyleCnt="0"/>
      <dgm:spPr/>
    </dgm:pt>
    <dgm:pt modelId="{213BC337-DB2A-4E48-8E36-B83C9A66A4AA}" type="pres">
      <dgm:prSet presAssocID="{6B4EF4F0-75E8-4CF5-A622-E4715902FB93}" presName="Name37" presStyleLbl="parChTrans1D2" presStyleIdx="1" presStyleCnt="4"/>
      <dgm:spPr/>
    </dgm:pt>
    <dgm:pt modelId="{8A26D637-7F22-4DE2-BA7C-7247686E47EC}" type="pres">
      <dgm:prSet presAssocID="{20BD0A09-1661-4359-8EE5-AF4625776BE9}" presName="hierRoot2" presStyleCnt="0">
        <dgm:presLayoutVars>
          <dgm:hierBranch val="init"/>
        </dgm:presLayoutVars>
      </dgm:prSet>
      <dgm:spPr/>
    </dgm:pt>
    <dgm:pt modelId="{E6575D14-6E4E-4E63-98D9-18F301A97804}" type="pres">
      <dgm:prSet presAssocID="{20BD0A09-1661-4359-8EE5-AF4625776BE9}" presName="rootComposite" presStyleCnt="0"/>
      <dgm:spPr/>
    </dgm:pt>
    <dgm:pt modelId="{A8B6A885-AA7F-400B-98F9-1F8859F20D5C}" type="pres">
      <dgm:prSet presAssocID="{20BD0A09-1661-4359-8EE5-AF4625776BE9}" presName="rootText" presStyleLbl="node2" presStyleIdx="1" presStyleCnt="4" custScaleX="184128" custScaleY="432391" custLinFactNeighborX="2339" custLinFactNeighborY="9354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025B2127-3B3B-4A72-B7FD-F680F4A9D657}" type="pres">
      <dgm:prSet presAssocID="{20BD0A09-1661-4359-8EE5-AF4625776BE9}" presName="rootConnector" presStyleLbl="node2" presStyleIdx="1" presStyleCnt="4"/>
      <dgm:spPr/>
    </dgm:pt>
    <dgm:pt modelId="{92CE61D1-A627-4FCF-9079-2F95B8C56732}" type="pres">
      <dgm:prSet presAssocID="{20BD0A09-1661-4359-8EE5-AF4625776BE9}" presName="hierChild4" presStyleCnt="0"/>
      <dgm:spPr/>
    </dgm:pt>
    <dgm:pt modelId="{C3947491-5C4E-4638-83D2-764623910E0A}" type="pres">
      <dgm:prSet presAssocID="{20BD0A09-1661-4359-8EE5-AF4625776BE9}" presName="hierChild5" presStyleCnt="0"/>
      <dgm:spPr/>
    </dgm:pt>
    <dgm:pt modelId="{4F2EFDF5-2E56-4B1B-9D9E-7FE03DD68EED}" type="pres">
      <dgm:prSet presAssocID="{C11671B7-BAC1-4360-9925-3E74CAE9E0BB}" presName="Name37" presStyleLbl="parChTrans1D2" presStyleIdx="2" presStyleCnt="4"/>
      <dgm:spPr/>
    </dgm:pt>
    <dgm:pt modelId="{3DB60648-591E-4033-98F6-2D40D429E29F}" type="pres">
      <dgm:prSet presAssocID="{BAE2434A-564B-4468-8960-4AC1A06C2A86}" presName="hierRoot2" presStyleCnt="0">
        <dgm:presLayoutVars>
          <dgm:hierBranch val="init"/>
        </dgm:presLayoutVars>
      </dgm:prSet>
      <dgm:spPr/>
    </dgm:pt>
    <dgm:pt modelId="{68D44D93-8602-489E-AB81-26F85FC61DFB}" type="pres">
      <dgm:prSet presAssocID="{BAE2434A-564B-4468-8960-4AC1A06C2A86}" presName="rootComposite" presStyleCnt="0"/>
      <dgm:spPr/>
    </dgm:pt>
    <dgm:pt modelId="{F975E382-706C-4C46-A339-D7193569A500}" type="pres">
      <dgm:prSet presAssocID="{BAE2434A-564B-4468-8960-4AC1A06C2A86}" presName="rootText" presStyleLbl="node2" presStyleIdx="2" presStyleCnt="4" custScaleX="149600" custScaleY="422148" custLinFactNeighborX="2339" custLinFactNeighborY="9354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486541C9-867D-42EB-B673-3EAA384128E4}" type="pres">
      <dgm:prSet presAssocID="{BAE2434A-564B-4468-8960-4AC1A06C2A86}" presName="rootConnector" presStyleLbl="node2" presStyleIdx="2" presStyleCnt="4"/>
      <dgm:spPr/>
    </dgm:pt>
    <dgm:pt modelId="{50EB51DB-8BCA-4085-B7B0-F26E5953017F}" type="pres">
      <dgm:prSet presAssocID="{BAE2434A-564B-4468-8960-4AC1A06C2A86}" presName="hierChild4" presStyleCnt="0"/>
      <dgm:spPr/>
    </dgm:pt>
    <dgm:pt modelId="{C6956685-E8EE-4BC7-B80D-FAD4243E0887}" type="pres">
      <dgm:prSet presAssocID="{BAE2434A-564B-4468-8960-4AC1A06C2A86}" presName="hierChild5" presStyleCnt="0"/>
      <dgm:spPr/>
    </dgm:pt>
    <dgm:pt modelId="{79BFB133-1ADA-4876-96C9-83F82BAF1D82}" type="pres">
      <dgm:prSet presAssocID="{A1DADCD2-ED60-4966-BC88-E6A72B02009B}" presName="Name37" presStyleLbl="parChTrans1D2" presStyleIdx="3" presStyleCnt="4"/>
      <dgm:spPr/>
    </dgm:pt>
    <dgm:pt modelId="{24FBA04F-38BD-47E6-8104-5C9F0C3D3898}" type="pres">
      <dgm:prSet presAssocID="{2DEFC106-A2C9-4ABC-903A-04813F89E452}" presName="hierRoot2" presStyleCnt="0">
        <dgm:presLayoutVars>
          <dgm:hierBranch val="init"/>
        </dgm:presLayoutVars>
      </dgm:prSet>
      <dgm:spPr/>
    </dgm:pt>
    <dgm:pt modelId="{7A658B6E-F7EF-48D4-A6E3-D24B669004E4}" type="pres">
      <dgm:prSet presAssocID="{2DEFC106-A2C9-4ABC-903A-04813F89E452}" presName="rootComposite" presStyleCnt="0"/>
      <dgm:spPr/>
    </dgm:pt>
    <dgm:pt modelId="{A6C8F91F-B253-402D-BA03-9F940A081512}" type="pres">
      <dgm:prSet presAssocID="{2DEFC106-A2C9-4ABC-903A-04813F89E452}" presName="rootText" presStyleLbl="node2" presStyleIdx="3" presStyleCnt="4" custScaleX="233174" custScaleY="441857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96A05854-D25C-448D-BFC2-C38522FD79AC}" type="pres">
      <dgm:prSet presAssocID="{2DEFC106-A2C9-4ABC-903A-04813F89E452}" presName="rootConnector" presStyleLbl="node2" presStyleIdx="3" presStyleCnt="4"/>
      <dgm:spPr/>
    </dgm:pt>
    <dgm:pt modelId="{3AFE2438-41C9-4510-82BC-87892DF49DB7}" type="pres">
      <dgm:prSet presAssocID="{2DEFC106-A2C9-4ABC-903A-04813F89E452}" presName="hierChild4" presStyleCnt="0"/>
      <dgm:spPr/>
    </dgm:pt>
    <dgm:pt modelId="{CFDDE05E-37F4-4F57-86D5-ABF0DB1FD1C6}" type="pres">
      <dgm:prSet presAssocID="{2DEFC106-A2C9-4ABC-903A-04813F89E452}" presName="hierChild5" presStyleCnt="0"/>
      <dgm:spPr/>
    </dgm:pt>
    <dgm:pt modelId="{77003DE6-9611-481D-A78D-EA45644A1EFC}" type="pres">
      <dgm:prSet presAssocID="{1B84F983-01B0-475A-83A9-87741F14CB7C}" presName="hierChild3" presStyleCnt="0"/>
      <dgm:spPr/>
    </dgm:pt>
  </dgm:ptLst>
  <dgm:cxnLst>
    <dgm:cxn modelId="{22B95208-A606-490F-A8C5-1F6CC7B13417}" type="presOf" srcId="{1B84F983-01B0-475A-83A9-87741F14CB7C}" destId="{532F0D13-EEE0-4371-9581-486EA20FBB11}" srcOrd="0" destOrd="0" presId="urn:microsoft.com/office/officeart/2005/8/layout/orgChart1"/>
    <dgm:cxn modelId="{9738530D-7B9F-45C8-9CB8-4410742AD81D}" type="presOf" srcId="{2DEFC106-A2C9-4ABC-903A-04813F89E452}" destId="{96A05854-D25C-448D-BFC2-C38522FD79AC}" srcOrd="1" destOrd="0" presId="urn:microsoft.com/office/officeart/2005/8/layout/orgChart1"/>
    <dgm:cxn modelId="{F4CB5E0F-FD5B-4F72-B8B8-7C889E10EF83}" type="presOf" srcId="{20BD0A09-1661-4359-8EE5-AF4625776BE9}" destId="{A8B6A885-AA7F-400B-98F9-1F8859F20D5C}" srcOrd="0" destOrd="0" presId="urn:microsoft.com/office/officeart/2005/8/layout/orgChart1"/>
    <dgm:cxn modelId="{6A279717-8232-4B60-90EA-2C80379F1104}" srcId="{1B84F983-01B0-475A-83A9-87741F14CB7C}" destId="{38C30053-D61F-44F9-8750-DCCC6FE710F3}" srcOrd="0" destOrd="0" parTransId="{FF50D15E-69B0-47A3-A8D3-144D39B42BA6}" sibTransId="{271A0C38-2EF4-4205-9FF5-CBB31A616800}"/>
    <dgm:cxn modelId="{B634A030-4068-424E-9A2A-145B42A301AD}" type="presOf" srcId="{6B4EF4F0-75E8-4CF5-A622-E4715902FB93}" destId="{213BC337-DB2A-4E48-8E36-B83C9A66A4AA}" srcOrd="0" destOrd="0" presId="urn:microsoft.com/office/officeart/2005/8/layout/orgChart1"/>
    <dgm:cxn modelId="{A89F315B-BBD6-4921-800E-12496D9B8171}" srcId="{1B84F983-01B0-475A-83A9-87741F14CB7C}" destId="{2DEFC106-A2C9-4ABC-903A-04813F89E452}" srcOrd="3" destOrd="0" parTransId="{A1DADCD2-ED60-4966-BC88-E6A72B02009B}" sibTransId="{2E53F093-74C3-4A7F-BE8C-48D30154047E}"/>
    <dgm:cxn modelId="{2761ED5B-E7AB-4728-8C79-B0CE968C6108}" type="presOf" srcId="{9F73A1BA-9FF4-430B-BEB7-7A90281D12F4}" destId="{2A8DD106-5903-46AC-91AF-E558078109E5}" srcOrd="0" destOrd="0" presId="urn:microsoft.com/office/officeart/2005/8/layout/orgChart1"/>
    <dgm:cxn modelId="{1C458661-1AB1-456B-B048-C5AC5DB00086}" type="presOf" srcId="{38C30053-D61F-44F9-8750-DCCC6FE710F3}" destId="{3D0A67EA-61C6-42D4-A0A5-9AF76A436A7C}" srcOrd="1" destOrd="0" presId="urn:microsoft.com/office/officeart/2005/8/layout/orgChart1"/>
    <dgm:cxn modelId="{70A03243-107D-4FCC-B40A-0F5C6A99D6F1}" type="presOf" srcId="{2DEFC106-A2C9-4ABC-903A-04813F89E452}" destId="{A6C8F91F-B253-402D-BA03-9F940A081512}" srcOrd="0" destOrd="0" presId="urn:microsoft.com/office/officeart/2005/8/layout/orgChart1"/>
    <dgm:cxn modelId="{F8EE8C47-C7AB-462A-9214-3A66DD42EB5C}" type="presOf" srcId="{BAE2434A-564B-4468-8960-4AC1A06C2A86}" destId="{486541C9-867D-42EB-B673-3EAA384128E4}" srcOrd="1" destOrd="0" presId="urn:microsoft.com/office/officeart/2005/8/layout/orgChart1"/>
    <dgm:cxn modelId="{B99A4549-BAD7-4DFB-A6CA-2779AC97B208}" type="presOf" srcId="{A1DADCD2-ED60-4966-BC88-E6A72B02009B}" destId="{79BFB133-1ADA-4876-96C9-83F82BAF1D82}" srcOrd="0" destOrd="0" presId="urn:microsoft.com/office/officeart/2005/8/layout/orgChart1"/>
    <dgm:cxn modelId="{FACDFF4E-59C8-4108-B8E9-0DDB159882EA}" type="presOf" srcId="{20BD0A09-1661-4359-8EE5-AF4625776BE9}" destId="{025B2127-3B3B-4A72-B7FD-F680F4A9D657}" srcOrd="1" destOrd="0" presId="urn:microsoft.com/office/officeart/2005/8/layout/orgChart1"/>
    <dgm:cxn modelId="{A046736F-3294-4AB6-92D1-6D749BE58DF4}" srcId="{1B84F983-01B0-475A-83A9-87741F14CB7C}" destId="{20BD0A09-1661-4359-8EE5-AF4625776BE9}" srcOrd="1" destOrd="0" parTransId="{6B4EF4F0-75E8-4CF5-A622-E4715902FB93}" sibTransId="{9AA43433-96E1-493B-992C-05BE560E8A8B}"/>
    <dgm:cxn modelId="{F0343E70-C2AD-49A9-B250-2FB35CA7D5D0}" srcId="{9F73A1BA-9FF4-430B-BEB7-7A90281D12F4}" destId="{1B84F983-01B0-475A-83A9-87741F14CB7C}" srcOrd="0" destOrd="0" parTransId="{CA5949A1-1B6E-4E81-A36E-1F911444C154}" sibTransId="{61C55856-DA4A-49B0-B88C-67F5F4EAB501}"/>
    <dgm:cxn modelId="{C8625257-6C12-4AF3-8E40-D06669C0E8AC}" type="presOf" srcId="{FF50D15E-69B0-47A3-A8D3-144D39B42BA6}" destId="{F0FBBB5A-FDD2-447D-8481-D0D335125F75}" srcOrd="0" destOrd="0" presId="urn:microsoft.com/office/officeart/2005/8/layout/orgChart1"/>
    <dgm:cxn modelId="{8E4DDB85-7E98-442C-8C94-861999544910}" srcId="{1B84F983-01B0-475A-83A9-87741F14CB7C}" destId="{BAE2434A-564B-4468-8960-4AC1A06C2A86}" srcOrd="2" destOrd="0" parTransId="{C11671B7-BAC1-4360-9925-3E74CAE9E0BB}" sibTransId="{C2D00DA6-7EF9-4E91-8866-D0C93DCEF0C6}"/>
    <dgm:cxn modelId="{051CA4A4-A140-42E8-B4A0-399FA19FE753}" type="presOf" srcId="{38C30053-D61F-44F9-8750-DCCC6FE710F3}" destId="{AD4817D5-F1C7-4BC3-AE92-73D5BF985730}" srcOrd="0" destOrd="0" presId="urn:microsoft.com/office/officeart/2005/8/layout/orgChart1"/>
    <dgm:cxn modelId="{E880D3AD-66FF-4645-B951-E2724FD9357B}" type="presOf" srcId="{1B84F983-01B0-475A-83A9-87741F14CB7C}" destId="{9116C382-3F85-4510-A5FE-EA045A43CC30}" srcOrd="1" destOrd="0" presId="urn:microsoft.com/office/officeart/2005/8/layout/orgChart1"/>
    <dgm:cxn modelId="{EA97CAC2-334B-4A9B-B8E6-3D04CCCE6F34}" type="presOf" srcId="{BAE2434A-564B-4468-8960-4AC1A06C2A86}" destId="{F975E382-706C-4C46-A339-D7193569A500}" srcOrd="0" destOrd="0" presId="urn:microsoft.com/office/officeart/2005/8/layout/orgChart1"/>
    <dgm:cxn modelId="{089501C8-6E91-4D6C-8F48-6D74E1B46DD2}" type="presOf" srcId="{C11671B7-BAC1-4360-9925-3E74CAE9E0BB}" destId="{4F2EFDF5-2E56-4B1B-9D9E-7FE03DD68EED}" srcOrd="0" destOrd="0" presId="urn:microsoft.com/office/officeart/2005/8/layout/orgChart1"/>
    <dgm:cxn modelId="{9CBEF4A6-3892-40CC-98B9-C63092FC41B3}" type="presParOf" srcId="{2A8DD106-5903-46AC-91AF-E558078109E5}" destId="{BAF48E1D-6630-4585-B123-93EEFCC46A57}" srcOrd="0" destOrd="0" presId="urn:microsoft.com/office/officeart/2005/8/layout/orgChart1"/>
    <dgm:cxn modelId="{29330BF1-52FE-4712-98EF-75C5570EACDE}" type="presParOf" srcId="{BAF48E1D-6630-4585-B123-93EEFCC46A57}" destId="{CC0FFB10-4542-47BD-8278-D9CFDEF292CB}" srcOrd="0" destOrd="0" presId="urn:microsoft.com/office/officeart/2005/8/layout/orgChart1"/>
    <dgm:cxn modelId="{69AACAC1-67C0-4E1A-9147-5148F74301DC}" type="presParOf" srcId="{CC0FFB10-4542-47BD-8278-D9CFDEF292CB}" destId="{532F0D13-EEE0-4371-9581-486EA20FBB11}" srcOrd="0" destOrd="0" presId="urn:microsoft.com/office/officeart/2005/8/layout/orgChart1"/>
    <dgm:cxn modelId="{CBF1163B-2837-44CF-BF79-64FD182419BD}" type="presParOf" srcId="{CC0FFB10-4542-47BD-8278-D9CFDEF292CB}" destId="{9116C382-3F85-4510-A5FE-EA045A43CC30}" srcOrd="1" destOrd="0" presId="urn:microsoft.com/office/officeart/2005/8/layout/orgChart1"/>
    <dgm:cxn modelId="{D6E3FC31-3710-4366-BC0D-686947BEC058}" type="presParOf" srcId="{BAF48E1D-6630-4585-B123-93EEFCC46A57}" destId="{166B26B0-B211-4293-ACFF-44EF9FD660BF}" srcOrd="1" destOrd="0" presId="urn:microsoft.com/office/officeart/2005/8/layout/orgChart1"/>
    <dgm:cxn modelId="{5A6C9A8C-2A60-43E7-9C5B-FBEDF55AE83B}" type="presParOf" srcId="{166B26B0-B211-4293-ACFF-44EF9FD660BF}" destId="{F0FBBB5A-FDD2-447D-8481-D0D335125F75}" srcOrd="0" destOrd="0" presId="urn:microsoft.com/office/officeart/2005/8/layout/orgChart1"/>
    <dgm:cxn modelId="{64A0581B-1470-4878-8784-92D18216D700}" type="presParOf" srcId="{166B26B0-B211-4293-ACFF-44EF9FD660BF}" destId="{5C28B92B-82CC-4241-8A33-52256D23BDF6}" srcOrd="1" destOrd="0" presId="urn:microsoft.com/office/officeart/2005/8/layout/orgChart1"/>
    <dgm:cxn modelId="{E4887B98-3232-4CBA-92B3-9C5898B80B16}" type="presParOf" srcId="{5C28B92B-82CC-4241-8A33-52256D23BDF6}" destId="{7B1C92FC-44F9-4414-AC73-A25BF39EBF0A}" srcOrd="0" destOrd="0" presId="urn:microsoft.com/office/officeart/2005/8/layout/orgChart1"/>
    <dgm:cxn modelId="{E99E74C5-7CF5-4385-B5AE-369775B44788}" type="presParOf" srcId="{7B1C92FC-44F9-4414-AC73-A25BF39EBF0A}" destId="{AD4817D5-F1C7-4BC3-AE92-73D5BF985730}" srcOrd="0" destOrd="0" presId="urn:microsoft.com/office/officeart/2005/8/layout/orgChart1"/>
    <dgm:cxn modelId="{6548A897-B220-4376-AFB0-F34E904328D6}" type="presParOf" srcId="{7B1C92FC-44F9-4414-AC73-A25BF39EBF0A}" destId="{3D0A67EA-61C6-42D4-A0A5-9AF76A436A7C}" srcOrd="1" destOrd="0" presId="urn:microsoft.com/office/officeart/2005/8/layout/orgChart1"/>
    <dgm:cxn modelId="{727A58C1-C9AE-4511-9519-C7B46008D464}" type="presParOf" srcId="{5C28B92B-82CC-4241-8A33-52256D23BDF6}" destId="{C5E69F65-4BD5-4C23-A26B-9FD182F2BFB9}" srcOrd="1" destOrd="0" presId="urn:microsoft.com/office/officeart/2005/8/layout/orgChart1"/>
    <dgm:cxn modelId="{050835E5-06E7-4EB5-95C1-5D086BA48F07}" type="presParOf" srcId="{5C28B92B-82CC-4241-8A33-52256D23BDF6}" destId="{848036A9-794A-44D6-A7AE-96D48B2B7818}" srcOrd="2" destOrd="0" presId="urn:microsoft.com/office/officeart/2005/8/layout/orgChart1"/>
    <dgm:cxn modelId="{A1942E95-6F11-4407-9031-CA73949A1A1D}" type="presParOf" srcId="{166B26B0-B211-4293-ACFF-44EF9FD660BF}" destId="{213BC337-DB2A-4E48-8E36-B83C9A66A4AA}" srcOrd="2" destOrd="0" presId="urn:microsoft.com/office/officeart/2005/8/layout/orgChart1"/>
    <dgm:cxn modelId="{CBDDB1AB-7D8A-4334-A77C-93C12912BC3A}" type="presParOf" srcId="{166B26B0-B211-4293-ACFF-44EF9FD660BF}" destId="{8A26D637-7F22-4DE2-BA7C-7247686E47EC}" srcOrd="3" destOrd="0" presId="urn:microsoft.com/office/officeart/2005/8/layout/orgChart1"/>
    <dgm:cxn modelId="{F69C707D-5FF5-41C2-B006-136CFDD2DCD8}" type="presParOf" srcId="{8A26D637-7F22-4DE2-BA7C-7247686E47EC}" destId="{E6575D14-6E4E-4E63-98D9-18F301A97804}" srcOrd="0" destOrd="0" presId="urn:microsoft.com/office/officeart/2005/8/layout/orgChart1"/>
    <dgm:cxn modelId="{BDA561C6-BBE0-4E1D-B03E-90E6E1CB2AC4}" type="presParOf" srcId="{E6575D14-6E4E-4E63-98D9-18F301A97804}" destId="{A8B6A885-AA7F-400B-98F9-1F8859F20D5C}" srcOrd="0" destOrd="0" presId="urn:microsoft.com/office/officeart/2005/8/layout/orgChart1"/>
    <dgm:cxn modelId="{483F8D12-4274-4EF0-A4B8-41F190A43C83}" type="presParOf" srcId="{E6575D14-6E4E-4E63-98D9-18F301A97804}" destId="{025B2127-3B3B-4A72-B7FD-F680F4A9D657}" srcOrd="1" destOrd="0" presId="urn:microsoft.com/office/officeart/2005/8/layout/orgChart1"/>
    <dgm:cxn modelId="{32B4E231-2905-43BA-B06E-AF79875FD704}" type="presParOf" srcId="{8A26D637-7F22-4DE2-BA7C-7247686E47EC}" destId="{92CE61D1-A627-4FCF-9079-2F95B8C56732}" srcOrd="1" destOrd="0" presId="urn:microsoft.com/office/officeart/2005/8/layout/orgChart1"/>
    <dgm:cxn modelId="{F33F018D-015E-4689-A981-2040C89221B3}" type="presParOf" srcId="{8A26D637-7F22-4DE2-BA7C-7247686E47EC}" destId="{C3947491-5C4E-4638-83D2-764623910E0A}" srcOrd="2" destOrd="0" presId="urn:microsoft.com/office/officeart/2005/8/layout/orgChart1"/>
    <dgm:cxn modelId="{74BD427C-AD7B-449D-85E5-1CFF9C303601}" type="presParOf" srcId="{166B26B0-B211-4293-ACFF-44EF9FD660BF}" destId="{4F2EFDF5-2E56-4B1B-9D9E-7FE03DD68EED}" srcOrd="4" destOrd="0" presId="urn:microsoft.com/office/officeart/2005/8/layout/orgChart1"/>
    <dgm:cxn modelId="{CE15CA5F-1125-4405-9F85-601651A9366D}" type="presParOf" srcId="{166B26B0-B211-4293-ACFF-44EF9FD660BF}" destId="{3DB60648-591E-4033-98F6-2D40D429E29F}" srcOrd="5" destOrd="0" presId="urn:microsoft.com/office/officeart/2005/8/layout/orgChart1"/>
    <dgm:cxn modelId="{416695A2-30F1-47B7-AA7C-7BB93992E066}" type="presParOf" srcId="{3DB60648-591E-4033-98F6-2D40D429E29F}" destId="{68D44D93-8602-489E-AB81-26F85FC61DFB}" srcOrd="0" destOrd="0" presId="urn:microsoft.com/office/officeart/2005/8/layout/orgChart1"/>
    <dgm:cxn modelId="{6A23C9A6-7A1A-435B-AAE5-09FC8E3A81DD}" type="presParOf" srcId="{68D44D93-8602-489E-AB81-26F85FC61DFB}" destId="{F975E382-706C-4C46-A339-D7193569A500}" srcOrd="0" destOrd="0" presId="urn:microsoft.com/office/officeart/2005/8/layout/orgChart1"/>
    <dgm:cxn modelId="{6F0AF838-A2DD-43FC-BA4F-83A3C12E4634}" type="presParOf" srcId="{68D44D93-8602-489E-AB81-26F85FC61DFB}" destId="{486541C9-867D-42EB-B673-3EAA384128E4}" srcOrd="1" destOrd="0" presId="urn:microsoft.com/office/officeart/2005/8/layout/orgChart1"/>
    <dgm:cxn modelId="{6C62D83A-1F07-4E8E-B28A-52FE9E0B63CF}" type="presParOf" srcId="{3DB60648-591E-4033-98F6-2D40D429E29F}" destId="{50EB51DB-8BCA-4085-B7B0-F26E5953017F}" srcOrd="1" destOrd="0" presId="urn:microsoft.com/office/officeart/2005/8/layout/orgChart1"/>
    <dgm:cxn modelId="{5524AE17-117A-4209-9B86-09F8F501786B}" type="presParOf" srcId="{3DB60648-591E-4033-98F6-2D40D429E29F}" destId="{C6956685-E8EE-4BC7-B80D-FAD4243E0887}" srcOrd="2" destOrd="0" presId="urn:microsoft.com/office/officeart/2005/8/layout/orgChart1"/>
    <dgm:cxn modelId="{B8934009-4859-4296-9F4A-FE9EC8A04085}" type="presParOf" srcId="{166B26B0-B211-4293-ACFF-44EF9FD660BF}" destId="{79BFB133-1ADA-4876-96C9-83F82BAF1D82}" srcOrd="6" destOrd="0" presId="urn:microsoft.com/office/officeart/2005/8/layout/orgChart1"/>
    <dgm:cxn modelId="{7BF0E163-349F-4A1F-A33B-7067FF661000}" type="presParOf" srcId="{166B26B0-B211-4293-ACFF-44EF9FD660BF}" destId="{24FBA04F-38BD-47E6-8104-5C9F0C3D3898}" srcOrd="7" destOrd="0" presId="urn:microsoft.com/office/officeart/2005/8/layout/orgChart1"/>
    <dgm:cxn modelId="{4672F472-AF34-4498-853E-0A13AF26A833}" type="presParOf" srcId="{24FBA04F-38BD-47E6-8104-5C9F0C3D3898}" destId="{7A658B6E-F7EF-48D4-A6E3-D24B669004E4}" srcOrd="0" destOrd="0" presId="urn:microsoft.com/office/officeart/2005/8/layout/orgChart1"/>
    <dgm:cxn modelId="{F5DD74E8-9E53-4736-A2FD-2B6D9629F02D}" type="presParOf" srcId="{7A658B6E-F7EF-48D4-A6E3-D24B669004E4}" destId="{A6C8F91F-B253-402D-BA03-9F940A081512}" srcOrd="0" destOrd="0" presId="urn:microsoft.com/office/officeart/2005/8/layout/orgChart1"/>
    <dgm:cxn modelId="{1F747814-1B8F-4749-B418-578CCB69BF2A}" type="presParOf" srcId="{7A658B6E-F7EF-48D4-A6E3-D24B669004E4}" destId="{96A05854-D25C-448D-BFC2-C38522FD79AC}" srcOrd="1" destOrd="0" presId="urn:microsoft.com/office/officeart/2005/8/layout/orgChart1"/>
    <dgm:cxn modelId="{3A9FE16A-63D1-4562-B846-DA34C9528E9F}" type="presParOf" srcId="{24FBA04F-38BD-47E6-8104-5C9F0C3D3898}" destId="{3AFE2438-41C9-4510-82BC-87892DF49DB7}" srcOrd="1" destOrd="0" presId="urn:microsoft.com/office/officeart/2005/8/layout/orgChart1"/>
    <dgm:cxn modelId="{E6D87F60-0666-4916-B6BD-62DFB7194D5F}" type="presParOf" srcId="{24FBA04F-38BD-47E6-8104-5C9F0C3D3898}" destId="{CFDDE05E-37F4-4F57-86D5-ABF0DB1FD1C6}" srcOrd="2" destOrd="0" presId="urn:microsoft.com/office/officeart/2005/8/layout/orgChart1"/>
    <dgm:cxn modelId="{BCCE03B5-E76E-4B6B-A4B8-ADF9C1B86062}" type="presParOf" srcId="{BAF48E1D-6630-4585-B123-93EEFCC46A57}" destId="{77003DE6-9611-481D-A78D-EA45644A1EF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9018A1-3044-4E4A-805A-B7DB6353FCA9}" type="doc">
      <dgm:prSet loTypeId="urn:microsoft.com/office/officeart/2005/8/layout/radial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hr-HR"/>
        </a:p>
      </dgm:t>
    </dgm:pt>
    <dgm:pt modelId="{B9B2BE2F-628E-412D-B04C-302ACA088C99}">
      <dgm:prSet phldrT="[Text]"/>
      <dgm:spPr/>
      <dgm:t>
        <a:bodyPr/>
        <a:lstStyle/>
        <a:p>
          <a:r>
            <a:rPr lang="sk-SK" noProof="0" dirty="0">
              <a:latin typeface="Segoe Print" pitchFamily="2" charset="0"/>
            </a:rPr>
            <a:t>Úspech značky</a:t>
          </a:r>
        </a:p>
      </dgm:t>
    </dgm:pt>
    <dgm:pt modelId="{A349FDC5-9564-4882-811C-BA13D0851654}" type="parTrans" cxnId="{5B98AF86-B26B-467A-A2F3-BB1B4574DA60}">
      <dgm:prSet/>
      <dgm:spPr/>
      <dgm:t>
        <a:bodyPr/>
        <a:lstStyle/>
        <a:p>
          <a:endParaRPr lang="hr-HR"/>
        </a:p>
      </dgm:t>
    </dgm:pt>
    <dgm:pt modelId="{C846259C-640C-45C0-A2C0-D81864EF09F0}" type="sibTrans" cxnId="{5B98AF86-B26B-467A-A2F3-BB1B4574DA60}">
      <dgm:prSet/>
      <dgm:spPr/>
      <dgm:t>
        <a:bodyPr/>
        <a:lstStyle/>
        <a:p>
          <a:endParaRPr lang="hr-HR"/>
        </a:p>
      </dgm:t>
    </dgm:pt>
    <dgm:pt modelId="{5F4663D3-8A48-4894-BEAF-759828E07139}">
      <dgm:prSet phldrT="[Text]"/>
      <dgm:spPr/>
      <dgm:t>
        <a:bodyPr/>
        <a:lstStyle/>
        <a:p>
          <a:r>
            <a:rPr lang="sk-SK" noProof="0" dirty="0">
              <a:latin typeface="Segoe Print" pitchFamily="2" charset="0"/>
            </a:rPr>
            <a:t>Účel značky</a:t>
          </a:r>
        </a:p>
      </dgm:t>
    </dgm:pt>
    <dgm:pt modelId="{DD32D392-6986-4EF0-BF60-977075618558}" type="parTrans" cxnId="{C1501572-2D92-4F81-954C-FEDAC9021B39}">
      <dgm:prSet/>
      <dgm:spPr/>
      <dgm:t>
        <a:bodyPr/>
        <a:lstStyle/>
        <a:p>
          <a:endParaRPr lang="hr-HR"/>
        </a:p>
      </dgm:t>
    </dgm:pt>
    <dgm:pt modelId="{7A4C7F39-76E6-406B-A0B6-694FB918DD06}" type="sibTrans" cxnId="{C1501572-2D92-4F81-954C-FEDAC9021B39}">
      <dgm:prSet/>
      <dgm:spPr/>
      <dgm:t>
        <a:bodyPr/>
        <a:lstStyle/>
        <a:p>
          <a:endParaRPr lang="hr-HR"/>
        </a:p>
      </dgm:t>
    </dgm:pt>
    <dgm:pt modelId="{20FF6F3F-B07F-49D2-9F36-233E1DB48CEE}">
      <dgm:prSet phldrT="[Text]"/>
      <dgm:spPr/>
      <dgm:t>
        <a:bodyPr/>
        <a:lstStyle/>
        <a:p>
          <a:r>
            <a:rPr lang="sk-SK" noProof="0" dirty="0">
              <a:latin typeface="Segoe Print" pitchFamily="2" charset="0"/>
            </a:rPr>
            <a:t>Kontaktné body značky</a:t>
          </a:r>
          <a:endParaRPr lang="en-US" noProof="0" dirty="0">
            <a:latin typeface="Segoe Print" pitchFamily="2" charset="0"/>
          </a:endParaRPr>
        </a:p>
      </dgm:t>
    </dgm:pt>
    <dgm:pt modelId="{84AEA6C2-D09D-43C1-8E7A-10FCAAFB5014}" type="parTrans" cxnId="{2EAD2FEC-AD24-41B5-881E-A0DDE67241D1}">
      <dgm:prSet/>
      <dgm:spPr/>
      <dgm:t>
        <a:bodyPr/>
        <a:lstStyle/>
        <a:p>
          <a:endParaRPr lang="hr-HR"/>
        </a:p>
      </dgm:t>
    </dgm:pt>
    <dgm:pt modelId="{CEF58B1B-8674-49CD-BEA9-7BAE9A1B1181}" type="sibTrans" cxnId="{2EAD2FEC-AD24-41B5-881E-A0DDE67241D1}">
      <dgm:prSet/>
      <dgm:spPr/>
      <dgm:t>
        <a:bodyPr/>
        <a:lstStyle/>
        <a:p>
          <a:endParaRPr lang="hr-HR"/>
        </a:p>
      </dgm:t>
    </dgm:pt>
    <dgm:pt modelId="{DE5554AE-7807-4635-ABB1-38D5631632B1}">
      <dgm:prSet phldrT="[Text]"/>
      <dgm:spPr/>
      <dgm:t>
        <a:bodyPr/>
        <a:lstStyle/>
        <a:p>
          <a:r>
            <a:rPr lang="sk-SK" noProof="0" dirty="0">
              <a:latin typeface="Segoe Print" pitchFamily="2" charset="0"/>
            </a:rPr>
            <a:t>Úrovne záväzkov </a:t>
          </a:r>
        </a:p>
      </dgm:t>
    </dgm:pt>
    <dgm:pt modelId="{B96773A0-54D1-428B-8579-3D61963819AB}" type="parTrans" cxnId="{3C22B3EB-A4F5-4E72-9827-4C8EB11A6806}">
      <dgm:prSet/>
      <dgm:spPr/>
      <dgm:t>
        <a:bodyPr/>
        <a:lstStyle/>
        <a:p>
          <a:endParaRPr lang="hr-HR"/>
        </a:p>
      </dgm:t>
    </dgm:pt>
    <dgm:pt modelId="{532B4830-74CB-4E90-9289-A1E15992CC62}" type="sibTrans" cxnId="{3C22B3EB-A4F5-4E72-9827-4C8EB11A6806}">
      <dgm:prSet/>
      <dgm:spPr/>
      <dgm:t>
        <a:bodyPr/>
        <a:lstStyle/>
        <a:p>
          <a:endParaRPr lang="hr-HR"/>
        </a:p>
      </dgm:t>
    </dgm:pt>
    <dgm:pt modelId="{38C6FB7C-1558-4C9A-91B3-38D6EDB32EE6}" type="pres">
      <dgm:prSet presAssocID="{449018A1-3044-4E4A-805A-B7DB6353FCA9}" presName="composite" presStyleCnt="0">
        <dgm:presLayoutVars>
          <dgm:chMax val="1"/>
          <dgm:dir/>
          <dgm:resizeHandles val="exact"/>
        </dgm:presLayoutVars>
      </dgm:prSet>
      <dgm:spPr/>
    </dgm:pt>
    <dgm:pt modelId="{64410861-FC2C-4448-9664-30C89E0B8ED0}" type="pres">
      <dgm:prSet presAssocID="{449018A1-3044-4E4A-805A-B7DB6353FCA9}" presName="radial" presStyleCnt="0">
        <dgm:presLayoutVars>
          <dgm:animLvl val="ctr"/>
        </dgm:presLayoutVars>
      </dgm:prSet>
      <dgm:spPr/>
    </dgm:pt>
    <dgm:pt modelId="{4795A974-C1FE-4BF8-938B-2025BE8A8038}" type="pres">
      <dgm:prSet presAssocID="{B9B2BE2F-628E-412D-B04C-302ACA088C99}" presName="centerShape" presStyleLbl="vennNode1" presStyleIdx="0" presStyleCnt="4"/>
      <dgm:spPr/>
    </dgm:pt>
    <dgm:pt modelId="{898FCFD3-D4F5-494D-9B9F-041E6EC6B58D}" type="pres">
      <dgm:prSet presAssocID="{5F4663D3-8A48-4894-BEAF-759828E07139}" presName="node" presStyleLbl="vennNode1" presStyleIdx="1" presStyleCnt="4">
        <dgm:presLayoutVars>
          <dgm:bulletEnabled val="1"/>
        </dgm:presLayoutVars>
      </dgm:prSet>
      <dgm:spPr/>
    </dgm:pt>
    <dgm:pt modelId="{4A4DB836-5AFB-49CA-831F-D28483887315}" type="pres">
      <dgm:prSet presAssocID="{20FF6F3F-B07F-49D2-9F36-233E1DB48CEE}" presName="node" presStyleLbl="vennNode1" presStyleIdx="2" presStyleCnt="4">
        <dgm:presLayoutVars>
          <dgm:bulletEnabled val="1"/>
        </dgm:presLayoutVars>
      </dgm:prSet>
      <dgm:spPr/>
    </dgm:pt>
    <dgm:pt modelId="{E1B5AC32-084C-4D87-9608-D7CA3E378033}" type="pres">
      <dgm:prSet presAssocID="{DE5554AE-7807-4635-ABB1-38D5631632B1}" presName="node" presStyleLbl="vennNode1" presStyleIdx="3" presStyleCnt="4">
        <dgm:presLayoutVars>
          <dgm:bulletEnabled val="1"/>
        </dgm:presLayoutVars>
      </dgm:prSet>
      <dgm:spPr/>
    </dgm:pt>
  </dgm:ptLst>
  <dgm:cxnLst>
    <dgm:cxn modelId="{C012DE13-CB3B-47A4-B36B-33A9D93393FE}" type="presOf" srcId="{DE5554AE-7807-4635-ABB1-38D5631632B1}" destId="{E1B5AC32-084C-4D87-9608-D7CA3E378033}" srcOrd="0" destOrd="0" presId="urn:microsoft.com/office/officeart/2005/8/layout/radial3"/>
    <dgm:cxn modelId="{92326434-7DCC-48BB-BC51-2F929386623C}" type="presOf" srcId="{449018A1-3044-4E4A-805A-B7DB6353FCA9}" destId="{38C6FB7C-1558-4C9A-91B3-38D6EDB32EE6}" srcOrd="0" destOrd="0" presId="urn:microsoft.com/office/officeart/2005/8/layout/radial3"/>
    <dgm:cxn modelId="{C1501572-2D92-4F81-954C-FEDAC9021B39}" srcId="{B9B2BE2F-628E-412D-B04C-302ACA088C99}" destId="{5F4663D3-8A48-4894-BEAF-759828E07139}" srcOrd="0" destOrd="0" parTransId="{DD32D392-6986-4EF0-BF60-977075618558}" sibTransId="{7A4C7F39-76E6-406B-A0B6-694FB918DD06}"/>
    <dgm:cxn modelId="{E1072E73-FF4F-4749-BB2D-12731DDB5AD8}" type="presOf" srcId="{B9B2BE2F-628E-412D-B04C-302ACA088C99}" destId="{4795A974-C1FE-4BF8-938B-2025BE8A8038}" srcOrd="0" destOrd="0" presId="urn:microsoft.com/office/officeart/2005/8/layout/radial3"/>
    <dgm:cxn modelId="{5B98AF86-B26B-467A-A2F3-BB1B4574DA60}" srcId="{449018A1-3044-4E4A-805A-B7DB6353FCA9}" destId="{B9B2BE2F-628E-412D-B04C-302ACA088C99}" srcOrd="0" destOrd="0" parTransId="{A349FDC5-9564-4882-811C-BA13D0851654}" sibTransId="{C846259C-640C-45C0-A2C0-D81864EF09F0}"/>
    <dgm:cxn modelId="{11BC10AB-AF9C-4739-B9D4-28638FDA1195}" type="presOf" srcId="{5F4663D3-8A48-4894-BEAF-759828E07139}" destId="{898FCFD3-D4F5-494D-9B9F-041E6EC6B58D}" srcOrd="0" destOrd="0" presId="urn:microsoft.com/office/officeart/2005/8/layout/radial3"/>
    <dgm:cxn modelId="{D4B8EEBC-E988-4F33-9F6C-5458AD1FB03B}" type="presOf" srcId="{20FF6F3F-B07F-49D2-9F36-233E1DB48CEE}" destId="{4A4DB836-5AFB-49CA-831F-D28483887315}" srcOrd="0" destOrd="0" presId="urn:microsoft.com/office/officeart/2005/8/layout/radial3"/>
    <dgm:cxn modelId="{3C22B3EB-A4F5-4E72-9827-4C8EB11A6806}" srcId="{B9B2BE2F-628E-412D-B04C-302ACA088C99}" destId="{DE5554AE-7807-4635-ABB1-38D5631632B1}" srcOrd="2" destOrd="0" parTransId="{B96773A0-54D1-428B-8579-3D61963819AB}" sibTransId="{532B4830-74CB-4E90-9289-A1E15992CC62}"/>
    <dgm:cxn modelId="{2EAD2FEC-AD24-41B5-881E-A0DDE67241D1}" srcId="{B9B2BE2F-628E-412D-B04C-302ACA088C99}" destId="{20FF6F3F-B07F-49D2-9F36-233E1DB48CEE}" srcOrd="1" destOrd="0" parTransId="{84AEA6C2-D09D-43C1-8E7A-10FCAAFB5014}" sibTransId="{CEF58B1B-8674-49CD-BEA9-7BAE9A1B1181}"/>
    <dgm:cxn modelId="{FBB74142-08D2-4A63-9F22-E5300819AF37}" type="presParOf" srcId="{38C6FB7C-1558-4C9A-91B3-38D6EDB32EE6}" destId="{64410861-FC2C-4448-9664-30C89E0B8ED0}" srcOrd="0" destOrd="0" presId="urn:microsoft.com/office/officeart/2005/8/layout/radial3"/>
    <dgm:cxn modelId="{A2230FC1-C443-4B74-8509-7C3C81E6C14B}" type="presParOf" srcId="{64410861-FC2C-4448-9664-30C89E0B8ED0}" destId="{4795A974-C1FE-4BF8-938B-2025BE8A8038}" srcOrd="0" destOrd="0" presId="urn:microsoft.com/office/officeart/2005/8/layout/radial3"/>
    <dgm:cxn modelId="{8E858DA8-860B-4FF0-84CF-CD28A5B35E68}" type="presParOf" srcId="{64410861-FC2C-4448-9664-30C89E0B8ED0}" destId="{898FCFD3-D4F5-494D-9B9F-041E6EC6B58D}" srcOrd="1" destOrd="0" presId="urn:microsoft.com/office/officeart/2005/8/layout/radial3"/>
    <dgm:cxn modelId="{CBFFC62D-9ADB-4128-9EA6-BEC01CB6C011}" type="presParOf" srcId="{64410861-FC2C-4448-9664-30C89E0B8ED0}" destId="{4A4DB836-5AFB-49CA-831F-D28483887315}" srcOrd="2" destOrd="0" presId="urn:microsoft.com/office/officeart/2005/8/layout/radial3"/>
    <dgm:cxn modelId="{3AB5B6F5-EABF-49A2-9D07-1394BB3132AF}" type="presParOf" srcId="{64410861-FC2C-4448-9664-30C89E0B8ED0}" destId="{E1B5AC32-084C-4D87-9608-D7CA3E378033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7AD96B6B-9B7C-4DA4-B94A-F208F57FB9C3}" type="doc">
      <dgm:prSet loTypeId="urn:microsoft.com/office/officeart/2005/8/layout/orgChart1" loCatId="hierarchy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hr-HR"/>
        </a:p>
      </dgm:t>
    </dgm:pt>
    <dgm:pt modelId="{D38AD9AB-5F0E-49BB-8FD5-F12E297CADD3}">
      <dgm:prSet custT="1"/>
      <dgm:spPr/>
      <dgm:t>
        <a:bodyPr/>
        <a:lstStyle/>
        <a:p>
          <a:pPr rtl="0"/>
          <a:r>
            <a:rPr lang="sk-SK" sz="1400" b="1" u="sng" dirty="0">
              <a:solidFill>
                <a:srgbClr val="4472C4"/>
              </a:solidFill>
              <a:latin typeface="Segoe Print" pitchFamily="2" charset="0"/>
            </a:rPr>
            <a:t>Tipy na úspešné rozprávanie </a:t>
          </a:r>
          <a:r>
            <a:rPr lang="hr-HR" sz="1400" b="1" u="sng" dirty="0">
              <a:solidFill>
                <a:srgbClr val="4472C4"/>
              </a:solidFill>
              <a:latin typeface="Segoe Print" pitchFamily="2" charset="0"/>
            </a:rPr>
            <a:t>(2)</a:t>
          </a:r>
          <a:endParaRPr lang="hr-HR" sz="1400" b="1" dirty="0">
            <a:solidFill>
              <a:srgbClr val="4472C4"/>
            </a:solidFill>
            <a:latin typeface="Segoe Print" pitchFamily="2" charset="0"/>
          </a:endParaRPr>
        </a:p>
      </dgm:t>
    </dgm:pt>
    <dgm:pt modelId="{0DBF3EBC-0F97-48AB-B1A0-C8282AFFFE20}" type="parTrans" cxnId="{C3298510-47FC-48A3-8A37-1BCE1D17282C}">
      <dgm:prSet/>
      <dgm:spPr/>
      <dgm:t>
        <a:bodyPr/>
        <a:lstStyle/>
        <a:p>
          <a:endParaRPr lang="hr-HR" sz="1400" b="1">
            <a:solidFill>
              <a:srgbClr val="4472C4"/>
            </a:solidFill>
            <a:latin typeface="Segoe Print" pitchFamily="2" charset="0"/>
          </a:endParaRPr>
        </a:p>
      </dgm:t>
    </dgm:pt>
    <dgm:pt modelId="{F346DB2E-2062-447E-9BF9-B6684F16C88C}" type="sibTrans" cxnId="{C3298510-47FC-48A3-8A37-1BCE1D17282C}">
      <dgm:prSet/>
      <dgm:spPr/>
      <dgm:t>
        <a:bodyPr/>
        <a:lstStyle/>
        <a:p>
          <a:endParaRPr lang="hr-HR" sz="1400" b="1">
            <a:solidFill>
              <a:srgbClr val="4472C4"/>
            </a:solidFill>
            <a:latin typeface="Segoe Print" pitchFamily="2" charset="0"/>
          </a:endParaRPr>
        </a:p>
      </dgm:t>
    </dgm:pt>
    <dgm:pt modelId="{EC4BFE9B-A58F-4370-9763-22660C1EFD58}">
      <dgm:prSet custT="1"/>
      <dgm:spPr/>
      <dgm:t>
        <a:bodyPr/>
        <a:lstStyle/>
        <a:p>
          <a:pPr rtl="0"/>
          <a:r>
            <a:rPr lang="sk-SK" sz="1200" b="1" dirty="0">
              <a:solidFill>
                <a:srgbClr val="4472C4"/>
              </a:solidFill>
              <a:latin typeface="Segoe Print" pitchFamily="2" charset="0"/>
            </a:rPr>
            <a:t>Odhaľte svoje príbehy - je dôležité rozprávať svoje príbehy na základe príkladov zo skutočného života a prostredníctvom postáv, v ktorých bude vaše publikum rezonovať. </a:t>
          </a:r>
          <a:endParaRPr lang="hr-HR" sz="1200" b="1" dirty="0">
            <a:solidFill>
              <a:srgbClr val="4472C4"/>
            </a:solidFill>
            <a:latin typeface="Segoe Print" pitchFamily="2" charset="0"/>
          </a:endParaRPr>
        </a:p>
      </dgm:t>
    </dgm:pt>
    <dgm:pt modelId="{3A49D39F-6AEC-4A12-929D-A26F5E83413F}" type="parTrans" cxnId="{6DC19DE1-3331-45B4-A705-3EED3F3A530A}">
      <dgm:prSet/>
      <dgm:spPr/>
      <dgm:t>
        <a:bodyPr/>
        <a:lstStyle/>
        <a:p>
          <a:endParaRPr lang="hr-HR" sz="1400" b="1">
            <a:solidFill>
              <a:srgbClr val="4472C4"/>
            </a:solidFill>
            <a:latin typeface="Segoe Print" pitchFamily="2" charset="0"/>
          </a:endParaRPr>
        </a:p>
      </dgm:t>
    </dgm:pt>
    <dgm:pt modelId="{365FDEA2-AF8F-4DAB-9D0B-42C4B7555874}" type="sibTrans" cxnId="{6DC19DE1-3331-45B4-A705-3EED3F3A530A}">
      <dgm:prSet/>
      <dgm:spPr/>
      <dgm:t>
        <a:bodyPr/>
        <a:lstStyle/>
        <a:p>
          <a:endParaRPr lang="hr-HR" sz="1400" b="1">
            <a:solidFill>
              <a:srgbClr val="4472C4"/>
            </a:solidFill>
            <a:latin typeface="Segoe Print" pitchFamily="2" charset="0"/>
          </a:endParaRPr>
        </a:p>
      </dgm:t>
    </dgm:pt>
    <dgm:pt modelId="{6C3E9972-1592-41FC-B730-B5C473F9B9AB}">
      <dgm:prSet custT="1"/>
      <dgm:spPr/>
      <dgm:t>
        <a:bodyPr/>
        <a:lstStyle/>
        <a:p>
          <a:pPr rtl="0"/>
          <a:r>
            <a:rPr lang="sk-SK" sz="1200" b="1" dirty="0">
              <a:solidFill>
                <a:srgbClr val="4472C4"/>
              </a:solidFill>
              <a:latin typeface="Segoe Print" pitchFamily="2" charset="0"/>
            </a:rPr>
            <a:t>Prilákajte fanúšikov značky svojím rozprávaním príbehov - Fanúšikovia za vás hovoria o značke a zdôrazňujú silu príbehu prostredníctvom ústneho podania. </a:t>
          </a:r>
          <a:endParaRPr lang="hr-HR" sz="1200" b="1" dirty="0">
            <a:solidFill>
              <a:srgbClr val="4472C4"/>
            </a:solidFill>
            <a:latin typeface="Segoe Print" pitchFamily="2" charset="0"/>
          </a:endParaRPr>
        </a:p>
      </dgm:t>
    </dgm:pt>
    <dgm:pt modelId="{562BA199-1463-455A-A0EB-82324F2717F8}" type="parTrans" cxnId="{0F9276A7-8A29-47E5-9A14-52A8F854705A}">
      <dgm:prSet/>
      <dgm:spPr/>
      <dgm:t>
        <a:bodyPr/>
        <a:lstStyle/>
        <a:p>
          <a:endParaRPr lang="hr-HR" sz="1400" b="1">
            <a:solidFill>
              <a:srgbClr val="4472C4"/>
            </a:solidFill>
            <a:latin typeface="Segoe Print" pitchFamily="2" charset="0"/>
          </a:endParaRPr>
        </a:p>
      </dgm:t>
    </dgm:pt>
    <dgm:pt modelId="{65C1BEDC-84A0-465B-8438-CFB1FB7F906C}" type="sibTrans" cxnId="{0F9276A7-8A29-47E5-9A14-52A8F854705A}">
      <dgm:prSet/>
      <dgm:spPr/>
      <dgm:t>
        <a:bodyPr/>
        <a:lstStyle/>
        <a:p>
          <a:endParaRPr lang="hr-HR" sz="1400" b="1">
            <a:solidFill>
              <a:srgbClr val="4472C4"/>
            </a:solidFill>
            <a:latin typeface="Segoe Print" pitchFamily="2" charset="0"/>
          </a:endParaRPr>
        </a:p>
      </dgm:t>
    </dgm:pt>
    <dgm:pt modelId="{C25EE8A0-7D06-40A8-8BAF-3ADD06A599D2}">
      <dgm:prSet custT="1"/>
      <dgm:spPr/>
      <dgm:t>
        <a:bodyPr/>
        <a:lstStyle/>
        <a:p>
          <a:pPr rtl="0"/>
          <a:r>
            <a:rPr lang="sk-SK" sz="1200" b="1" dirty="0">
              <a:solidFill>
                <a:srgbClr val="4472C4"/>
              </a:solidFill>
              <a:latin typeface="Segoe Print" pitchFamily="2" charset="0"/>
            </a:rPr>
            <a:t>Buďte úprimní - ľudia budú vedieť, či ste neúprimní, a nechcete, aby vás niekto označoval za nepoctivého.</a:t>
          </a:r>
          <a:endParaRPr lang="hr-HR" sz="1200" b="1" dirty="0">
            <a:solidFill>
              <a:srgbClr val="4472C4"/>
            </a:solidFill>
            <a:latin typeface="Segoe Print" pitchFamily="2" charset="0"/>
          </a:endParaRPr>
        </a:p>
      </dgm:t>
    </dgm:pt>
    <dgm:pt modelId="{3B3D8C37-1350-4DD1-8428-768273CC8BF8}" type="parTrans" cxnId="{025509BB-E6A9-48FF-9909-A8B7322FBC92}">
      <dgm:prSet/>
      <dgm:spPr/>
      <dgm:t>
        <a:bodyPr/>
        <a:lstStyle/>
        <a:p>
          <a:endParaRPr lang="hr-HR" sz="1400" b="1">
            <a:solidFill>
              <a:srgbClr val="4472C4"/>
            </a:solidFill>
            <a:latin typeface="Segoe Print" pitchFamily="2" charset="0"/>
          </a:endParaRPr>
        </a:p>
      </dgm:t>
    </dgm:pt>
    <dgm:pt modelId="{4B5CB983-E3BF-4272-A7D1-E02672067E69}" type="sibTrans" cxnId="{025509BB-E6A9-48FF-9909-A8B7322FBC92}">
      <dgm:prSet/>
      <dgm:spPr/>
      <dgm:t>
        <a:bodyPr/>
        <a:lstStyle/>
        <a:p>
          <a:endParaRPr lang="hr-HR" sz="1400" b="1">
            <a:solidFill>
              <a:srgbClr val="4472C4"/>
            </a:solidFill>
            <a:latin typeface="Segoe Print" pitchFamily="2" charset="0"/>
          </a:endParaRPr>
        </a:p>
      </dgm:t>
    </dgm:pt>
    <dgm:pt modelId="{672522E6-E81D-4E29-924B-3EF2812CC5BD}">
      <dgm:prSet custT="1"/>
      <dgm:spPr/>
      <dgm:t>
        <a:bodyPr/>
        <a:lstStyle/>
        <a:p>
          <a:pPr rtl="0"/>
          <a:r>
            <a:rPr lang="sk-SK" sz="1200" b="1" dirty="0">
              <a:solidFill>
                <a:srgbClr val="4472C4"/>
              </a:solidFill>
              <a:latin typeface="Segoe Print" pitchFamily="2" charset="0"/>
            </a:rPr>
            <a:t>Dostaňte svoje firemné hodnoty ďalej - to, čo robí vašu spoločnosť vynikajúcou, povedzte tento príbeh. </a:t>
          </a:r>
          <a:endParaRPr lang="hr-HR" sz="1200" b="1" dirty="0">
            <a:solidFill>
              <a:srgbClr val="4472C4"/>
            </a:solidFill>
            <a:latin typeface="Segoe Print" pitchFamily="2" charset="0"/>
          </a:endParaRPr>
        </a:p>
      </dgm:t>
    </dgm:pt>
    <dgm:pt modelId="{89407B77-C4E4-4758-A317-FAC1CB2AA8B8}" type="parTrans" cxnId="{9B47E9B5-4A9D-4D92-B171-4B39C1EC7B25}">
      <dgm:prSet/>
      <dgm:spPr/>
      <dgm:t>
        <a:bodyPr/>
        <a:lstStyle/>
        <a:p>
          <a:endParaRPr lang="hr-HR" sz="1400" b="1">
            <a:solidFill>
              <a:srgbClr val="4472C4"/>
            </a:solidFill>
            <a:latin typeface="Segoe Print" pitchFamily="2" charset="0"/>
          </a:endParaRPr>
        </a:p>
      </dgm:t>
    </dgm:pt>
    <dgm:pt modelId="{5491DBF4-D32D-4604-A4A8-212156A2A4A0}" type="sibTrans" cxnId="{9B47E9B5-4A9D-4D92-B171-4B39C1EC7B25}">
      <dgm:prSet/>
      <dgm:spPr/>
      <dgm:t>
        <a:bodyPr/>
        <a:lstStyle/>
        <a:p>
          <a:endParaRPr lang="hr-HR" sz="1400" b="1">
            <a:solidFill>
              <a:srgbClr val="4472C4"/>
            </a:solidFill>
            <a:latin typeface="Segoe Print" pitchFamily="2" charset="0"/>
          </a:endParaRPr>
        </a:p>
      </dgm:t>
    </dgm:pt>
    <dgm:pt modelId="{AF57C8BE-DA57-4606-A838-B8FD930C7AC5}" type="pres">
      <dgm:prSet presAssocID="{7AD96B6B-9B7C-4DA4-B94A-F208F57FB9C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834327C-5233-432B-B671-284281AB13E7}" type="pres">
      <dgm:prSet presAssocID="{D38AD9AB-5F0E-49BB-8FD5-F12E297CADD3}" presName="hierRoot1" presStyleCnt="0">
        <dgm:presLayoutVars>
          <dgm:hierBranch val="init"/>
        </dgm:presLayoutVars>
      </dgm:prSet>
      <dgm:spPr/>
    </dgm:pt>
    <dgm:pt modelId="{B06F0299-D61B-4F34-A64A-6DF8CE4A2AE7}" type="pres">
      <dgm:prSet presAssocID="{D38AD9AB-5F0E-49BB-8FD5-F12E297CADD3}" presName="rootComposite1" presStyleCnt="0"/>
      <dgm:spPr/>
    </dgm:pt>
    <dgm:pt modelId="{FC75EDCD-3E5B-42A5-A3EB-653DD67EEADC}" type="pres">
      <dgm:prSet presAssocID="{D38AD9AB-5F0E-49BB-8FD5-F12E297CADD3}" presName="rootText1" presStyleLbl="node0" presStyleIdx="0" presStyleCnt="1" custScaleX="514460">
        <dgm:presLayoutVars>
          <dgm:chPref val="3"/>
        </dgm:presLayoutVars>
      </dgm:prSet>
      <dgm:spPr/>
    </dgm:pt>
    <dgm:pt modelId="{AB1C6F77-FE60-4BB9-A962-A693151D452F}" type="pres">
      <dgm:prSet presAssocID="{D38AD9AB-5F0E-49BB-8FD5-F12E297CADD3}" presName="rootConnector1" presStyleLbl="node1" presStyleIdx="0" presStyleCnt="0"/>
      <dgm:spPr/>
    </dgm:pt>
    <dgm:pt modelId="{E0209D30-B13E-4985-A404-9C4EE8C69A1B}" type="pres">
      <dgm:prSet presAssocID="{D38AD9AB-5F0E-49BB-8FD5-F12E297CADD3}" presName="hierChild2" presStyleCnt="0"/>
      <dgm:spPr/>
    </dgm:pt>
    <dgm:pt modelId="{A52E1CB8-AB72-4C84-8E72-9196E2E31726}" type="pres">
      <dgm:prSet presAssocID="{3A49D39F-6AEC-4A12-929D-A26F5E83413F}" presName="Name37" presStyleLbl="parChTrans1D2" presStyleIdx="0" presStyleCnt="4"/>
      <dgm:spPr/>
    </dgm:pt>
    <dgm:pt modelId="{46BD9D1A-D0EC-4C7A-AE88-2667313AF289}" type="pres">
      <dgm:prSet presAssocID="{EC4BFE9B-A58F-4370-9763-22660C1EFD58}" presName="hierRoot2" presStyleCnt="0">
        <dgm:presLayoutVars>
          <dgm:hierBranch val="init"/>
        </dgm:presLayoutVars>
      </dgm:prSet>
      <dgm:spPr/>
    </dgm:pt>
    <dgm:pt modelId="{EECE1E46-AC46-4857-A8A1-15D079E60366}" type="pres">
      <dgm:prSet presAssocID="{EC4BFE9B-A58F-4370-9763-22660C1EFD58}" presName="rootComposite" presStyleCnt="0"/>
      <dgm:spPr/>
    </dgm:pt>
    <dgm:pt modelId="{EC32563A-BCFE-4017-970B-56D6A9629FBB}" type="pres">
      <dgm:prSet presAssocID="{EC4BFE9B-A58F-4370-9763-22660C1EFD58}" presName="rootText" presStyleLbl="node2" presStyleIdx="0" presStyleCnt="4" custScaleX="222646" custScaleY="489379" custLinFactNeighborX="-83412" custLinFactNeighborY="33762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F0D9EE1A-C394-4B3F-8F11-24D43BA4981F}" type="pres">
      <dgm:prSet presAssocID="{EC4BFE9B-A58F-4370-9763-22660C1EFD58}" presName="rootConnector" presStyleLbl="node2" presStyleIdx="0" presStyleCnt="4"/>
      <dgm:spPr/>
    </dgm:pt>
    <dgm:pt modelId="{1A28F054-B5D8-4ACD-B94E-5919821B0C8A}" type="pres">
      <dgm:prSet presAssocID="{EC4BFE9B-A58F-4370-9763-22660C1EFD58}" presName="hierChild4" presStyleCnt="0"/>
      <dgm:spPr/>
    </dgm:pt>
    <dgm:pt modelId="{760132E4-B814-486B-826B-1EDC8AD8F79D}" type="pres">
      <dgm:prSet presAssocID="{EC4BFE9B-A58F-4370-9763-22660C1EFD58}" presName="hierChild5" presStyleCnt="0"/>
      <dgm:spPr/>
    </dgm:pt>
    <dgm:pt modelId="{8B986E4F-4089-4B35-A75D-5C730191FA09}" type="pres">
      <dgm:prSet presAssocID="{562BA199-1463-455A-A0EB-82324F2717F8}" presName="Name37" presStyleLbl="parChTrans1D2" presStyleIdx="1" presStyleCnt="4"/>
      <dgm:spPr/>
    </dgm:pt>
    <dgm:pt modelId="{0AB8D87F-7BF4-490E-985C-C86CE8F5B896}" type="pres">
      <dgm:prSet presAssocID="{6C3E9972-1592-41FC-B730-B5C473F9B9AB}" presName="hierRoot2" presStyleCnt="0">
        <dgm:presLayoutVars>
          <dgm:hierBranch val="init"/>
        </dgm:presLayoutVars>
      </dgm:prSet>
      <dgm:spPr/>
    </dgm:pt>
    <dgm:pt modelId="{9081E68E-98C6-47C5-8626-97E49605329C}" type="pres">
      <dgm:prSet presAssocID="{6C3E9972-1592-41FC-B730-B5C473F9B9AB}" presName="rootComposite" presStyleCnt="0"/>
      <dgm:spPr/>
    </dgm:pt>
    <dgm:pt modelId="{90768856-673A-4633-8FBE-20B769ADD336}" type="pres">
      <dgm:prSet presAssocID="{6C3E9972-1592-41FC-B730-B5C473F9B9AB}" presName="rootText" presStyleLbl="node2" presStyleIdx="1" presStyleCnt="4" custScaleX="231318" custScaleY="515816" custLinFactNeighborX="825" custLinFactNeighborY="39773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82B42462-3E43-4709-90AB-6AAF281BBF14}" type="pres">
      <dgm:prSet presAssocID="{6C3E9972-1592-41FC-B730-B5C473F9B9AB}" presName="rootConnector" presStyleLbl="node2" presStyleIdx="1" presStyleCnt="4"/>
      <dgm:spPr/>
    </dgm:pt>
    <dgm:pt modelId="{6D7CF576-5781-4293-B2F0-D510C5F97B3E}" type="pres">
      <dgm:prSet presAssocID="{6C3E9972-1592-41FC-B730-B5C473F9B9AB}" presName="hierChild4" presStyleCnt="0"/>
      <dgm:spPr/>
    </dgm:pt>
    <dgm:pt modelId="{9B5177DA-AFFA-4EAC-AC24-229E46A0F685}" type="pres">
      <dgm:prSet presAssocID="{6C3E9972-1592-41FC-B730-B5C473F9B9AB}" presName="hierChild5" presStyleCnt="0"/>
      <dgm:spPr/>
    </dgm:pt>
    <dgm:pt modelId="{22EA901A-F2A7-40D6-AF92-170FFD835C3F}" type="pres">
      <dgm:prSet presAssocID="{3B3D8C37-1350-4DD1-8428-768273CC8BF8}" presName="Name37" presStyleLbl="parChTrans1D2" presStyleIdx="2" presStyleCnt="4"/>
      <dgm:spPr/>
    </dgm:pt>
    <dgm:pt modelId="{70432F0B-FFC9-4D34-8004-BD7F460DA039}" type="pres">
      <dgm:prSet presAssocID="{C25EE8A0-7D06-40A8-8BAF-3ADD06A599D2}" presName="hierRoot2" presStyleCnt="0">
        <dgm:presLayoutVars>
          <dgm:hierBranch val="init"/>
        </dgm:presLayoutVars>
      </dgm:prSet>
      <dgm:spPr/>
    </dgm:pt>
    <dgm:pt modelId="{B941E478-8CA3-41BA-A244-EBFEC9B29A26}" type="pres">
      <dgm:prSet presAssocID="{C25EE8A0-7D06-40A8-8BAF-3ADD06A599D2}" presName="rootComposite" presStyleCnt="0"/>
      <dgm:spPr/>
    </dgm:pt>
    <dgm:pt modelId="{A2189AAE-CF79-46B5-A458-BB7C53CB6809}" type="pres">
      <dgm:prSet presAssocID="{C25EE8A0-7D06-40A8-8BAF-3ADD06A599D2}" presName="rootText" presStyleLbl="node2" presStyleIdx="2" presStyleCnt="4" custScaleX="173533" custScaleY="444356" custLinFactNeighborX="3389" custLinFactNeighborY="39773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C91D42B1-10E4-4C3B-84E9-16F3760E4701}" type="pres">
      <dgm:prSet presAssocID="{C25EE8A0-7D06-40A8-8BAF-3ADD06A599D2}" presName="rootConnector" presStyleLbl="node2" presStyleIdx="2" presStyleCnt="4"/>
      <dgm:spPr/>
    </dgm:pt>
    <dgm:pt modelId="{C8988C3F-4323-4473-83E6-8EC25B9440D3}" type="pres">
      <dgm:prSet presAssocID="{C25EE8A0-7D06-40A8-8BAF-3ADD06A599D2}" presName="hierChild4" presStyleCnt="0"/>
      <dgm:spPr/>
    </dgm:pt>
    <dgm:pt modelId="{44E12BD3-0FE9-4E51-908F-D11D63D3A8E4}" type="pres">
      <dgm:prSet presAssocID="{C25EE8A0-7D06-40A8-8BAF-3ADD06A599D2}" presName="hierChild5" presStyleCnt="0"/>
      <dgm:spPr/>
    </dgm:pt>
    <dgm:pt modelId="{B881F448-AA52-439A-A09E-7AAA3A970CE0}" type="pres">
      <dgm:prSet presAssocID="{89407B77-C4E4-4758-A317-FAC1CB2AA8B8}" presName="Name37" presStyleLbl="parChTrans1D2" presStyleIdx="3" presStyleCnt="4"/>
      <dgm:spPr/>
    </dgm:pt>
    <dgm:pt modelId="{856C9AF4-C384-4D90-BB9C-99DAC6477546}" type="pres">
      <dgm:prSet presAssocID="{672522E6-E81D-4E29-924B-3EF2812CC5BD}" presName="hierRoot2" presStyleCnt="0">
        <dgm:presLayoutVars>
          <dgm:hierBranch val="init"/>
        </dgm:presLayoutVars>
      </dgm:prSet>
      <dgm:spPr/>
    </dgm:pt>
    <dgm:pt modelId="{540E1E90-2108-4DEB-B6A6-1DF5ED3185EC}" type="pres">
      <dgm:prSet presAssocID="{672522E6-E81D-4E29-924B-3EF2812CC5BD}" presName="rootComposite" presStyleCnt="0"/>
      <dgm:spPr/>
    </dgm:pt>
    <dgm:pt modelId="{1B0E4142-0A43-48BA-9A31-7A9BB9DDA53A}" type="pres">
      <dgm:prSet presAssocID="{672522E6-E81D-4E29-924B-3EF2812CC5BD}" presName="rootText" presStyleLbl="node2" presStyleIdx="3" presStyleCnt="4" custScaleX="196312" custScaleY="372894" custLinFactNeighborX="72" custLinFactNeighborY="38977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D657C107-5D9A-4AA0-8A95-37971CA44863}" type="pres">
      <dgm:prSet presAssocID="{672522E6-E81D-4E29-924B-3EF2812CC5BD}" presName="rootConnector" presStyleLbl="node2" presStyleIdx="3" presStyleCnt="4"/>
      <dgm:spPr/>
    </dgm:pt>
    <dgm:pt modelId="{33FB5D25-59BC-4FF9-866E-73CE4538E39F}" type="pres">
      <dgm:prSet presAssocID="{672522E6-E81D-4E29-924B-3EF2812CC5BD}" presName="hierChild4" presStyleCnt="0"/>
      <dgm:spPr/>
    </dgm:pt>
    <dgm:pt modelId="{C603B16D-9C5A-4D4F-A517-629E9B6A4189}" type="pres">
      <dgm:prSet presAssocID="{672522E6-E81D-4E29-924B-3EF2812CC5BD}" presName="hierChild5" presStyleCnt="0"/>
      <dgm:spPr/>
    </dgm:pt>
    <dgm:pt modelId="{A5D2AF70-46DD-4897-839A-0477D3C0F44E}" type="pres">
      <dgm:prSet presAssocID="{D38AD9AB-5F0E-49BB-8FD5-F12E297CADD3}" presName="hierChild3" presStyleCnt="0"/>
      <dgm:spPr/>
    </dgm:pt>
  </dgm:ptLst>
  <dgm:cxnLst>
    <dgm:cxn modelId="{C3298510-47FC-48A3-8A37-1BCE1D17282C}" srcId="{7AD96B6B-9B7C-4DA4-B94A-F208F57FB9C3}" destId="{D38AD9AB-5F0E-49BB-8FD5-F12E297CADD3}" srcOrd="0" destOrd="0" parTransId="{0DBF3EBC-0F97-48AB-B1A0-C8282AFFFE20}" sibTransId="{F346DB2E-2062-447E-9BF9-B6684F16C88C}"/>
    <dgm:cxn modelId="{0F3A6F23-5660-44D7-8FF8-E85A4DB1B040}" type="presOf" srcId="{3B3D8C37-1350-4DD1-8428-768273CC8BF8}" destId="{22EA901A-F2A7-40D6-AF92-170FFD835C3F}" srcOrd="0" destOrd="0" presId="urn:microsoft.com/office/officeart/2005/8/layout/orgChart1"/>
    <dgm:cxn modelId="{C5F82727-BE24-46F7-90A0-7FE79E34A286}" type="presOf" srcId="{EC4BFE9B-A58F-4370-9763-22660C1EFD58}" destId="{EC32563A-BCFE-4017-970B-56D6A9629FBB}" srcOrd="0" destOrd="0" presId="urn:microsoft.com/office/officeart/2005/8/layout/orgChart1"/>
    <dgm:cxn modelId="{6B7F5827-0159-4B92-B354-C4C0D3DA444E}" type="presOf" srcId="{6C3E9972-1592-41FC-B730-B5C473F9B9AB}" destId="{82B42462-3E43-4709-90AB-6AAF281BBF14}" srcOrd="1" destOrd="0" presId="urn:microsoft.com/office/officeart/2005/8/layout/orgChart1"/>
    <dgm:cxn modelId="{53B2003E-FCD0-4155-BEE3-31A6DDFAEEFB}" type="presOf" srcId="{EC4BFE9B-A58F-4370-9763-22660C1EFD58}" destId="{F0D9EE1A-C394-4B3F-8F11-24D43BA4981F}" srcOrd="1" destOrd="0" presId="urn:microsoft.com/office/officeart/2005/8/layout/orgChart1"/>
    <dgm:cxn modelId="{F1851169-8E86-43BA-8C4C-96963FB4CFE1}" type="presOf" srcId="{7AD96B6B-9B7C-4DA4-B94A-F208F57FB9C3}" destId="{AF57C8BE-DA57-4606-A838-B8FD930C7AC5}" srcOrd="0" destOrd="0" presId="urn:microsoft.com/office/officeart/2005/8/layout/orgChart1"/>
    <dgm:cxn modelId="{D252356F-343C-40C6-8B34-C20D1D97AB75}" type="presOf" srcId="{D38AD9AB-5F0E-49BB-8FD5-F12E297CADD3}" destId="{AB1C6F77-FE60-4BB9-A962-A693151D452F}" srcOrd="1" destOrd="0" presId="urn:microsoft.com/office/officeart/2005/8/layout/orgChart1"/>
    <dgm:cxn modelId="{985DEB52-A49D-4C4E-A28B-6D1EC63E39F3}" type="presOf" srcId="{562BA199-1463-455A-A0EB-82324F2717F8}" destId="{8B986E4F-4089-4B35-A75D-5C730191FA09}" srcOrd="0" destOrd="0" presId="urn:microsoft.com/office/officeart/2005/8/layout/orgChart1"/>
    <dgm:cxn modelId="{D701087B-AA1A-4132-8CB8-CB829960BF46}" type="presOf" srcId="{C25EE8A0-7D06-40A8-8BAF-3ADD06A599D2}" destId="{A2189AAE-CF79-46B5-A458-BB7C53CB6809}" srcOrd="0" destOrd="0" presId="urn:microsoft.com/office/officeart/2005/8/layout/orgChart1"/>
    <dgm:cxn modelId="{0F9276A7-8A29-47E5-9A14-52A8F854705A}" srcId="{D38AD9AB-5F0E-49BB-8FD5-F12E297CADD3}" destId="{6C3E9972-1592-41FC-B730-B5C473F9B9AB}" srcOrd="1" destOrd="0" parTransId="{562BA199-1463-455A-A0EB-82324F2717F8}" sibTransId="{65C1BEDC-84A0-465B-8438-CFB1FB7F906C}"/>
    <dgm:cxn modelId="{8CD945AF-02E2-410B-8E52-F1EA32D78273}" type="presOf" srcId="{672522E6-E81D-4E29-924B-3EF2812CC5BD}" destId="{D657C107-5D9A-4AA0-8A95-37971CA44863}" srcOrd="1" destOrd="0" presId="urn:microsoft.com/office/officeart/2005/8/layout/orgChart1"/>
    <dgm:cxn modelId="{5F3186AF-5324-4E2F-8C6B-8494D6F69CC8}" type="presOf" srcId="{6C3E9972-1592-41FC-B730-B5C473F9B9AB}" destId="{90768856-673A-4633-8FBE-20B769ADD336}" srcOrd="0" destOrd="0" presId="urn:microsoft.com/office/officeart/2005/8/layout/orgChart1"/>
    <dgm:cxn modelId="{9B47E9B5-4A9D-4D92-B171-4B39C1EC7B25}" srcId="{D38AD9AB-5F0E-49BB-8FD5-F12E297CADD3}" destId="{672522E6-E81D-4E29-924B-3EF2812CC5BD}" srcOrd="3" destOrd="0" parTransId="{89407B77-C4E4-4758-A317-FAC1CB2AA8B8}" sibTransId="{5491DBF4-D32D-4604-A4A8-212156A2A4A0}"/>
    <dgm:cxn modelId="{51CBF7B8-E036-4B55-A13F-281AE7302C87}" type="presOf" srcId="{89407B77-C4E4-4758-A317-FAC1CB2AA8B8}" destId="{B881F448-AA52-439A-A09E-7AAA3A970CE0}" srcOrd="0" destOrd="0" presId="urn:microsoft.com/office/officeart/2005/8/layout/orgChart1"/>
    <dgm:cxn modelId="{025509BB-E6A9-48FF-9909-A8B7322FBC92}" srcId="{D38AD9AB-5F0E-49BB-8FD5-F12E297CADD3}" destId="{C25EE8A0-7D06-40A8-8BAF-3ADD06A599D2}" srcOrd="2" destOrd="0" parTransId="{3B3D8C37-1350-4DD1-8428-768273CC8BF8}" sibTransId="{4B5CB983-E3BF-4272-A7D1-E02672067E69}"/>
    <dgm:cxn modelId="{DE2777C2-E3EC-43F1-BCB2-6B2E5E4FED43}" type="presOf" srcId="{3A49D39F-6AEC-4A12-929D-A26F5E83413F}" destId="{A52E1CB8-AB72-4C84-8E72-9196E2E31726}" srcOrd="0" destOrd="0" presId="urn:microsoft.com/office/officeart/2005/8/layout/orgChart1"/>
    <dgm:cxn modelId="{0833FECC-B2EA-4C9E-AB72-49211E54A75A}" type="presOf" srcId="{C25EE8A0-7D06-40A8-8BAF-3ADD06A599D2}" destId="{C91D42B1-10E4-4C3B-84E9-16F3760E4701}" srcOrd="1" destOrd="0" presId="urn:microsoft.com/office/officeart/2005/8/layout/orgChart1"/>
    <dgm:cxn modelId="{DB84B2D2-AF98-4499-BA3C-ABF1345AF589}" type="presOf" srcId="{672522E6-E81D-4E29-924B-3EF2812CC5BD}" destId="{1B0E4142-0A43-48BA-9A31-7A9BB9DDA53A}" srcOrd="0" destOrd="0" presId="urn:microsoft.com/office/officeart/2005/8/layout/orgChart1"/>
    <dgm:cxn modelId="{40FE9DD3-BF8C-4ABA-A4D5-B2630BB1143A}" type="presOf" srcId="{D38AD9AB-5F0E-49BB-8FD5-F12E297CADD3}" destId="{FC75EDCD-3E5B-42A5-A3EB-653DD67EEADC}" srcOrd="0" destOrd="0" presId="urn:microsoft.com/office/officeart/2005/8/layout/orgChart1"/>
    <dgm:cxn modelId="{6DC19DE1-3331-45B4-A705-3EED3F3A530A}" srcId="{D38AD9AB-5F0E-49BB-8FD5-F12E297CADD3}" destId="{EC4BFE9B-A58F-4370-9763-22660C1EFD58}" srcOrd="0" destOrd="0" parTransId="{3A49D39F-6AEC-4A12-929D-A26F5E83413F}" sibTransId="{365FDEA2-AF8F-4DAB-9D0B-42C4B7555874}"/>
    <dgm:cxn modelId="{5136217B-26EB-4C16-84FC-040851C32275}" type="presParOf" srcId="{AF57C8BE-DA57-4606-A838-B8FD930C7AC5}" destId="{9834327C-5233-432B-B671-284281AB13E7}" srcOrd="0" destOrd="0" presId="urn:microsoft.com/office/officeart/2005/8/layout/orgChart1"/>
    <dgm:cxn modelId="{1E0519C2-147B-44DC-A01F-F7FCD1ABF47F}" type="presParOf" srcId="{9834327C-5233-432B-B671-284281AB13E7}" destId="{B06F0299-D61B-4F34-A64A-6DF8CE4A2AE7}" srcOrd="0" destOrd="0" presId="urn:microsoft.com/office/officeart/2005/8/layout/orgChart1"/>
    <dgm:cxn modelId="{B8A64297-DA88-4D16-ABFB-EFE44251C700}" type="presParOf" srcId="{B06F0299-D61B-4F34-A64A-6DF8CE4A2AE7}" destId="{FC75EDCD-3E5B-42A5-A3EB-653DD67EEADC}" srcOrd="0" destOrd="0" presId="urn:microsoft.com/office/officeart/2005/8/layout/orgChart1"/>
    <dgm:cxn modelId="{84572180-D04C-412A-9CBC-D37CD7C33835}" type="presParOf" srcId="{B06F0299-D61B-4F34-A64A-6DF8CE4A2AE7}" destId="{AB1C6F77-FE60-4BB9-A962-A693151D452F}" srcOrd="1" destOrd="0" presId="urn:microsoft.com/office/officeart/2005/8/layout/orgChart1"/>
    <dgm:cxn modelId="{5F91A572-9A3E-438E-B101-B28A559C63EA}" type="presParOf" srcId="{9834327C-5233-432B-B671-284281AB13E7}" destId="{E0209D30-B13E-4985-A404-9C4EE8C69A1B}" srcOrd="1" destOrd="0" presId="urn:microsoft.com/office/officeart/2005/8/layout/orgChart1"/>
    <dgm:cxn modelId="{9DEEC3CC-2EE8-41DA-859F-1C3F45C324DE}" type="presParOf" srcId="{E0209D30-B13E-4985-A404-9C4EE8C69A1B}" destId="{A52E1CB8-AB72-4C84-8E72-9196E2E31726}" srcOrd="0" destOrd="0" presId="urn:microsoft.com/office/officeart/2005/8/layout/orgChart1"/>
    <dgm:cxn modelId="{40ACCD88-D850-4396-821F-E336A1461BC7}" type="presParOf" srcId="{E0209D30-B13E-4985-A404-9C4EE8C69A1B}" destId="{46BD9D1A-D0EC-4C7A-AE88-2667313AF289}" srcOrd="1" destOrd="0" presId="urn:microsoft.com/office/officeart/2005/8/layout/orgChart1"/>
    <dgm:cxn modelId="{193ECD77-CEAA-4307-AAF1-61D41B1ADA4F}" type="presParOf" srcId="{46BD9D1A-D0EC-4C7A-AE88-2667313AF289}" destId="{EECE1E46-AC46-4857-A8A1-15D079E60366}" srcOrd="0" destOrd="0" presId="urn:microsoft.com/office/officeart/2005/8/layout/orgChart1"/>
    <dgm:cxn modelId="{12F57775-BC85-4602-B2CD-472CAB1EA198}" type="presParOf" srcId="{EECE1E46-AC46-4857-A8A1-15D079E60366}" destId="{EC32563A-BCFE-4017-970B-56D6A9629FBB}" srcOrd="0" destOrd="0" presId="urn:microsoft.com/office/officeart/2005/8/layout/orgChart1"/>
    <dgm:cxn modelId="{6DAD8791-304B-49F9-ACE0-C3C2D288600A}" type="presParOf" srcId="{EECE1E46-AC46-4857-A8A1-15D079E60366}" destId="{F0D9EE1A-C394-4B3F-8F11-24D43BA4981F}" srcOrd="1" destOrd="0" presId="urn:microsoft.com/office/officeart/2005/8/layout/orgChart1"/>
    <dgm:cxn modelId="{36A3719F-145C-4B13-931B-F5C7EAB69DDC}" type="presParOf" srcId="{46BD9D1A-D0EC-4C7A-AE88-2667313AF289}" destId="{1A28F054-B5D8-4ACD-B94E-5919821B0C8A}" srcOrd="1" destOrd="0" presId="urn:microsoft.com/office/officeart/2005/8/layout/orgChart1"/>
    <dgm:cxn modelId="{5FFC987B-A641-45A4-B357-C175E56648CB}" type="presParOf" srcId="{46BD9D1A-D0EC-4C7A-AE88-2667313AF289}" destId="{760132E4-B814-486B-826B-1EDC8AD8F79D}" srcOrd="2" destOrd="0" presId="urn:microsoft.com/office/officeart/2005/8/layout/orgChart1"/>
    <dgm:cxn modelId="{7002FFAA-0B55-499F-9755-AC13D205E91F}" type="presParOf" srcId="{E0209D30-B13E-4985-A404-9C4EE8C69A1B}" destId="{8B986E4F-4089-4B35-A75D-5C730191FA09}" srcOrd="2" destOrd="0" presId="urn:microsoft.com/office/officeart/2005/8/layout/orgChart1"/>
    <dgm:cxn modelId="{5912827C-5919-4C64-B3D1-10F0F19F784E}" type="presParOf" srcId="{E0209D30-B13E-4985-A404-9C4EE8C69A1B}" destId="{0AB8D87F-7BF4-490E-985C-C86CE8F5B896}" srcOrd="3" destOrd="0" presId="urn:microsoft.com/office/officeart/2005/8/layout/orgChart1"/>
    <dgm:cxn modelId="{72855EC6-D24A-445D-95E6-3990C5D07F64}" type="presParOf" srcId="{0AB8D87F-7BF4-490E-985C-C86CE8F5B896}" destId="{9081E68E-98C6-47C5-8626-97E49605329C}" srcOrd="0" destOrd="0" presId="urn:microsoft.com/office/officeart/2005/8/layout/orgChart1"/>
    <dgm:cxn modelId="{0491B21F-1F9F-4F6B-BECA-94F31890D2C8}" type="presParOf" srcId="{9081E68E-98C6-47C5-8626-97E49605329C}" destId="{90768856-673A-4633-8FBE-20B769ADD336}" srcOrd="0" destOrd="0" presId="urn:microsoft.com/office/officeart/2005/8/layout/orgChart1"/>
    <dgm:cxn modelId="{A897FBA6-8170-4C9C-9DA1-8B75CBB2EC1E}" type="presParOf" srcId="{9081E68E-98C6-47C5-8626-97E49605329C}" destId="{82B42462-3E43-4709-90AB-6AAF281BBF14}" srcOrd="1" destOrd="0" presId="urn:microsoft.com/office/officeart/2005/8/layout/orgChart1"/>
    <dgm:cxn modelId="{55C31E38-A3E2-434B-901D-11954D53F775}" type="presParOf" srcId="{0AB8D87F-7BF4-490E-985C-C86CE8F5B896}" destId="{6D7CF576-5781-4293-B2F0-D510C5F97B3E}" srcOrd="1" destOrd="0" presId="urn:microsoft.com/office/officeart/2005/8/layout/orgChart1"/>
    <dgm:cxn modelId="{2D5DA4C9-5F98-4411-991D-1415CB0D8C14}" type="presParOf" srcId="{0AB8D87F-7BF4-490E-985C-C86CE8F5B896}" destId="{9B5177DA-AFFA-4EAC-AC24-229E46A0F685}" srcOrd="2" destOrd="0" presId="urn:microsoft.com/office/officeart/2005/8/layout/orgChart1"/>
    <dgm:cxn modelId="{39F3BF12-E76D-47A9-A76A-6231BE12694F}" type="presParOf" srcId="{E0209D30-B13E-4985-A404-9C4EE8C69A1B}" destId="{22EA901A-F2A7-40D6-AF92-170FFD835C3F}" srcOrd="4" destOrd="0" presId="urn:microsoft.com/office/officeart/2005/8/layout/orgChart1"/>
    <dgm:cxn modelId="{F92F7BC1-4BD4-48EB-8BA9-FB4B3DF9C662}" type="presParOf" srcId="{E0209D30-B13E-4985-A404-9C4EE8C69A1B}" destId="{70432F0B-FFC9-4D34-8004-BD7F460DA039}" srcOrd="5" destOrd="0" presId="urn:microsoft.com/office/officeart/2005/8/layout/orgChart1"/>
    <dgm:cxn modelId="{19628EE7-5E50-47D7-8A50-7E5E30F04B30}" type="presParOf" srcId="{70432F0B-FFC9-4D34-8004-BD7F460DA039}" destId="{B941E478-8CA3-41BA-A244-EBFEC9B29A26}" srcOrd="0" destOrd="0" presId="urn:microsoft.com/office/officeart/2005/8/layout/orgChart1"/>
    <dgm:cxn modelId="{54C2F6DC-7302-41F5-9080-C2223AB33EAD}" type="presParOf" srcId="{B941E478-8CA3-41BA-A244-EBFEC9B29A26}" destId="{A2189AAE-CF79-46B5-A458-BB7C53CB6809}" srcOrd="0" destOrd="0" presId="urn:microsoft.com/office/officeart/2005/8/layout/orgChart1"/>
    <dgm:cxn modelId="{42420DD3-C993-48BC-B8F7-DF560BAE7304}" type="presParOf" srcId="{B941E478-8CA3-41BA-A244-EBFEC9B29A26}" destId="{C91D42B1-10E4-4C3B-84E9-16F3760E4701}" srcOrd="1" destOrd="0" presId="urn:microsoft.com/office/officeart/2005/8/layout/orgChart1"/>
    <dgm:cxn modelId="{DD839A8C-83F5-49D0-8422-770538676B1B}" type="presParOf" srcId="{70432F0B-FFC9-4D34-8004-BD7F460DA039}" destId="{C8988C3F-4323-4473-83E6-8EC25B9440D3}" srcOrd="1" destOrd="0" presId="urn:microsoft.com/office/officeart/2005/8/layout/orgChart1"/>
    <dgm:cxn modelId="{91642980-63D2-4647-A8FF-9154075C3CDD}" type="presParOf" srcId="{70432F0B-FFC9-4D34-8004-BD7F460DA039}" destId="{44E12BD3-0FE9-4E51-908F-D11D63D3A8E4}" srcOrd="2" destOrd="0" presId="urn:microsoft.com/office/officeart/2005/8/layout/orgChart1"/>
    <dgm:cxn modelId="{ECA5E533-3F7F-4518-9708-AD3BC6927D5D}" type="presParOf" srcId="{E0209D30-B13E-4985-A404-9C4EE8C69A1B}" destId="{B881F448-AA52-439A-A09E-7AAA3A970CE0}" srcOrd="6" destOrd="0" presId="urn:microsoft.com/office/officeart/2005/8/layout/orgChart1"/>
    <dgm:cxn modelId="{08DCBCC0-E317-4D16-9C0E-270AF55797C7}" type="presParOf" srcId="{E0209D30-B13E-4985-A404-9C4EE8C69A1B}" destId="{856C9AF4-C384-4D90-BB9C-99DAC6477546}" srcOrd="7" destOrd="0" presId="urn:microsoft.com/office/officeart/2005/8/layout/orgChart1"/>
    <dgm:cxn modelId="{417A1698-D930-4B89-9577-A03205D22C8F}" type="presParOf" srcId="{856C9AF4-C384-4D90-BB9C-99DAC6477546}" destId="{540E1E90-2108-4DEB-B6A6-1DF5ED3185EC}" srcOrd="0" destOrd="0" presId="urn:microsoft.com/office/officeart/2005/8/layout/orgChart1"/>
    <dgm:cxn modelId="{AB2A0536-5471-48A0-9B5F-79F7CB853FFA}" type="presParOf" srcId="{540E1E90-2108-4DEB-B6A6-1DF5ED3185EC}" destId="{1B0E4142-0A43-48BA-9A31-7A9BB9DDA53A}" srcOrd="0" destOrd="0" presId="urn:microsoft.com/office/officeart/2005/8/layout/orgChart1"/>
    <dgm:cxn modelId="{E7D91395-5CC7-4C59-A28F-6EDC6A6067BC}" type="presParOf" srcId="{540E1E90-2108-4DEB-B6A6-1DF5ED3185EC}" destId="{D657C107-5D9A-4AA0-8A95-37971CA44863}" srcOrd="1" destOrd="0" presId="urn:microsoft.com/office/officeart/2005/8/layout/orgChart1"/>
    <dgm:cxn modelId="{0BA97EEA-B07F-4DDA-BD53-EFF48955E19A}" type="presParOf" srcId="{856C9AF4-C384-4D90-BB9C-99DAC6477546}" destId="{33FB5D25-59BC-4FF9-866E-73CE4538E39F}" srcOrd="1" destOrd="0" presId="urn:microsoft.com/office/officeart/2005/8/layout/orgChart1"/>
    <dgm:cxn modelId="{7E394331-BC79-4FB5-8795-3A8404ACEBB9}" type="presParOf" srcId="{856C9AF4-C384-4D90-BB9C-99DAC6477546}" destId="{C603B16D-9C5A-4D4F-A517-629E9B6A4189}" srcOrd="2" destOrd="0" presId="urn:microsoft.com/office/officeart/2005/8/layout/orgChart1"/>
    <dgm:cxn modelId="{DDDC2796-FCE2-4725-8FD0-C6B3935BF0E6}" type="presParOf" srcId="{9834327C-5233-432B-B671-284281AB13E7}" destId="{A5D2AF70-46DD-4897-839A-0477D3C0F44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E451C4D7-1ACF-674F-B5E0-36D861173E3F}" type="doc">
      <dgm:prSet loTypeId="urn:microsoft.com/office/officeart/2005/8/layout/lProcess3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0C34ADEC-8C14-1649-8E21-23E0746EB11E}">
      <dgm:prSet phldrT="[Text]"/>
      <dgm:spPr/>
      <dgm:t>
        <a:bodyPr/>
        <a:lstStyle/>
        <a:p>
          <a:r>
            <a:rPr lang="sk-SK" dirty="0">
              <a:latin typeface="Segoe Print" panose="02000800000000000000" pitchFamily="2" charset="0"/>
            </a:rPr>
            <a:t>Publikum</a:t>
          </a:r>
          <a:endParaRPr lang="en-GB" dirty="0">
            <a:latin typeface="Segoe Print" panose="02000800000000000000" pitchFamily="2" charset="0"/>
          </a:endParaRPr>
        </a:p>
      </dgm:t>
    </dgm:pt>
    <dgm:pt modelId="{36FAC98B-62A6-8B4B-B3FE-BB9EC0F2CB7E}" type="parTrans" cxnId="{38F5F717-F812-CF47-87D6-0CA41D7E3365}">
      <dgm:prSet/>
      <dgm:spPr/>
      <dgm:t>
        <a:bodyPr/>
        <a:lstStyle/>
        <a:p>
          <a:endParaRPr lang="en-GB"/>
        </a:p>
      </dgm:t>
    </dgm:pt>
    <dgm:pt modelId="{CFD304F1-C813-E84F-A153-52D019643603}" type="sibTrans" cxnId="{38F5F717-F812-CF47-87D6-0CA41D7E3365}">
      <dgm:prSet/>
      <dgm:spPr/>
      <dgm:t>
        <a:bodyPr/>
        <a:lstStyle/>
        <a:p>
          <a:endParaRPr lang="en-GB"/>
        </a:p>
      </dgm:t>
    </dgm:pt>
    <dgm:pt modelId="{E61F50DB-A528-BA48-91AC-0B7F1CAC4E04}">
      <dgm:prSet phldrT="[Text]"/>
      <dgm:spPr/>
      <dgm:t>
        <a:bodyPr/>
        <a:lstStyle/>
        <a:p>
          <a:r>
            <a:rPr lang="sk-SK" dirty="0">
              <a:solidFill>
                <a:schemeClr val="accent1">
                  <a:lumMod val="75000"/>
                </a:schemeClr>
              </a:solidFill>
              <a:latin typeface="Segoe Print" panose="02000800000000000000" pitchFamily="2" charset="0"/>
            </a:rPr>
            <a:t>Čo spotrebitelia chcú</a:t>
          </a:r>
          <a:endParaRPr lang="en-GB" dirty="0">
            <a:solidFill>
              <a:schemeClr val="accent1">
                <a:lumMod val="75000"/>
              </a:schemeClr>
            </a:solidFill>
            <a:latin typeface="Segoe Print" panose="02000800000000000000" pitchFamily="2" charset="0"/>
          </a:endParaRPr>
        </a:p>
      </dgm:t>
    </dgm:pt>
    <dgm:pt modelId="{29379F81-39C2-4F4A-A2A5-85FDB06A999B}" type="parTrans" cxnId="{4E697C55-BAFB-AD4B-B2B7-A4E3CA58344A}">
      <dgm:prSet/>
      <dgm:spPr/>
      <dgm:t>
        <a:bodyPr/>
        <a:lstStyle/>
        <a:p>
          <a:endParaRPr lang="en-GB"/>
        </a:p>
      </dgm:t>
    </dgm:pt>
    <dgm:pt modelId="{A318E944-A1A6-404A-9A6F-6D331DDE5679}" type="sibTrans" cxnId="{4E697C55-BAFB-AD4B-B2B7-A4E3CA58344A}">
      <dgm:prSet/>
      <dgm:spPr/>
      <dgm:t>
        <a:bodyPr/>
        <a:lstStyle/>
        <a:p>
          <a:endParaRPr lang="en-GB"/>
        </a:p>
      </dgm:t>
    </dgm:pt>
    <dgm:pt modelId="{C6B5CB69-F231-8546-A562-CADFEFE6D33F}">
      <dgm:prSet phldrT="[Text]"/>
      <dgm:spPr/>
      <dgm:t>
        <a:bodyPr/>
        <a:lstStyle/>
        <a:p>
          <a:r>
            <a:rPr lang="sk-SK" dirty="0">
              <a:solidFill>
                <a:schemeClr val="accent1">
                  <a:lumMod val="75000"/>
                </a:schemeClr>
              </a:solidFill>
              <a:latin typeface="Segoe Print" panose="02000800000000000000" pitchFamily="2" charset="0"/>
            </a:rPr>
            <a:t>Venujte pozornosť autentickosti a spôsobu interakcie s používateľmi</a:t>
          </a:r>
          <a:endParaRPr lang="en-GB" dirty="0">
            <a:solidFill>
              <a:schemeClr val="accent1">
                <a:lumMod val="75000"/>
              </a:schemeClr>
            </a:solidFill>
            <a:latin typeface="Segoe Print" panose="02000800000000000000" pitchFamily="2" charset="0"/>
          </a:endParaRPr>
        </a:p>
      </dgm:t>
    </dgm:pt>
    <dgm:pt modelId="{10A3860C-C7A7-B44D-8FD2-BA7616A775F2}" type="parTrans" cxnId="{0156D209-A6AA-A047-AA8C-38795E0F6EF2}">
      <dgm:prSet/>
      <dgm:spPr/>
      <dgm:t>
        <a:bodyPr/>
        <a:lstStyle/>
        <a:p>
          <a:endParaRPr lang="en-GB"/>
        </a:p>
      </dgm:t>
    </dgm:pt>
    <dgm:pt modelId="{EE17F5FF-6348-8B46-84DE-D0B7E6F0B4CC}" type="sibTrans" cxnId="{0156D209-A6AA-A047-AA8C-38795E0F6EF2}">
      <dgm:prSet/>
      <dgm:spPr/>
      <dgm:t>
        <a:bodyPr/>
        <a:lstStyle/>
        <a:p>
          <a:endParaRPr lang="en-GB"/>
        </a:p>
      </dgm:t>
    </dgm:pt>
    <dgm:pt modelId="{3C105C98-F673-DD45-B403-34AFEE324F93}">
      <dgm:prSet phldrT="[Text]"/>
      <dgm:spPr/>
      <dgm:t>
        <a:bodyPr/>
        <a:lstStyle/>
        <a:p>
          <a:r>
            <a:rPr lang="sk-SK" dirty="0">
              <a:latin typeface="Segoe Print" panose="02000800000000000000" pitchFamily="2" charset="0"/>
            </a:rPr>
            <a:t>Typ kampane </a:t>
          </a:r>
          <a:endParaRPr lang="en-GB" dirty="0">
            <a:latin typeface="Segoe Print" panose="02000800000000000000" pitchFamily="2" charset="0"/>
          </a:endParaRPr>
        </a:p>
      </dgm:t>
    </dgm:pt>
    <dgm:pt modelId="{92BAF335-B4C1-BF4F-BEBA-34538EC85CB2}" type="parTrans" cxnId="{5F0F34A3-8494-7E4E-BD74-E4FEAEEEBB0C}">
      <dgm:prSet/>
      <dgm:spPr/>
      <dgm:t>
        <a:bodyPr/>
        <a:lstStyle/>
        <a:p>
          <a:endParaRPr lang="en-GB"/>
        </a:p>
      </dgm:t>
    </dgm:pt>
    <dgm:pt modelId="{4649D164-2D09-F14F-A6A1-A30C0BD9C99F}" type="sibTrans" cxnId="{5F0F34A3-8494-7E4E-BD74-E4FEAEEEBB0C}">
      <dgm:prSet/>
      <dgm:spPr/>
      <dgm:t>
        <a:bodyPr/>
        <a:lstStyle/>
        <a:p>
          <a:endParaRPr lang="en-GB"/>
        </a:p>
      </dgm:t>
    </dgm:pt>
    <dgm:pt modelId="{EFAE53ED-CE53-EE43-B09C-96E31D123626}">
      <dgm:prSet phldrT="[Text]"/>
      <dgm:spPr/>
      <dgm:t>
        <a:bodyPr/>
        <a:lstStyle/>
        <a:p>
          <a:r>
            <a:rPr lang="sk-SK" dirty="0">
              <a:solidFill>
                <a:schemeClr val="accent1">
                  <a:lumMod val="75000"/>
                </a:schemeClr>
              </a:solidFill>
              <a:latin typeface="Segoe Print" panose="02000800000000000000" pitchFamily="2" charset="0"/>
            </a:rPr>
            <a:t>Definujte typ kampane </a:t>
          </a:r>
          <a:endParaRPr lang="en-GB" dirty="0">
            <a:solidFill>
              <a:schemeClr val="accent1">
                <a:lumMod val="75000"/>
              </a:schemeClr>
            </a:solidFill>
            <a:latin typeface="Segoe Print" panose="02000800000000000000" pitchFamily="2" charset="0"/>
          </a:endParaRPr>
        </a:p>
      </dgm:t>
    </dgm:pt>
    <dgm:pt modelId="{E6068E90-8A04-1F43-BEAE-CA7D9D0E3953}" type="parTrans" cxnId="{D5D28E97-4DF2-E045-BA3D-5E5353DB5D94}">
      <dgm:prSet/>
      <dgm:spPr/>
      <dgm:t>
        <a:bodyPr/>
        <a:lstStyle/>
        <a:p>
          <a:endParaRPr lang="en-GB"/>
        </a:p>
      </dgm:t>
    </dgm:pt>
    <dgm:pt modelId="{2232D6D3-27DA-8941-93A4-147CC491E1BE}" type="sibTrans" cxnId="{D5D28E97-4DF2-E045-BA3D-5E5353DB5D94}">
      <dgm:prSet/>
      <dgm:spPr/>
      <dgm:t>
        <a:bodyPr/>
        <a:lstStyle/>
        <a:p>
          <a:endParaRPr lang="en-GB"/>
        </a:p>
      </dgm:t>
    </dgm:pt>
    <dgm:pt modelId="{7FE9B8DD-E252-344A-9C07-F5C6F1BCB6C1}">
      <dgm:prSet phldrT="[Text]"/>
      <dgm:spPr/>
      <dgm:t>
        <a:bodyPr/>
        <a:lstStyle/>
        <a:p>
          <a:r>
            <a:rPr lang="sk-SK" dirty="0" err="1">
              <a:solidFill>
                <a:schemeClr val="accent1">
                  <a:lumMod val="75000"/>
                </a:schemeClr>
              </a:solidFill>
              <a:latin typeface="Segoe Print" panose="02000800000000000000" pitchFamily="2" charset="0"/>
            </a:rPr>
            <a:t>Influenceri</a:t>
          </a:r>
          <a:r>
            <a:rPr lang="sk-SK" dirty="0">
              <a:solidFill>
                <a:schemeClr val="accent1">
                  <a:lumMod val="75000"/>
                </a:schemeClr>
              </a:solidFill>
              <a:latin typeface="Segoe Print" panose="02000800000000000000" pitchFamily="2" charset="0"/>
            </a:rPr>
            <a:t>, súťaž vygenerovaná používateľom atď. </a:t>
          </a:r>
          <a:endParaRPr lang="en-GB" dirty="0">
            <a:solidFill>
              <a:schemeClr val="accent1">
                <a:lumMod val="75000"/>
              </a:schemeClr>
            </a:solidFill>
            <a:latin typeface="Segoe Print" panose="02000800000000000000" pitchFamily="2" charset="0"/>
          </a:endParaRPr>
        </a:p>
      </dgm:t>
    </dgm:pt>
    <dgm:pt modelId="{E8A7A48C-C522-D540-A1B6-47A7E04A5DAB}" type="parTrans" cxnId="{9E44AF2F-4C4E-2646-9CA3-61C015598C0C}">
      <dgm:prSet/>
      <dgm:spPr/>
      <dgm:t>
        <a:bodyPr/>
        <a:lstStyle/>
        <a:p>
          <a:endParaRPr lang="en-GB"/>
        </a:p>
      </dgm:t>
    </dgm:pt>
    <dgm:pt modelId="{E2CB86FD-B318-F64A-80C7-B9BE709CBB30}" type="sibTrans" cxnId="{9E44AF2F-4C4E-2646-9CA3-61C015598C0C}">
      <dgm:prSet/>
      <dgm:spPr/>
      <dgm:t>
        <a:bodyPr/>
        <a:lstStyle/>
        <a:p>
          <a:endParaRPr lang="en-GB"/>
        </a:p>
      </dgm:t>
    </dgm:pt>
    <dgm:pt modelId="{53719281-9CD0-0743-99C6-FE4B42E844C9}">
      <dgm:prSet phldrT="[Text]"/>
      <dgm:spPr/>
      <dgm:t>
        <a:bodyPr/>
        <a:lstStyle/>
        <a:p>
          <a:r>
            <a:rPr lang="sk-SK" dirty="0">
              <a:latin typeface="Segoe Print" panose="02000800000000000000" pitchFamily="2" charset="0"/>
            </a:rPr>
            <a:t>Myslite strategicky </a:t>
          </a:r>
          <a:endParaRPr lang="en-GB" dirty="0">
            <a:latin typeface="Segoe Print" panose="02000800000000000000" pitchFamily="2" charset="0"/>
          </a:endParaRPr>
        </a:p>
      </dgm:t>
    </dgm:pt>
    <dgm:pt modelId="{97B87098-91DD-2049-B2DC-4D570025BCA1}" type="parTrans" cxnId="{A8292C48-54BA-9F46-B534-7B7B5E958C76}">
      <dgm:prSet/>
      <dgm:spPr/>
      <dgm:t>
        <a:bodyPr/>
        <a:lstStyle/>
        <a:p>
          <a:endParaRPr lang="en-GB"/>
        </a:p>
      </dgm:t>
    </dgm:pt>
    <dgm:pt modelId="{E54FFDF2-5B07-944E-8385-AA9DD56D0033}" type="sibTrans" cxnId="{A8292C48-54BA-9F46-B534-7B7B5E958C76}">
      <dgm:prSet/>
      <dgm:spPr/>
      <dgm:t>
        <a:bodyPr/>
        <a:lstStyle/>
        <a:p>
          <a:endParaRPr lang="en-GB"/>
        </a:p>
      </dgm:t>
    </dgm:pt>
    <dgm:pt modelId="{C5A125B3-AF81-1E4F-A24B-2688ED268C2B}">
      <dgm:prSet phldrT="[Text]"/>
      <dgm:spPr/>
      <dgm:t>
        <a:bodyPr/>
        <a:lstStyle/>
        <a:p>
          <a:r>
            <a:rPr lang="sk-SK" dirty="0">
              <a:solidFill>
                <a:schemeClr val="accent1">
                  <a:lumMod val="75000"/>
                </a:schemeClr>
              </a:solidFill>
              <a:latin typeface="Segoe Print" panose="02000800000000000000" pitchFamily="2" charset="0"/>
            </a:rPr>
            <a:t>Definujte ciele </a:t>
          </a:r>
          <a:endParaRPr lang="en-GB" dirty="0">
            <a:solidFill>
              <a:schemeClr val="accent1">
                <a:lumMod val="75000"/>
              </a:schemeClr>
            </a:solidFill>
            <a:latin typeface="Segoe Print" panose="02000800000000000000" pitchFamily="2" charset="0"/>
          </a:endParaRPr>
        </a:p>
      </dgm:t>
    </dgm:pt>
    <dgm:pt modelId="{0E691AD6-0E9B-F443-940A-026CF295BFBF}" type="parTrans" cxnId="{FD5E6C87-5E7A-D04D-83DE-5B50D792B517}">
      <dgm:prSet/>
      <dgm:spPr/>
      <dgm:t>
        <a:bodyPr/>
        <a:lstStyle/>
        <a:p>
          <a:endParaRPr lang="en-GB"/>
        </a:p>
      </dgm:t>
    </dgm:pt>
    <dgm:pt modelId="{D8784C18-E0E1-2D4A-B0E2-61783E70F0B0}" type="sibTrans" cxnId="{FD5E6C87-5E7A-D04D-83DE-5B50D792B517}">
      <dgm:prSet/>
      <dgm:spPr/>
      <dgm:t>
        <a:bodyPr/>
        <a:lstStyle/>
        <a:p>
          <a:endParaRPr lang="en-GB"/>
        </a:p>
      </dgm:t>
    </dgm:pt>
    <dgm:pt modelId="{902814E2-9E26-7348-B107-C1FED8320C8A}">
      <dgm:prSet phldrT="[Text]"/>
      <dgm:spPr/>
      <dgm:t>
        <a:bodyPr/>
        <a:lstStyle/>
        <a:p>
          <a:r>
            <a:rPr lang="sk-SK" dirty="0">
              <a:solidFill>
                <a:schemeClr val="accent1">
                  <a:lumMod val="75000"/>
                </a:schemeClr>
              </a:solidFill>
              <a:latin typeface="Segoe Print" panose="02000800000000000000" pitchFamily="2" charset="0"/>
            </a:rPr>
            <a:t>Vytvorte strategický plán</a:t>
          </a:r>
          <a:endParaRPr lang="en-GB" dirty="0">
            <a:solidFill>
              <a:schemeClr val="accent1">
                <a:lumMod val="75000"/>
              </a:schemeClr>
            </a:solidFill>
            <a:latin typeface="Segoe Print" panose="02000800000000000000" pitchFamily="2" charset="0"/>
          </a:endParaRPr>
        </a:p>
      </dgm:t>
    </dgm:pt>
    <dgm:pt modelId="{D3E3071D-F556-8B43-B53D-D494C62D948F}" type="parTrans" cxnId="{1AC9C414-09BD-B348-BD3B-63DABBD08B22}">
      <dgm:prSet/>
      <dgm:spPr/>
      <dgm:t>
        <a:bodyPr/>
        <a:lstStyle/>
        <a:p>
          <a:endParaRPr lang="en-GB"/>
        </a:p>
      </dgm:t>
    </dgm:pt>
    <dgm:pt modelId="{F59C2983-A391-BD49-9CD6-6E9FADAB8694}" type="sibTrans" cxnId="{1AC9C414-09BD-B348-BD3B-63DABBD08B22}">
      <dgm:prSet/>
      <dgm:spPr/>
      <dgm:t>
        <a:bodyPr/>
        <a:lstStyle/>
        <a:p>
          <a:endParaRPr lang="en-GB"/>
        </a:p>
      </dgm:t>
    </dgm:pt>
    <dgm:pt modelId="{1DEC3684-8471-3C4C-87D7-D8D516F1276F}">
      <dgm:prSet/>
      <dgm:spPr/>
      <dgm:t>
        <a:bodyPr/>
        <a:lstStyle/>
        <a:p>
          <a:r>
            <a:rPr lang="en-GB" dirty="0">
              <a:latin typeface="Segoe Print" panose="02000800000000000000" pitchFamily="2" charset="0"/>
            </a:rPr>
            <a:t>Platform</a:t>
          </a:r>
          <a:r>
            <a:rPr lang="sk-SK" dirty="0">
              <a:latin typeface="Segoe Print" panose="02000800000000000000" pitchFamily="2" charset="0"/>
            </a:rPr>
            <a:t>a</a:t>
          </a:r>
          <a:endParaRPr lang="en-GB" dirty="0">
            <a:latin typeface="Segoe Print" panose="02000800000000000000" pitchFamily="2" charset="0"/>
          </a:endParaRPr>
        </a:p>
      </dgm:t>
    </dgm:pt>
    <dgm:pt modelId="{8808415C-F23D-2A47-9631-0A75150160E7}" type="parTrans" cxnId="{F4FEC1EA-1EFA-5844-A3ED-DD3B80886736}">
      <dgm:prSet/>
      <dgm:spPr/>
      <dgm:t>
        <a:bodyPr/>
        <a:lstStyle/>
        <a:p>
          <a:endParaRPr lang="en-GB"/>
        </a:p>
      </dgm:t>
    </dgm:pt>
    <dgm:pt modelId="{4362C2BB-9FAB-EA4B-8411-118624340D10}" type="sibTrans" cxnId="{F4FEC1EA-1EFA-5844-A3ED-DD3B80886736}">
      <dgm:prSet/>
      <dgm:spPr/>
      <dgm:t>
        <a:bodyPr/>
        <a:lstStyle/>
        <a:p>
          <a:endParaRPr lang="en-GB"/>
        </a:p>
      </dgm:t>
    </dgm:pt>
    <dgm:pt modelId="{8AB2695A-AE51-6349-8FD6-5FDF9A67719D}">
      <dgm:prSet/>
      <dgm:spPr/>
      <dgm:t>
        <a:bodyPr/>
        <a:lstStyle/>
        <a:p>
          <a:r>
            <a:rPr lang="sk-SK" dirty="0">
              <a:solidFill>
                <a:schemeClr val="accent1">
                  <a:lumMod val="75000"/>
                </a:schemeClr>
              </a:solidFill>
              <a:latin typeface="Segoe Print" panose="02000800000000000000" pitchFamily="2" charset="0"/>
            </a:rPr>
            <a:t>Vyberte vhodnú platformu </a:t>
          </a:r>
          <a:endParaRPr lang="en-GB" dirty="0">
            <a:solidFill>
              <a:schemeClr val="accent1">
                <a:lumMod val="75000"/>
              </a:schemeClr>
            </a:solidFill>
            <a:latin typeface="Segoe Print" panose="02000800000000000000" pitchFamily="2" charset="0"/>
          </a:endParaRPr>
        </a:p>
      </dgm:t>
    </dgm:pt>
    <dgm:pt modelId="{D165A745-E37C-A64D-8DFA-A5F93B4962F7}" type="parTrans" cxnId="{23A41A77-A38C-EB48-8202-1BD4EF94004F}">
      <dgm:prSet/>
      <dgm:spPr/>
      <dgm:t>
        <a:bodyPr/>
        <a:lstStyle/>
        <a:p>
          <a:endParaRPr lang="en-GB"/>
        </a:p>
      </dgm:t>
    </dgm:pt>
    <dgm:pt modelId="{48D099C0-977A-6F4F-8317-2E3625A8643B}" type="sibTrans" cxnId="{23A41A77-A38C-EB48-8202-1BD4EF94004F}">
      <dgm:prSet/>
      <dgm:spPr/>
      <dgm:t>
        <a:bodyPr/>
        <a:lstStyle/>
        <a:p>
          <a:endParaRPr lang="en-GB"/>
        </a:p>
      </dgm:t>
    </dgm:pt>
    <dgm:pt modelId="{954259C8-8CA5-1344-AD81-1902E9240294}">
      <dgm:prSet/>
      <dgm:spPr/>
      <dgm:t>
        <a:bodyPr/>
        <a:lstStyle/>
        <a:p>
          <a:r>
            <a:rPr lang="en-GB" dirty="0">
              <a:solidFill>
                <a:schemeClr val="accent1">
                  <a:lumMod val="75000"/>
                </a:schemeClr>
              </a:solidFill>
              <a:latin typeface="Segoe Print" panose="02000800000000000000" pitchFamily="2" charset="0"/>
            </a:rPr>
            <a:t>Facebook, Linkedin, Twitter, YouTube, Instagram…</a:t>
          </a:r>
        </a:p>
      </dgm:t>
    </dgm:pt>
    <dgm:pt modelId="{2AC82026-D3FB-814E-A28F-2F39D6E58AE9}" type="parTrans" cxnId="{41C1845B-C4EB-324D-923B-A6D1A0653D7F}">
      <dgm:prSet/>
      <dgm:spPr/>
      <dgm:t>
        <a:bodyPr/>
        <a:lstStyle/>
        <a:p>
          <a:endParaRPr lang="en-GB"/>
        </a:p>
      </dgm:t>
    </dgm:pt>
    <dgm:pt modelId="{FB20E0B4-6AFD-EF45-9774-95B0800507BD}" type="sibTrans" cxnId="{41C1845B-C4EB-324D-923B-A6D1A0653D7F}">
      <dgm:prSet/>
      <dgm:spPr/>
      <dgm:t>
        <a:bodyPr/>
        <a:lstStyle/>
        <a:p>
          <a:endParaRPr lang="en-GB"/>
        </a:p>
      </dgm:t>
    </dgm:pt>
    <dgm:pt modelId="{95084006-EF3E-5747-8405-9C94A5C6480F}" type="pres">
      <dgm:prSet presAssocID="{E451C4D7-1ACF-674F-B5E0-36D861173E3F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2044470B-3FA4-7B4E-AAD1-54BA2C81E546}" type="pres">
      <dgm:prSet presAssocID="{0C34ADEC-8C14-1649-8E21-23E0746EB11E}" presName="horFlow" presStyleCnt="0"/>
      <dgm:spPr/>
    </dgm:pt>
    <dgm:pt modelId="{0C25C049-BA2B-F842-A920-A0CC7783CA97}" type="pres">
      <dgm:prSet presAssocID="{0C34ADEC-8C14-1649-8E21-23E0746EB11E}" presName="bigChev" presStyleLbl="node1" presStyleIdx="0" presStyleCnt="4"/>
      <dgm:spPr/>
    </dgm:pt>
    <dgm:pt modelId="{962337FB-5259-2140-9446-058C1901ED6D}" type="pres">
      <dgm:prSet presAssocID="{29379F81-39C2-4F4A-A2A5-85FDB06A999B}" presName="parTrans" presStyleCnt="0"/>
      <dgm:spPr/>
    </dgm:pt>
    <dgm:pt modelId="{305F4C51-E30E-4549-B121-F8788933F298}" type="pres">
      <dgm:prSet presAssocID="{E61F50DB-A528-BA48-91AC-0B7F1CAC4E04}" presName="node" presStyleLbl="alignAccFollowNode1" presStyleIdx="0" presStyleCnt="8">
        <dgm:presLayoutVars>
          <dgm:bulletEnabled val="1"/>
        </dgm:presLayoutVars>
      </dgm:prSet>
      <dgm:spPr/>
    </dgm:pt>
    <dgm:pt modelId="{4CA17D36-E0D1-4249-85B0-FFDCAA8FA4BC}" type="pres">
      <dgm:prSet presAssocID="{A318E944-A1A6-404A-9A6F-6D331DDE5679}" presName="sibTrans" presStyleCnt="0"/>
      <dgm:spPr/>
    </dgm:pt>
    <dgm:pt modelId="{890BC5B5-75EA-5C49-A858-679E40913E4D}" type="pres">
      <dgm:prSet presAssocID="{C6B5CB69-F231-8546-A562-CADFEFE6D33F}" presName="node" presStyleLbl="alignAccFollowNode1" presStyleIdx="1" presStyleCnt="8">
        <dgm:presLayoutVars>
          <dgm:bulletEnabled val="1"/>
        </dgm:presLayoutVars>
      </dgm:prSet>
      <dgm:spPr/>
    </dgm:pt>
    <dgm:pt modelId="{6AA18556-1677-8946-BD0E-348D77F25728}" type="pres">
      <dgm:prSet presAssocID="{0C34ADEC-8C14-1649-8E21-23E0746EB11E}" presName="vSp" presStyleCnt="0"/>
      <dgm:spPr/>
    </dgm:pt>
    <dgm:pt modelId="{6AFF63CC-EF40-9845-AA8D-0E3B7820F4C7}" type="pres">
      <dgm:prSet presAssocID="{53719281-9CD0-0743-99C6-FE4B42E844C9}" presName="horFlow" presStyleCnt="0"/>
      <dgm:spPr/>
    </dgm:pt>
    <dgm:pt modelId="{BF5159BF-EF77-674D-A60E-5707674B376C}" type="pres">
      <dgm:prSet presAssocID="{53719281-9CD0-0743-99C6-FE4B42E844C9}" presName="bigChev" presStyleLbl="node1" presStyleIdx="1" presStyleCnt="4"/>
      <dgm:spPr/>
    </dgm:pt>
    <dgm:pt modelId="{A743BF09-554B-5343-AB74-93730A625770}" type="pres">
      <dgm:prSet presAssocID="{0E691AD6-0E9B-F443-940A-026CF295BFBF}" presName="parTrans" presStyleCnt="0"/>
      <dgm:spPr/>
    </dgm:pt>
    <dgm:pt modelId="{5D253066-DBFF-3341-AAA2-F212C9BB1542}" type="pres">
      <dgm:prSet presAssocID="{C5A125B3-AF81-1E4F-A24B-2688ED268C2B}" presName="node" presStyleLbl="alignAccFollowNode1" presStyleIdx="2" presStyleCnt="8">
        <dgm:presLayoutVars>
          <dgm:bulletEnabled val="1"/>
        </dgm:presLayoutVars>
      </dgm:prSet>
      <dgm:spPr/>
    </dgm:pt>
    <dgm:pt modelId="{C8E96740-9540-9449-AF3F-EC8B82BAA810}" type="pres">
      <dgm:prSet presAssocID="{D8784C18-E0E1-2D4A-B0E2-61783E70F0B0}" presName="sibTrans" presStyleCnt="0"/>
      <dgm:spPr/>
    </dgm:pt>
    <dgm:pt modelId="{D5AEE198-D36F-644D-BFC2-F945A10E4059}" type="pres">
      <dgm:prSet presAssocID="{902814E2-9E26-7348-B107-C1FED8320C8A}" presName="node" presStyleLbl="alignAccFollowNode1" presStyleIdx="3" presStyleCnt="8">
        <dgm:presLayoutVars>
          <dgm:bulletEnabled val="1"/>
        </dgm:presLayoutVars>
      </dgm:prSet>
      <dgm:spPr/>
    </dgm:pt>
    <dgm:pt modelId="{7D83D205-2DC1-A548-9435-3921EE1D4C02}" type="pres">
      <dgm:prSet presAssocID="{53719281-9CD0-0743-99C6-FE4B42E844C9}" presName="vSp" presStyleCnt="0"/>
      <dgm:spPr/>
    </dgm:pt>
    <dgm:pt modelId="{35E5894F-C72E-5842-A7FC-0E0E54EA2CAF}" type="pres">
      <dgm:prSet presAssocID="{1DEC3684-8471-3C4C-87D7-D8D516F1276F}" presName="horFlow" presStyleCnt="0"/>
      <dgm:spPr/>
    </dgm:pt>
    <dgm:pt modelId="{661F7739-E500-144E-8D6B-ED1403A639C3}" type="pres">
      <dgm:prSet presAssocID="{1DEC3684-8471-3C4C-87D7-D8D516F1276F}" presName="bigChev" presStyleLbl="node1" presStyleIdx="2" presStyleCnt="4"/>
      <dgm:spPr/>
    </dgm:pt>
    <dgm:pt modelId="{2F59FA7B-AA87-6E41-A92A-6633494D68B2}" type="pres">
      <dgm:prSet presAssocID="{D165A745-E37C-A64D-8DFA-A5F93B4962F7}" presName="parTrans" presStyleCnt="0"/>
      <dgm:spPr/>
    </dgm:pt>
    <dgm:pt modelId="{EDD3768F-4040-6C46-9FAB-ADA44CB63825}" type="pres">
      <dgm:prSet presAssocID="{8AB2695A-AE51-6349-8FD6-5FDF9A67719D}" presName="node" presStyleLbl="alignAccFollowNode1" presStyleIdx="4" presStyleCnt="8">
        <dgm:presLayoutVars>
          <dgm:bulletEnabled val="1"/>
        </dgm:presLayoutVars>
      </dgm:prSet>
      <dgm:spPr/>
    </dgm:pt>
    <dgm:pt modelId="{C66C6EE6-574F-AD44-ACF0-B8EC327A467B}" type="pres">
      <dgm:prSet presAssocID="{48D099C0-977A-6F4F-8317-2E3625A8643B}" presName="sibTrans" presStyleCnt="0"/>
      <dgm:spPr/>
    </dgm:pt>
    <dgm:pt modelId="{EF2A27DF-6491-6743-B7FA-4C701A63864A}" type="pres">
      <dgm:prSet presAssocID="{954259C8-8CA5-1344-AD81-1902E9240294}" presName="node" presStyleLbl="alignAccFollowNode1" presStyleIdx="5" presStyleCnt="8">
        <dgm:presLayoutVars>
          <dgm:bulletEnabled val="1"/>
        </dgm:presLayoutVars>
      </dgm:prSet>
      <dgm:spPr/>
    </dgm:pt>
    <dgm:pt modelId="{26AD6A85-EA6C-2B4C-AB91-1FC0031509DF}" type="pres">
      <dgm:prSet presAssocID="{1DEC3684-8471-3C4C-87D7-D8D516F1276F}" presName="vSp" presStyleCnt="0"/>
      <dgm:spPr/>
    </dgm:pt>
    <dgm:pt modelId="{626AC5DB-44AC-274B-9AE6-70C66E272E98}" type="pres">
      <dgm:prSet presAssocID="{3C105C98-F673-DD45-B403-34AFEE324F93}" presName="horFlow" presStyleCnt="0"/>
      <dgm:spPr/>
    </dgm:pt>
    <dgm:pt modelId="{4377DB69-AA04-5B4B-B619-58A4D1435BF5}" type="pres">
      <dgm:prSet presAssocID="{3C105C98-F673-DD45-B403-34AFEE324F93}" presName="bigChev" presStyleLbl="node1" presStyleIdx="3" presStyleCnt="4"/>
      <dgm:spPr/>
    </dgm:pt>
    <dgm:pt modelId="{D9E20B0C-4291-A041-A3AD-F32124467E55}" type="pres">
      <dgm:prSet presAssocID="{E6068E90-8A04-1F43-BEAE-CA7D9D0E3953}" presName="parTrans" presStyleCnt="0"/>
      <dgm:spPr/>
    </dgm:pt>
    <dgm:pt modelId="{60AD9554-AEE8-8F4C-95C6-A3F98D601E36}" type="pres">
      <dgm:prSet presAssocID="{EFAE53ED-CE53-EE43-B09C-96E31D123626}" presName="node" presStyleLbl="alignAccFollowNode1" presStyleIdx="6" presStyleCnt="8">
        <dgm:presLayoutVars>
          <dgm:bulletEnabled val="1"/>
        </dgm:presLayoutVars>
      </dgm:prSet>
      <dgm:spPr/>
    </dgm:pt>
    <dgm:pt modelId="{701E4DC6-53CD-F643-B12C-1DCE8208C568}" type="pres">
      <dgm:prSet presAssocID="{2232D6D3-27DA-8941-93A4-147CC491E1BE}" presName="sibTrans" presStyleCnt="0"/>
      <dgm:spPr/>
    </dgm:pt>
    <dgm:pt modelId="{8EEF292F-2B2E-4D41-BD7A-723DA7C052AE}" type="pres">
      <dgm:prSet presAssocID="{7FE9B8DD-E252-344A-9C07-F5C6F1BCB6C1}" presName="node" presStyleLbl="alignAccFollowNode1" presStyleIdx="7" presStyleCnt="8">
        <dgm:presLayoutVars>
          <dgm:bulletEnabled val="1"/>
        </dgm:presLayoutVars>
      </dgm:prSet>
      <dgm:spPr/>
    </dgm:pt>
  </dgm:ptLst>
  <dgm:cxnLst>
    <dgm:cxn modelId="{0156D209-A6AA-A047-AA8C-38795E0F6EF2}" srcId="{0C34ADEC-8C14-1649-8E21-23E0746EB11E}" destId="{C6B5CB69-F231-8546-A562-CADFEFE6D33F}" srcOrd="1" destOrd="0" parTransId="{10A3860C-C7A7-B44D-8FD2-BA7616A775F2}" sibTransId="{EE17F5FF-6348-8B46-84DE-D0B7E6F0B4CC}"/>
    <dgm:cxn modelId="{66002214-B526-8541-91AF-CE1A0AF011CD}" type="presOf" srcId="{902814E2-9E26-7348-B107-C1FED8320C8A}" destId="{D5AEE198-D36F-644D-BFC2-F945A10E4059}" srcOrd="0" destOrd="0" presId="urn:microsoft.com/office/officeart/2005/8/layout/lProcess3"/>
    <dgm:cxn modelId="{1AC9C414-09BD-B348-BD3B-63DABBD08B22}" srcId="{53719281-9CD0-0743-99C6-FE4B42E844C9}" destId="{902814E2-9E26-7348-B107-C1FED8320C8A}" srcOrd="1" destOrd="0" parTransId="{D3E3071D-F556-8B43-B53D-D494C62D948F}" sibTransId="{F59C2983-A391-BD49-9CD6-6E9FADAB8694}"/>
    <dgm:cxn modelId="{38F5F717-F812-CF47-87D6-0CA41D7E3365}" srcId="{E451C4D7-1ACF-674F-B5E0-36D861173E3F}" destId="{0C34ADEC-8C14-1649-8E21-23E0746EB11E}" srcOrd="0" destOrd="0" parTransId="{36FAC98B-62A6-8B4B-B3FE-BB9EC0F2CB7E}" sibTransId="{CFD304F1-C813-E84F-A153-52D019643603}"/>
    <dgm:cxn modelId="{29CC141A-C8D8-2D4A-9BBD-C179355191D0}" type="presOf" srcId="{7FE9B8DD-E252-344A-9C07-F5C6F1BCB6C1}" destId="{8EEF292F-2B2E-4D41-BD7A-723DA7C052AE}" srcOrd="0" destOrd="0" presId="urn:microsoft.com/office/officeart/2005/8/layout/lProcess3"/>
    <dgm:cxn modelId="{DA809427-9730-1445-893E-E8F938CAE8F5}" type="presOf" srcId="{954259C8-8CA5-1344-AD81-1902E9240294}" destId="{EF2A27DF-6491-6743-B7FA-4C701A63864A}" srcOrd="0" destOrd="0" presId="urn:microsoft.com/office/officeart/2005/8/layout/lProcess3"/>
    <dgm:cxn modelId="{9E44AF2F-4C4E-2646-9CA3-61C015598C0C}" srcId="{3C105C98-F673-DD45-B403-34AFEE324F93}" destId="{7FE9B8DD-E252-344A-9C07-F5C6F1BCB6C1}" srcOrd="1" destOrd="0" parTransId="{E8A7A48C-C522-D540-A1B6-47A7E04A5DAB}" sibTransId="{E2CB86FD-B318-F64A-80C7-B9BE709CBB30}"/>
    <dgm:cxn modelId="{41C1845B-C4EB-324D-923B-A6D1A0653D7F}" srcId="{1DEC3684-8471-3C4C-87D7-D8D516F1276F}" destId="{954259C8-8CA5-1344-AD81-1902E9240294}" srcOrd="1" destOrd="0" parTransId="{2AC82026-D3FB-814E-A28F-2F39D6E58AE9}" sibTransId="{FB20E0B4-6AFD-EF45-9774-95B0800507BD}"/>
    <dgm:cxn modelId="{BE777E44-EB4F-A941-9E93-AC49398EE5EA}" type="presOf" srcId="{C5A125B3-AF81-1E4F-A24B-2688ED268C2B}" destId="{5D253066-DBFF-3341-AAA2-F212C9BB1542}" srcOrd="0" destOrd="0" presId="urn:microsoft.com/office/officeart/2005/8/layout/lProcess3"/>
    <dgm:cxn modelId="{A8292C48-54BA-9F46-B534-7B7B5E958C76}" srcId="{E451C4D7-1ACF-674F-B5E0-36D861173E3F}" destId="{53719281-9CD0-0743-99C6-FE4B42E844C9}" srcOrd="1" destOrd="0" parTransId="{97B87098-91DD-2049-B2DC-4D570025BCA1}" sibTransId="{E54FFDF2-5B07-944E-8385-AA9DD56D0033}"/>
    <dgm:cxn modelId="{4E697C55-BAFB-AD4B-B2B7-A4E3CA58344A}" srcId="{0C34ADEC-8C14-1649-8E21-23E0746EB11E}" destId="{E61F50DB-A528-BA48-91AC-0B7F1CAC4E04}" srcOrd="0" destOrd="0" parTransId="{29379F81-39C2-4F4A-A2A5-85FDB06A999B}" sibTransId="{A318E944-A1A6-404A-9A6F-6D331DDE5679}"/>
    <dgm:cxn modelId="{23A41A77-A38C-EB48-8202-1BD4EF94004F}" srcId="{1DEC3684-8471-3C4C-87D7-D8D516F1276F}" destId="{8AB2695A-AE51-6349-8FD6-5FDF9A67719D}" srcOrd="0" destOrd="0" parTransId="{D165A745-E37C-A64D-8DFA-A5F93B4962F7}" sibTransId="{48D099C0-977A-6F4F-8317-2E3625A8643B}"/>
    <dgm:cxn modelId="{04AC7159-30E8-A049-9C2A-58A9E63A83DA}" type="presOf" srcId="{C6B5CB69-F231-8546-A562-CADFEFE6D33F}" destId="{890BC5B5-75EA-5C49-A858-679E40913E4D}" srcOrd="0" destOrd="0" presId="urn:microsoft.com/office/officeart/2005/8/layout/lProcess3"/>
    <dgm:cxn modelId="{FFBD987B-F8E6-634F-AB07-1005C590B52A}" type="presOf" srcId="{E61F50DB-A528-BA48-91AC-0B7F1CAC4E04}" destId="{305F4C51-E30E-4549-B121-F8788933F298}" srcOrd="0" destOrd="0" presId="urn:microsoft.com/office/officeart/2005/8/layout/lProcess3"/>
    <dgm:cxn modelId="{FD5E6C87-5E7A-D04D-83DE-5B50D792B517}" srcId="{53719281-9CD0-0743-99C6-FE4B42E844C9}" destId="{C5A125B3-AF81-1E4F-A24B-2688ED268C2B}" srcOrd="0" destOrd="0" parTransId="{0E691AD6-0E9B-F443-940A-026CF295BFBF}" sibTransId="{D8784C18-E0E1-2D4A-B0E2-61783E70F0B0}"/>
    <dgm:cxn modelId="{22F5608D-E408-C54C-BB9E-1CFA691EB54C}" type="presOf" srcId="{0C34ADEC-8C14-1649-8E21-23E0746EB11E}" destId="{0C25C049-BA2B-F842-A920-A0CC7783CA97}" srcOrd="0" destOrd="0" presId="urn:microsoft.com/office/officeart/2005/8/layout/lProcess3"/>
    <dgm:cxn modelId="{D5D28E97-4DF2-E045-BA3D-5E5353DB5D94}" srcId="{3C105C98-F673-DD45-B403-34AFEE324F93}" destId="{EFAE53ED-CE53-EE43-B09C-96E31D123626}" srcOrd="0" destOrd="0" parTransId="{E6068E90-8A04-1F43-BEAE-CA7D9D0E3953}" sibTransId="{2232D6D3-27DA-8941-93A4-147CC491E1BE}"/>
    <dgm:cxn modelId="{5F0F34A3-8494-7E4E-BD74-E4FEAEEEBB0C}" srcId="{E451C4D7-1ACF-674F-B5E0-36D861173E3F}" destId="{3C105C98-F673-DD45-B403-34AFEE324F93}" srcOrd="3" destOrd="0" parTransId="{92BAF335-B4C1-BF4F-BEBA-34538EC85CB2}" sibTransId="{4649D164-2D09-F14F-A6A1-A30C0BD9C99F}"/>
    <dgm:cxn modelId="{77F805B3-6054-A946-9C29-5EE5C3958747}" type="presOf" srcId="{1DEC3684-8471-3C4C-87D7-D8D516F1276F}" destId="{661F7739-E500-144E-8D6B-ED1403A639C3}" srcOrd="0" destOrd="0" presId="urn:microsoft.com/office/officeart/2005/8/layout/lProcess3"/>
    <dgm:cxn modelId="{2A412AB4-2522-B94A-8C95-CAB919D40919}" type="presOf" srcId="{E451C4D7-1ACF-674F-B5E0-36D861173E3F}" destId="{95084006-EF3E-5747-8405-9C94A5C6480F}" srcOrd="0" destOrd="0" presId="urn:microsoft.com/office/officeart/2005/8/layout/lProcess3"/>
    <dgm:cxn modelId="{BD187CCF-118B-7244-A1E2-DC1BA4FD1F2B}" type="presOf" srcId="{53719281-9CD0-0743-99C6-FE4B42E844C9}" destId="{BF5159BF-EF77-674D-A60E-5707674B376C}" srcOrd="0" destOrd="0" presId="urn:microsoft.com/office/officeart/2005/8/layout/lProcess3"/>
    <dgm:cxn modelId="{5BBE30D2-E74D-E144-8C2E-7866F3AE2278}" type="presOf" srcId="{EFAE53ED-CE53-EE43-B09C-96E31D123626}" destId="{60AD9554-AEE8-8F4C-95C6-A3F98D601E36}" srcOrd="0" destOrd="0" presId="urn:microsoft.com/office/officeart/2005/8/layout/lProcess3"/>
    <dgm:cxn modelId="{28E485D7-EBF5-734D-A469-A175ABFBE9D5}" type="presOf" srcId="{8AB2695A-AE51-6349-8FD6-5FDF9A67719D}" destId="{EDD3768F-4040-6C46-9FAB-ADA44CB63825}" srcOrd="0" destOrd="0" presId="urn:microsoft.com/office/officeart/2005/8/layout/lProcess3"/>
    <dgm:cxn modelId="{F4FEC1EA-1EFA-5844-A3ED-DD3B80886736}" srcId="{E451C4D7-1ACF-674F-B5E0-36D861173E3F}" destId="{1DEC3684-8471-3C4C-87D7-D8D516F1276F}" srcOrd="2" destOrd="0" parTransId="{8808415C-F23D-2A47-9631-0A75150160E7}" sibTransId="{4362C2BB-9FAB-EA4B-8411-118624340D10}"/>
    <dgm:cxn modelId="{1F89A6F5-4D13-1340-9D24-ED340084E9DC}" type="presOf" srcId="{3C105C98-F673-DD45-B403-34AFEE324F93}" destId="{4377DB69-AA04-5B4B-B619-58A4D1435BF5}" srcOrd="0" destOrd="0" presId="urn:microsoft.com/office/officeart/2005/8/layout/lProcess3"/>
    <dgm:cxn modelId="{B999D275-3EAA-6F4F-8A6E-78073AB77171}" type="presParOf" srcId="{95084006-EF3E-5747-8405-9C94A5C6480F}" destId="{2044470B-3FA4-7B4E-AAD1-54BA2C81E546}" srcOrd="0" destOrd="0" presId="urn:microsoft.com/office/officeart/2005/8/layout/lProcess3"/>
    <dgm:cxn modelId="{B7BBA3C7-45EA-3044-B4A9-F630C538D7E0}" type="presParOf" srcId="{2044470B-3FA4-7B4E-AAD1-54BA2C81E546}" destId="{0C25C049-BA2B-F842-A920-A0CC7783CA97}" srcOrd="0" destOrd="0" presId="urn:microsoft.com/office/officeart/2005/8/layout/lProcess3"/>
    <dgm:cxn modelId="{137645A8-BA52-A840-A9A3-760111944664}" type="presParOf" srcId="{2044470B-3FA4-7B4E-AAD1-54BA2C81E546}" destId="{962337FB-5259-2140-9446-058C1901ED6D}" srcOrd="1" destOrd="0" presId="urn:microsoft.com/office/officeart/2005/8/layout/lProcess3"/>
    <dgm:cxn modelId="{48AB23CF-2EF3-5A44-AB3C-BD8C464395E5}" type="presParOf" srcId="{2044470B-3FA4-7B4E-AAD1-54BA2C81E546}" destId="{305F4C51-E30E-4549-B121-F8788933F298}" srcOrd="2" destOrd="0" presId="urn:microsoft.com/office/officeart/2005/8/layout/lProcess3"/>
    <dgm:cxn modelId="{4C58EAD3-2F92-DF45-8C18-572C9E43DDE1}" type="presParOf" srcId="{2044470B-3FA4-7B4E-AAD1-54BA2C81E546}" destId="{4CA17D36-E0D1-4249-85B0-FFDCAA8FA4BC}" srcOrd="3" destOrd="0" presId="urn:microsoft.com/office/officeart/2005/8/layout/lProcess3"/>
    <dgm:cxn modelId="{102B3E85-795D-E64C-B45E-D3BBA34DFD95}" type="presParOf" srcId="{2044470B-3FA4-7B4E-AAD1-54BA2C81E546}" destId="{890BC5B5-75EA-5C49-A858-679E40913E4D}" srcOrd="4" destOrd="0" presId="urn:microsoft.com/office/officeart/2005/8/layout/lProcess3"/>
    <dgm:cxn modelId="{1B3D304B-9F2E-9043-884A-E1FA11FC9541}" type="presParOf" srcId="{95084006-EF3E-5747-8405-9C94A5C6480F}" destId="{6AA18556-1677-8946-BD0E-348D77F25728}" srcOrd="1" destOrd="0" presId="urn:microsoft.com/office/officeart/2005/8/layout/lProcess3"/>
    <dgm:cxn modelId="{15D8AC26-25FC-7043-8C79-6303E5B21A5C}" type="presParOf" srcId="{95084006-EF3E-5747-8405-9C94A5C6480F}" destId="{6AFF63CC-EF40-9845-AA8D-0E3B7820F4C7}" srcOrd="2" destOrd="0" presId="urn:microsoft.com/office/officeart/2005/8/layout/lProcess3"/>
    <dgm:cxn modelId="{CBDFE7F3-9D6A-D842-BCEB-1D1ED4ABCC1F}" type="presParOf" srcId="{6AFF63CC-EF40-9845-AA8D-0E3B7820F4C7}" destId="{BF5159BF-EF77-674D-A60E-5707674B376C}" srcOrd="0" destOrd="0" presId="urn:microsoft.com/office/officeart/2005/8/layout/lProcess3"/>
    <dgm:cxn modelId="{0C5C647A-4B5B-4A47-A77F-9C1BC5A334F0}" type="presParOf" srcId="{6AFF63CC-EF40-9845-AA8D-0E3B7820F4C7}" destId="{A743BF09-554B-5343-AB74-93730A625770}" srcOrd="1" destOrd="0" presId="urn:microsoft.com/office/officeart/2005/8/layout/lProcess3"/>
    <dgm:cxn modelId="{3D6BD56E-B8F7-4742-8D1F-97441BD63F05}" type="presParOf" srcId="{6AFF63CC-EF40-9845-AA8D-0E3B7820F4C7}" destId="{5D253066-DBFF-3341-AAA2-F212C9BB1542}" srcOrd="2" destOrd="0" presId="urn:microsoft.com/office/officeart/2005/8/layout/lProcess3"/>
    <dgm:cxn modelId="{D1DE2698-0C2D-374B-B68C-25F9D66108D5}" type="presParOf" srcId="{6AFF63CC-EF40-9845-AA8D-0E3B7820F4C7}" destId="{C8E96740-9540-9449-AF3F-EC8B82BAA810}" srcOrd="3" destOrd="0" presId="urn:microsoft.com/office/officeart/2005/8/layout/lProcess3"/>
    <dgm:cxn modelId="{216B20E1-7BE1-9244-93A2-8F53C670FD25}" type="presParOf" srcId="{6AFF63CC-EF40-9845-AA8D-0E3B7820F4C7}" destId="{D5AEE198-D36F-644D-BFC2-F945A10E4059}" srcOrd="4" destOrd="0" presId="urn:microsoft.com/office/officeart/2005/8/layout/lProcess3"/>
    <dgm:cxn modelId="{DE008C70-B6B4-DB4A-A0F3-3CE33B3B6F3C}" type="presParOf" srcId="{95084006-EF3E-5747-8405-9C94A5C6480F}" destId="{7D83D205-2DC1-A548-9435-3921EE1D4C02}" srcOrd="3" destOrd="0" presId="urn:microsoft.com/office/officeart/2005/8/layout/lProcess3"/>
    <dgm:cxn modelId="{F933EA73-7D6B-4940-AC13-D2D8ABB96CA0}" type="presParOf" srcId="{95084006-EF3E-5747-8405-9C94A5C6480F}" destId="{35E5894F-C72E-5842-A7FC-0E0E54EA2CAF}" srcOrd="4" destOrd="0" presId="urn:microsoft.com/office/officeart/2005/8/layout/lProcess3"/>
    <dgm:cxn modelId="{A96E34CA-483E-5641-AB0C-3A423A355C2F}" type="presParOf" srcId="{35E5894F-C72E-5842-A7FC-0E0E54EA2CAF}" destId="{661F7739-E500-144E-8D6B-ED1403A639C3}" srcOrd="0" destOrd="0" presId="urn:microsoft.com/office/officeart/2005/8/layout/lProcess3"/>
    <dgm:cxn modelId="{495EC392-3548-9E4B-823F-BC9D267D6A7A}" type="presParOf" srcId="{35E5894F-C72E-5842-A7FC-0E0E54EA2CAF}" destId="{2F59FA7B-AA87-6E41-A92A-6633494D68B2}" srcOrd="1" destOrd="0" presId="urn:microsoft.com/office/officeart/2005/8/layout/lProcess3"/>
    <dgm:cxn modelId="{5536A78D-1B81-A244-85F2-CD0731B2C2F2}" type="presParOf" srcId="{35E5894F-C72E-5842-A7FC-0E0E54EA2CAF}" destId="{EDD3768F-4040-6C46-9FAB-ADA44CB63825}" srcOrd="2" destOrd="0" presId="urn:microsoft.com/office/officeart/2005/8/layout/lProcess3"/>
    <dgm:cxn modelId="{8D857883-708E-FE4F-ABB9-CAE69C378DCA}" type="presParOf" srcId="{35E5894F-C72E-5842-A7FC-0E0E54EA2CAF}" destId="{C66C6EE6-574F-AD44-ACF0-B8EC327A467B}" srcOrd="3" destOrd="0" presId="urn:microsoft.com/office/officeart/2005/8/layout/lProcess3"/>
    <dgm:cxn modelId="{1046AFD9-47DE-5740-A23C-5C7CFBCD01EB}" type="presParOf" srcId="{35E5894F-C72E-5842-A7FC-0E0E54EA2CAF}" destId="{EF2A27DF-6491-6743-B7FA-4C701A63864A}" srcOrd="4" destOrd="0" presId="urn:microsoft.com/office/officeart/2005/8/layout/lProcess3"/>
    <dgm:cxn modelId="{CE58E362-E690-584C-8271-4E74023FBA88}" type="presParOf" srcId="{95084006-EF3E-5747-8405-9C94A5C6480F}" destId="{26AD6A85-EA6C-2B4C-AB91-1FC0031509DF}" srcOrd="5" destOrd="0" presId="urn:microsoft.com/office/officeart/2005/8/layout/lProcess3"/>
    <dgm:cxn modelId="{3D3F28C8-06A6-0B43-9433-3FD65121A3A3}" type="presParOf" srcId="{95084006-EF3E-5747-8405-9C94A5C6480F}" destId="{626AC5DB-44AC-274B-9AE6-70C66E272E98}" srcOrd="6" destOrd="0" presId="urn:microsoft.com/office/officeart/2005/8/layout/lProcess3"/>
    <dgm:cxn modelId="{A672090F-7E05-534D-8AF1-CD15278CA637}" type="presParOf" srcId="{626AC5DB-44AC-274B-9AE6-70C66E272E98}" destId="{4377DB69-AA04-5B4B-B619-58A4D1435BF5}" srcOrd="0" destOrd="0" presId="urn:microsoft.com/office/officeart/2005/8/layout/lProcess3"/>
    <dgm:cxn modelId="{3993AFA5-6BCE-1A43-A770-7B5D8E86349E}" type="presParOf" srcId="{626AC5DB-44AC-274B-9AE6-70C66E272E98}" destId="{D9E20B0C-4291-A041-A3AD-F32124467E55}" srcOrd="1" destOrd="0" presId="urn:microsoft.com/office/officeart/2005/8/layout/lProcess3"/>
    <dgm:cxn modelId="{F6BD1E2F-117A-764A-9586-2A0E0AC9CC86}" type="presParOf" srcId="{626AC5DB-44AC-274B-9AE6-70C66E272E98}" destId="{60AD9554-AEE8-8F4C-95C6-A3F98D601E36}" srcOrd="2" destOrd="0" presId="urn:microsoft.com/office/officeart/2005/8/layout/lProcess3"/>
    <dgm:cxn modelId="{9B632700-AEF1-3346-B0E7-7E3F6BE53037}" type="presParOf" srcId="{626AC5DB-44AC-274B-9AE6-70C66E272E98}" destId="{701E4DC6-53CD-F643-B12C-1DCE8208C568}" srcOrd="3" destOrd="0" presId="urn:microsoft.com/office/officeart/2005/8/layout/lProcess3"/>
    <dgm:cxn modelId="{24B0F70B-253B-B14D-96C8-73FB51E51F78}" type="presParOf" srcId="{626AC5DB-44AC-274B-9AE6-70C66E272E98}" destId="{8EEF292F-2B2E-4D41-BD7A-723DA7C052AE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0EE5C7F-81FA-4ACF-8A56-058EBD5BB7CF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F63322EC-64ED-435C-B03C-58CFCDB02210}">
      <dgm:prSet phldrT="[Text]"/>
      <dgm:spPr/>
      <dgm:t>
        <a:bodyPr/>
        <a:lstStyle/>
        <a:p>
          <a:r>
            <a:rPr lang="sk-SK" noProof="0" dirty="0">
              <a:solidFill>
                <a:schemeClr val="tx1"/>
              </a:solidFill>
              <a:latin typeface="Segoe Print" pitchFamily="2" charset="0"/>
            </a:rPr>
            <a:t>Hodnota značky</a:t>
          </a:r>
        </a:p>
      </dgm:t>
    </dgm:pt>
    <dgm:pt modelId="{2F92E27E-507F-4F11-87DA-655FDBFA900A}" type="parTrans" cxnId="{57A95A3F-9D80-4DB4-8B90-95BFC1674550}">
      <dgm:prSet/>
      <dgm:spPr/>
      <dgm:t>
        <a:bodyPr/>
        <a:lstStyle/>
        <a:p>
          <a:endParaRPr lang="hr-HR"/>
        </a:p>
      </dgm:t>
    </dgm:pt>
    <dgm:pt modelId="{CC7A46E6-CB9B-4453-A459-2C935FA3CBB3}" type="sibTrans" cxnId="{57A95A3F-9D80-4DB4-8B90-95BFC1674550}">
      <dgm:prSet/>
      <dgm:spPr/>
      <dgm:t>
        <a:bodyPr/>
        <a:lstStyle/>
        <a:p>
          <a:endParaRPr lang="hr-HR"/>
        </a:p>
      </dgm:t>
    </dgm:pt>
    <dgm:pt modelId="{81004204-E966-4196-B107-EFF3DF614574}">
      <dgm:prSet phldrT="[Text]"/>
      <dgm:spPr/>
      <dgm:t>
        <a:bodyPr/>
        <a:lstStyle/>
        <a:p>
          <a:r>
            <a:rPr lang="sk-SK" b="1" noProof="0" dirty="0">
              <a:latin typeface="Segoe Print" pitchFamily="2" charset="0"/>
            </a:rPr>
            <a:t>Povedomie o značke</a:t>
          </a:r>
          <a:endParaRPr lang="en-US" b="1" noProof="0" dirty="0">
            <a:latin typeface="Segoe Print" pitchFamily="2" charset="0"/>
          </a:endParaRPr>
        </a:p>
      </dgm:t>
    </dgm:pt>
    <dgm:pt modelId="{589BBCF8-F6BC-4F5D-B3D3-AF5CC74F74D8}" type="parTrans" cxnId="{6744B20D-BE97-422A-A993-767B345F1CDA}">
      <dgm:prSet/>
      <dgm:spPr/>
      <dgm:t>
        <a:bodyPr/>
        <a:lstStyle/>
        <a:p>
          <a:endParaRPr lang="hr-HR"/>
        </a:p>
      </dgm:t>
    </dgm:pt>
    <dgm:pt modelId="{C9BF486F-4D6F-4B1E-8004-5AFDC6BFAAB3}" type="sibTrans" cxnId="{6744B20D-BE97-422A-A993-767B345F1CDA}">
      <dgm:prSet/>
      <dgm:spPr/>
      <dgm:t>
        <a:bodyPr/>
        <a:lstStyle/>
        <a:p>
          <a:endParaRPr lang="hr-HR"/>
        </a:p>
      </dgm:t>
    </dgm:pt>
    <dgm:pt modelId="{243B6F6E-7BBD-440C-BED4-A237466151B5}">
      <dgm:prSet phldrT="[Text]"/>
      <dgm:spPr/>
      <dgm:t>
        <a:bodyPr/>
        <a:lstStyle/>
        <a:p>
          <a:r>
            <a:rPr lang="sk-SK" b="1" noProof="0" dirty="0">
              <a:latin typeface="Segoe Print" pitchFamily="2" charset="0"/>
            </a:rPr>
            <a:t>Vnímaná kvalita</a:t>
          </a:r>
          <a:endParaRPr lang="en-US" b="1" noProof="0" dirty="0">
            <a:latin typeface="Segoe Print" pitchFamily="2" charset="0"/>
          </a:endParaRPr>
        </a:p>
      </dgm:t>
    </dgm:pt>
    <dgm:pt modelId="{6641570B-A54E-4FFF-A7DD-3DE6797E6BF7}" type="parTrans" cxnId="{C10A9E3B-F7BD-48E3-8CA8-8C3C499151B6}">
      <dgm:prSet/>
      <dgm:spPr/>
      <dgm:t>
        <a:bodyPr/>
        <a:lstStyle/>
        <a:p>
          <a:endParaRPr lang="hr-HR"/>
        </a:p>
      </dgm:t>
    </dgm:pt>
    <dgm:pt modelId="{D7689457-06ED-41C9-91E4-F1A9617184DD}" type="sibTrans" cxnId="{C10A9E3B-F7BD-48E3-8CA8-8C3C499151B6}">
      <dgm:prSet/>
      <dgm:spPr/>
      <dgm:t>
        <a:bodyPr/>
        <a:lstStyle/>
        <a:p>
          <a:endParaRPr lang="hr-HR"/>
        </a:p>
      </dgm:t>
    </dgm:pt>
    <dgm:pt modelId="{5FEA3517-AC34-4AC1-A20F-B7D82F7B4E8B}">
      <dgm:prSet phldrT="[Text]"/>
      <dgm:spPr/>
      <dgm:t>
        <a:bodyPr/>
        <a:lstStyle/>
        <a:p>
          <a:r>
            <a:rPr lang="sk-SK" b="1" noProof="0" dirty="0">
              <a:latin typeface="Segoe Print" pitchFamily="2" charset="0"/>
            </a:rPr>
            <a:t>Asociácie k značke</a:t>
          </a:r>
          <a:endParaRPr lang="en-US" b="1" noProof="0" dirty="0">
            <a:latin typeface="Segoe Print" pitchFamily="2" charset="0"/>
          </a:endParaRPr>
        </a:p>
      </dgm:t>
    </dgm:pt>
    <dgm:pt modelId="{ED263E0C-C60D-4702-907C-4A62CBCA090E}" type="parTrans" cxnId="{CA99AFE9-420E-4CAF-95FF-128BB68C4825}">
      <dgm:prSet/>
      <dgm:spPr/>
      <dgm:t>
        <a:bodyPr/>
        <a:lstStyle/>
        <a:p>
          <a:endParaRPr lang="hr-HR"/>
        </a:p>
      </dgm:t>
    </dgm:pt>
    <dgm:pt modelId="{D74F2C7D-7D85-49EA-BC1A-92F12F1C4DFC}" type="sibTrans" cxnId="{CA99AFE9-420E-4CAF-95FF-128BB68C4825}">
      <dgm:prSet/>
      <dgm:spPr/>
      <dgm:t>
        <a:bodyPr/>
        <a:lstStyle/>
        <a:p>
          <a:endParaRPr lang="hr-HR"/>
        </a:p>
      </dgm:t>
    </dgm:pt>
    <dgm:pt modelId="{E2B81252-62FF-4F11-AE97-179FC73036CE}">
      <dgm:prSet phldrT="[Text]"/>
      <dgm:spPr/>
      <dgm:t>
        <a:bodyPr/>
        <a:lstStyle/>
        <a:p>
          <a:r>
            <a:rPr lang="sk-SK" b="1" noProof="0" dirty="0">
              <a:latin typeface="Segoe Print" pitchFamily="2" charset="0"/>
            </a:rPr>
            <a:t>Lojálnosť k značke</a:t>
          </a:r>
          <a:endParaRPr lang="en-US" b="1" noProof="0" dirty="0">
            <a:latin typeface="Segoe Print" pitchFamily="2" charset="0"/>
          </a:endParaRPr>
        </a:p>
        <a:p>
          <a:endParaRPr lang="hr-HR" dirty="0"/>
        </a:p>
      </dgm:t>
    </dgm:pt>
    <dgm:pt modelId="{8830A43A-C001-4BB0-BC77-8D74ADEDEF13}" type="parTrans" cxnId="{ABFBB23A-F484-449E-A298-3796FD144B86}">
      <dgm:prSet/>
      <dgm:spPr/>
      <dgm:t>
        <a:bodyPr/>
        <a:lstStyle/>
        <a:p>
          <a:endParaRPr lang="hr-HR"/>
        </a:p>
      </dgm:t>
    </dgm:pt>
    <dgm:pt modelId="{A7758252-7EE6-4501-AF00-A47D72FB2179}" type="sibTrans" cxnId="{ABFBB23A-F484-449E-A298-3796FD144B86}">
      <dgm:prSet/>
      <dgm:spPr/>
      <dgm:t>
        <a:bodyPr/>
        <a:lstStyle/>
        <a:p>
          <a:endParaRPr lang="hr-HR"/>
        </a:p>
      </dgm:t>
    </dgm:pt>
    <dgm:pt modelId="{5E5CF271-F2D8-4AD4-95C7-DDC7D9363E7C}" type="pres">
      <dgm:prSet presAssocID="{80EE5C7F-81FA-4ACF-8A56-058EBD5BB7C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9526D7A-5E59-4396-97AA-071F2E8F21F4}" type="pres">
      <dgm:prSet presAssocID="{F63322EC-64ED-435C-B03C-58CFCDB02210}" presName="root1" presStyleCnt="0"/>
      <dgm:spPr/>
    </dgm:pt>
    <dgm:pt modelId="{23766236-BB42-4FB8-BF0E-D8251AC37D8F}" type="pres">
      <dgm:prSet presAssocID="{F63322EC-64ED-435C-B03C-58CFCDB02210}" presName="LevelOneTextNode" presStyleLbl="node0" presStyleIdx="0" presStyleCnt="1">
        <dgm:presLayoutVars>
          <dgm:chPref val="3"/>
        </dgm:presLayoutVars>
      </dgm:prSet>
      <dgm:spPr/>
    </dgm:pt>
    <dgm:pt modelId="{6090FC05-2E05-44F5-8C80-A9D96B443E88}" type="pres">
      <dgm:prSet presAssocID="{F63322EC-64ED-435C-B03C-58CFCDB02210}" presName="level2hierChild" presStyleCnt="0"/>
      <dgm:spPr/>
    </dgm:pt>
    <dgm:pt modelId="{D23644D7-A891-4507-93C2-4AB75AED58F6}" type="pres">
      <dgm:prSet presAssocID="{589BBCF8-F6BC-4F5D-B3D3-AF5CC74F74D8}" presName="conn2-1" presStyleLbl="parChTrans1D2" presStyleIdx="0" presStyleCnt="4"/>
      <dgm:spPr/>
    </dgm:pt>
    <dgm:pt modelId="{70D6ED43-EE41-44F9-A699-1B911D70762E}" type="pres">
      <dgm:prSet presAssocID="{589BBCF8-F6BC-4F5D-B3D3-AF5CC74F74D8}" presName="connTx" presStyleLbl="parChTrans1D2" presStyleIdx="0" presStyleCnt="4"/>
      <dgm:spPr/>
    </dgm:pt>
    <dgm:pt modelId="{4FF9F2CE-835E-4B59-9951-9B7CB8456420}" type="pres">
      <dgm:prSet presAssocID="{81004204-E966-4196-B107-EFF3DF614574}" presName="root2" presStyleCnt="0"/>
      <dgm:spPr/>
    </dgm:pt>
    <dgm:pt modelId="{D5ED9954-54F7-4F48-BABE-A6C6F80C832D}" type="pres">
      <dgm:prSet presAssocID="{81004204-E966-4196-B107-EFF3DF614574}" presName="LevelTwoTextNode" presStyleLbl="node2" presStyleIdx="0" presStyleCnt="4">
        <dgm:presLayoutVars>
          <dgm:chPref val="3"/>
        </dgm:presLayoutVars>
      </dgm:prSet>
      <dgm:spPr/>
    </dgm:pt>
    <dgm:pt modelId="{979C6081-2C21-4AB1-97FE-A37CC770ED06}" type="pres">
      <dgm:prSet presAssocID="{81004204-E966-4196-B107-EFF3DF614574}" presName="level3hierChild" presStyleCnt="0"/>
      <dgm:spPr/>
    </dgm:pt>
    <dgm:pt modelId="{72ECC4B5-D9D2-4B83-9FB4-A159F194AA9C}" type="pres">
      <dgm:prSet presAssocID="{6641570B-A54E-4FFF-A7DD-3DE6797E6BF7}" presName="conn2-1" presStyleLbl="parChTrans1D2" presStyleIdx="1" presStyleCnt="4"/>
      <dgm:spPr/>
    </dgm:pt>
    <dgm:pt modelId="{A6F6156D-25FA-48E3-9E3C-034E3FAF2C01}" type="pres">
      <dgm:prSet presAssocID="{6641570B-A54E-4FFF-A7DD-3DE6797E6BF7}" presName="connTx" presStyleLbl="parChTrans1D2" presStyleIdx="1" presStyleCnt="4"/>
      <dgm:spPr/>
    </dgm:pt>
    <dgm:pt modelId="{CE733D77-9106-4F90-9AA4-372C4B6291E2}" type="pres">
      <dgm:prSet presAssocID="{243B6F6E-7BBD-440C-BED4-A237466151B5}" presName="root2" presStyleCnt="0"/>
      <dgm:spPr/>
    </dgm:pt>
    <dgm:pt modelId="{CC068E9D-F5A7-407E-AEAE-78ADE4615EC4}" type="pres">
      <dgm:prSet presAssocID="{243B6F6E-7BBD-440C-BED4-A237466151B5}" presName="LevelTwoTextNode" presStyleLbl="node2" presStyleIdx="1" presStyleCnt="4">
        <dgm:presLayoutVars>
          <dgm:chPref val="3"/>
        </dgm:presLayoutVars>
      </dgm:prSet>
      <dgm:spPr/>
    </dgm:pt>
    <dgm:pt modelId="{3208537E-E0E1-46A2-978B-8975ED29E090}" type="pres">
      <dgm:prSet presAssocID="{243B6F6E-7BBD-440C-BED4-A237466151B5}" presName="level3hierChild" presStyleCnt="0"/>
      <dgm:spPr/>
    </dgm:pt>
    <dgm:pt modelId="{AB788425-647C-4B89-BBEC-9C6018ED2B9D}" type="pres">
      <dgm:prSet presAssocID="{ED263E0C-C60D-4702-907C-4A62CBCA090E}" presName="conn2-1" presStyleLbl="parChTrans1D2" presStyleIdx="2" presStyleCnt="4"/>
      <dgm:spPr/>
    </dgm:pt>
    <dgm:pt modelId="{1BE6A6E9-7684-4F2A-9BCD-E0BFC5796EDF}" type="pres">
      <dgm:prSet presAssocID="{ED263E0C-C60D-4702-907C-4A62CBCA090E}" presName="connTx" presStyleLbl="parChTrans1D2" presStyleIdx="2" presStyleCnt="4"/>
      <dgm:spPr/>
    </dgm:pt>
    <dgm:pt modelId="{8778DC47-EB10-4079-A5D8-B79B3DC9C40F}" type="pres">
      <dgm:prSet presAssocID="{5FEA3517-AC34-4AC1-A20F-B7D82F7B4E8B}" presName="root2" presStyleCnt="0"/>
      <dgm:spPr/>
    </dgm:pt>
    <dgm:pt modelId="{077BDA83-BA2D-4ED9-AD6E-4436E34B5116}" type="pres">
      <dgm:prSet presAssocID="{5FEA3517-AC34-4AC1-A20F-B7D82F7B4E8B}" presName="LevelTwoTextNode" presStyleLbl="node2" presStyleIdx="2" presStyleCnt="4">
        <dgm:presLayoutVars>
          <dgm:chPref val="3"/>
        </dgm:presLayoutVars>
      </dgm:prSet>
      <dgm:spPr/>
    </dgm:pt>
    <dgm:pt modelId="{D9FBC67B-3898-4BF6-9B12-8A5615616AA8}" type="pres">
      <dgm:prSet presAssocID="{5FEA3517-AC34-4AC1-A20F-B7D82F7B4E8B}" presName="level3hierChild" presStyleCnt="0"/>
      <dgm:spPr/>
    </dgm:pt>
    <dgm:pt modelId="{7484B5A2-277B-42F6-BCDD-0B049CA376D5}" type="pres">
      <dgm:prSet presAssocID="{8830A43A-C001-4BB0-BC77-8D74ADEDEF13}" presName="conn2-1" presStyleLbl="parChTrans1D2" presStyleIdx="3" presStyleCnt="4"/>
      <dgm:spPr/>
    </dgm:pt>
    <dgm:pt modelId="{83A735C2-F6B7-448F-84D1-A60F1DA70E82}" type="pres">
      <dgm:prSet presAssocID="{8830A43A-C001-4BB0-BC77-8D74ADEDEF13}" presName="connTx" presStyleLbl="parChTrans1D2" presStyleIdx="3" presStyleCnt="4"/>
      <dgm:spPr/>
    </dgm:pt>
    <dgm:pt modelId="{3B74B9AF-F5F9-41E4-A9F6-F148988A2FB4}" type="pres">
      <dgm:prSet presAssocID="{E2B81252-62FF-4F11-AE97-179FC73036CE}" presName="root2" presStyleCnt="0"/>
      <dgm:spPr/>
    </dgm:pt>
    <dgm:pt modelId="{CEA74A94-A5C3-4141-B7BE-CD4C320BEAC9}" type="pres">
      <dgm:prSet presAssocID="{E2B81252-62FF-4F11-AE97-179FC73036CE}" presName="LevelTwoTextNode" presStyleLbl="node2" presStyleIdx="3" presStyleCnt="4">
        <dgm:presLayoutVars>
          <dgm:chPref val="3"/>
        </dgm:presLayoutVars>
      </dgm:prSet>
      <dgm:spPr/>
    </dgm:pt>
    <dgm:pt modelId="{9B4D614F-3863-4BAC-94B9-16274E0833C9}" type="pres">
      <dgm:prSet presAssocID="{E2B81252-62FF-4F11-AE97-179FC73036CE}" presName="level3hierChild" presStyleCnt="0"/>
      <dgm:spPr/>
    </dgm:pt>
  </dgm:ptLst>
  <dgm:cxnLst>
    <dgm:cxn modelId="{D7CDBD00-E99C-4F2F-AD83-D51E1F20A748}" type="presOf" srcId="{589BBCF8-F6BC-4F5D-B3D3-AF5CC74F74D8}" destId="{D23644D7-A891-4507-93C2-4AB75AED58F6}" srcOrd="0" destOrd="0" presId="urn:microsoft.com/office/officeart/2008/layout/HorizontalMultiLevelHierarchy"/>
    <dgm:cxn modelId="{FB3A990D-FFD9-4F7C-AD59-D9CB4C11FB4E}" type="presOf" srcId="{ED263E0C-C60D-4702-907C-4A62CBCA090E}" destId="{1BE6A6E9-7684-4F2A-9BCD-E0BFC5796EDF}" srcOrd="1" destOrd="0" presId="urn:microsoft.com/office/officeart/2008/layout/HorizontalMultiLevelHierarchy"/>
    <dgm:cxn modelId="{6744B20D-BE97-422A-A993-767B345F1CDA}" srcId="{F63322EC-64ED-435C-B03C-58CFCDB02210}" destId="{81004204-E966-4196-B107-EFF3DF614574}" srcOrd="0" destOrd="0" parTransId="{589BBCF8-F6BC-4F5D-B3D3-AF5CC74F74D8}" sibTransId="{C9BF486F-4D6F-4B1E-8004-5AFDC6BFAAB3}"/>
    <dgm:cxn modelId="{9937771D-3A7C-4656-B0E3-07E70A0544E8}" type="presOf" srcId="{5FEA3517-AC34-4AC1-A20F-B7D82F7B4E8B}" destId="{077BDA83-BA2D-4ED9-AD6E-4436E34B5116}" srcOrd="0" destOrd="0" presId="urn:microsoft.com/office/officeart/2008/layout/HorizontalMultiLevelHierarchy"/>
    <dgm:cxn modelId="{C9C4BE2F-23A7-480A-B4EA-45BAE91E54B2}" type="presOf" srcId="{81004204-E966-4196-B107-EFF3DF614574}" destId="{D5ED9954-54F7-4F48-BABE-A6C6F80C832D}" srcOrd="0" destOrd="0" presId="urn:microsoft.com/office/officeart/2008/layout/HorizontalMultiLevelHierarchy"/>
    <dgm:cxn modelId="{012A0A30-8A99-44FA-81EE-7502B4E5944B}" type="presOf" srcId="{6641570B-A54E-4FFF-A7DD-3DE6797E6BF7}" destId="{A6F6156D-25FA-48E3-9E3C-034E3FAF2C01}" srcOrd="1" destOrd="0" presId="urn:microsoft.com/office/officeart/2008/layout/HorizontalMultiLevelHierarchy"/>
    <dgm:cxn modelId="{ABFBB23A-F484-449E-A298-3796FD144B86}" srcId="{F63322EC-64ED-435C-B03C-58CFCDB02210}" destId="{E2B81252-62FF-4F11-AE97-179FC73036CE}" srcOrd="3" destOrd="0" parTransId="{8830A43A-C001-4BB0-BC77-8D74ADEDEF13}" sibTransId="{A7758252-7EE6-4501-AF00-A47D72FB2179}"/>
    <dgm:cxn modelId="{C10A9E3B-F7BD-48E3-8CA8-8C3C499151B6}" srcId="{F63322EC-64ED-435C-B03C-58CFCDB02210}" destId="{243B6F6E-7BBD-440C-BED4-A237466151B5}" srcOrd="1" destOrd="0" parTransId="{6641570B-A54E-4FFF-A7DD-3DE6797E6BF7}" sibTransId="{D7689457-06ED-41C9-91E4-F1A9617184DD}"/>
    <dgm:cxn modelId="{2C9E193D-2FFA-481D-AE80-30320B31D6F6}" type="presOf" srcId="{589BBCF8-F6BC-4F5D-B3D3-AF5CC74F74D8}" destId="{70D6ED43-EE41-44F9-A699-1B911D70762E}" srcOrd="1" destOrd="0" presId="urn:microsoft.com/office/officeart/2008/layout/HorizontalMultiLevelHierarchy"/>
    <dgm:cxn modelId="{57A95A3F-9D80-4DB4-8B90-95BFC1674550}" srcId="{80EE5C7F-81FA-4ACF-8A56-058EBD5BB7CF}" destId="{F63322EC-64ED-435C-B03C-58CFCDB02210}" srcOrd="0" destOrd="0" parTransId="{2F92E27E-507F-4F11-87DA-655FDBFA900A}" sibTransId="{CC7A46E6-CB9B-4453-A459-2C935FA3CBB3}"/>
    <dgm:cxn modelId="{94B9A842-8212-49D4-896C-A1039C29A520}" type="presOf" srcId="{E2B81252-62FF-4F11-AE97-179FC73036CE}" destId="{CEA74A94-A5C3-4141-B7BE-CD4C320BEAC9}" srcOrd="0" destOrd="0" presId="urn:microsoft.com/office/officeart/2008/layout/HorizontalMultiLevelHierarchy"/>
    <dgm:cxn modelId="{DCCCA164-20CF-456A-A554-35CCED355A05}" type="presOf" srcId="{F63322EC-64ED-435C-B03C-58CFCDB02210}" destId="{23766236-BB42-4FB8-BF0E-D8251AC37D8F}" srcOrd="0" destOrd="0" presId="urn:microsoft.com/office/officeart/2008/layout/HorizontalMultiLevelHierarchy"/>
    <dgm:cxn modelId="{F8277F56-DECA-4AA5-8824-D98AFD51D8F2}" type="presOf" srcId="{8830A43A-C001-4BB0-BC77-8D74ADEDEF13}" destId="{7484B5A2-277B-42F6-BCDD-0B049CA376D5}" srcOrd="0" destOrd="0" presId="urn:microsoft.com/office/officeart/2008/layout/HorizontalMultiLevelHierarchy"/>
    <dgm:cxn modelId="{FE035786-F351-468E-8EB9-AA0B15CD140B}" type="presOf" srcId="{8830A43A-C001-4BB0-BC77-8D74ADEDEF13}" destId="{83A735C2-F6B7-448F-84D1-A60F1DA70E82}" srcOrd="1" destOrd="0" presId="urn:microsoft.com/office/officeart/2008/layout/HorizontalMultiLevelHierarchy"/>
    <dgm:cxn modelId="{E10493B0-4D70-4952-BC9F-039AD51F9C2C}" type="presOf" srcId="{ED263E0C-C60D-4702-907C-4A62CBCA090E}" destId="{AB788425-647C-4B89-BBEC-9C6018ED2B9D}" srcOrd="0" destOrd="0" presId="urn:microsoft.com/office/officeart/2008/layout/HorizontalMultiLevelHierarchy"/>
    <dgm:cxn modelId="{751A10B8-A068-4701-8213-5DFD53169B52}" type="presOf" srcId="{80EE5C7F-81FA-4ACF-8A56-058EBD5BB7CF}" destId="{5E5CF271-F2D8-4AD4-95C7-DDC7D9363E7C}" srcOrd="0" destOrd="0" presId="urn:microsoft.com/office/officeart/2008/layout/HorizontalMultiLevelHierarchy"/>
    <dgm:cxn modelId="{CA99AFE9-420E-4CAF-95FF-128BB68C4825}" srcId="{F63322EC-64ED-435C-B03C-58CFCDB02210}" destId="{5FEA3517-AC34-4AC1-A20F-B7D82F7B4E8B}" srcOrd="2" destOrd="0" parTransId="{ED263E0C-C60D-4702-907C-4A62CBCA090E}" sibTransId="{D74F2C7D-7D85-49EA-BC1A-92F12F1C4DFC}"/>
    <dgm:cxn modelId="{1ADB2DED-DAD8-4721-BACD-F7F37ADB46B7}" type="presOf" srcId="{6641570B-A54E-4FFF-A7DD-3DE6797E6BF7}" destId="{72ECC4B5-D9D2-4B83-9FB4-A159F194AA9C}" srcOrd="0" destOrd="0" presId="urn:microsoft.com/office/officeart/2008/layout/HorizontalMultiLevelHierarchy"/>
    <dgm:cxn modelId="{5D2C01FA-4900-4487-A325-32F2287FC6C5}" type="presOf" srcId="{243B6F6E-7BBD-440C-BED4-A237466151B5}" destId="{CC068E9D-F5A7-407E-AEAE-78ADE4615EC4}" srcOrd="0" destOrd="0" presId="urn:microsoft.com/office/officeart/2008/layout/HorizontalMultiLevelHierarchy"/>
    <dgm:cxn modelId="{21DA3B70-B224-4A8A-ACA0-1B7D8A2B0269}" type="presParOf" srcId="{5E5CF271-F2D8-4AD4-95C7-DDC7D9363E7C}" destId="{89526D7A-5E59-4396-97AA-071F2E8F21F4}" srcOrd="0" destOrd="0" presId="urn:microsoft.com/office/officeart/2008/layout/HorizontalMultiLevelHierarchy"/>
    <dgm:cxn modelId="{27803324-A1F7-4D13-A7F5-BB5674324D3D}" type="presParOf" srcId="{89526D7A-5E59-4396-97AA-071F2E8F21F4}" destId="{23766236-BB42-4FB8-BF0E-D8251AC37D8F}" srcOrd="0" destOrd="0" presId="urn:microsoft.com/office/officeart/2008/layout/HorizontalMultiLevelHierarchy"/>
    <dgm:cxn modelId="{B8502A9C-C362-4FF6-8A01-0806DD7C83C5}" type="presParOf" srcId="{89526D7A-5E59-4396-97AA-071F2E8F21F4}" destId="{6090FC05-2E05-44F5-8C80-A9D96B443E88}" srcOrd="1" destOrd="0" presId="urn:microsoft.com/office/officeart/2008/layout/HorizontalMultiLevelHierarchy"/>
    <dgm:cxn modelId="{7D055289-CCB7-4576-96BA-54A88AB6C8B3}" type="presParOf" srcId="{6090FC05-2E05-44F5-8C80-A9D96B443E88}" destId="{D23644D7-A891-4507-93C2-4AB75AED58F6}" srcOrd="0" destOrd="0" presId="urn:microsoft.com/office/officeart/2008/layout/HorizontalMultiLevelHierarchy"/>
    <dgm:cxn modelId="{EAFCFC61-5940-41BA-AB9D-2D241D144C6A}" type="presParOf" srcId="{D23644D7-A891-4507-93C2-4AB75AED58F6}" destId="{70D6ED43-EE41-44F9-A699-1B911D70762E}" srcOrd="0" destOrd="0" presId="urn:microsoft.com/office/officeart/2008/layout/HorizontalMultiLevelHierarchy"/>
    <dgm:cxn modelId="{D2349772-D086-4004-9142-E76CF634FEB0}" type="presParOf" srcId="{6090FC05-2E05-44F5-8C80-A9D96B443E88}" destId="{4FF9F2CE-835E-4B59-9951-9B7CB8456420}" srcOrd="1" destOrd="0" presId="urn:microsoft.com/office/officeart/2008/layout/HorizontalMultiLevelHierarchy"/>
    <dgm:cxn modelId="{18B8273E-A9BE-4A9A-83A5-FC9005D1FBF8}" type="presParOf" srcId="{4FF9F2CE-835E-4B59-9951-9B7CB8456420}" destId="{D5ED9954-54F7-4F48-BABE-A6C6F80C832D}" srcOrd="0" destOrd="0" presId="urn:microsoft.com/office/officeart/2008/layout/HorizontalMultiLevelHierarchy"/>
    <dgm:cxn modelId="{ADC63917-13FA-425B-B901-9757FE79F1D6}" type="presParOf" srcId="{4FF9F2CE-835E-4B59-9951-9B7CB8456420}" destId="{979C6081-2C21-4AB1-97FE-A37CC770ED06}" srcOrd="1" destOrd="0" presId="urn:microsoft.com/office/officeart/2008/layout/HorizontalMultiLevelHierarchy"/>
    <dgm:cxn modelId="{E3C1DCA5-3A90-4D9A-ACA3-0D1F33DC0DCD}" type="presParOf" srcId="{6090FC05-2E05-44F5-8C80-A9D96B443E88}" destId="{72ECC4B5-D9D2-4B83-9FB4-A159F194AA9C}" srcOrd="2" destOrd="0" presId="urn:microsoft.com/office/officeart/2008/layout/HorizontalMultiLevelHierarchy"/>
    <dgm:cxn modelId="{1453E005-15EA-4FE3-AAE5-07B5B958CE2A}" type="presParOf" srcId="{72ECC4B5-D9D2-4B83-9FB4-A159F194AA9C}" destId="{A6F6156D-25FA-48E3-9E3C-034E3FAF2C01}" srcOrd="0" destOrd="0" presId="urn:microsoft.com/office/officeart/2008/layout/HorizontalMultiLevelHierarchy"/>
    <dgm:cxn modelId="{BECBCBEE-02B8-474E-B8F4-B734C06B4276}" type="presParOf" srcId="{6090FC05-2E05-44F5-8C80-A9D96B443E88}" destId="{CE733D77-9106-4F90-9AA4-372C4B6291E2}" srcOrd="3" destOrd="0" presId="urn:microsoft.com/office/officeart/2008/layout/HorizontalMultiLevelHierarchy"/>
    <dgm:cxn modelId="{05A5A4AE-FC32-4FC2-81BC-B432970D83D6}" type="presParOf" srcId="{CE733D77-9106-4F90-9AA4-372C4B6291E2}" destId="{CC068E9D-F5A7-407E-AEAE-78ADE4615EC4}" srcOrd="0" destOrd="0" presId="urn:microsoft.com/office/officeart/2008/layout/HorizontalMultiLevelHierarchy"/>
    <dgm:cxn modelId="{05CE6B16-5E9A-45C5-9362-304C2B43EBEF}" type="presParOf" srcId="{CE733D77-9106-4F90-9AA4-372C4B6291E2}" destId="{3208537E-E0E1-46A2-978B-8975ED29E090}" srcOrd="1" destOrd="0" presId="urn:microsoft.com/office/officeart/2008/layout/HorizontalMultiLevelHierarchy"/>
    <dgm:cxn modelId="{8F4379FE-BD85-4243-89F1-C39992319B86}" type="presParOf" srcId="{6090FC05-2E05-44F5-8C80-A9D96B443E88}" destId="{AB788425-647C-4B89-BBEC-9C6018ED2B9D}" srcOrd="4" destOrd="0" presId="urn:microsoft.com/office/officeart/2008/layout/HorizontalMultiLevelHierarchy"/>
    <dgm:cxn modelId="{F5F87690-86EF-42BE-967B-131FEF32AB15}" type="presParOf" srcId="{AB788425-647C-4B89-BBEC-9C6018ED2B9D}" destId="{1BE6A6E9-7684-4F2A-9BCD-E0BFC5796EDF}" srcOrd="0" destOrd="0" presId="urn:microsoft.com/office/officeart/2008/layout/HorizontalMultiLevelHierarchy"/>
    <dgm:cxn modelId="{2F7CF11B-2E31-437E-8FC1-C1C2B6AA97C7}" type="presParOf" srcId="{6090FC05-2E05-44F5-8C80-A9D96B443E88}" destId="{8778DC47-EB10-4079-A5D8-B79B3DC9C40F}" srcOrd="5" destOrd="0" presId="urn:microsoft.com/office/officeart/2008/layout/HorizontalMultiLevelHierarchy"/>
    <dgm:cxn modelId="{22D6B6FC-C713-4DA1-92FF-65C84D5E530F}" type="presParOf" srcId="{8778DC47-EB10-4079-A5D8-B79B3DC9C40F}" destId="{077BDA83-BA2D-4ED9-AD6E-4436E34B5116}" srcOrd="0" destOrd="0" presId="urn:microsoft.com/office/officeart/2008/layout/HorizontalMultiLevelHierarchy"/>
    <dgm:cxn modelId="{B651B370-CB4B-4B56-AD27-80F6A8CFE939}" type="presParOf" srcId="{8778DC47-EB10-4079-A5D8-B79B3DC9C40F}" destId="{D9FBC67B-3898-4BF6-9B12-8A5615616AA8}" srcOrd="1" destOrd="0" presId="urn:microsoft.com/office/officeart/2008/layout/HorizontalMultiLevelHierarchy"/>
    <dgm:cxn modelId="{575B9962-BFE6-486D-8E84-7361B8C91A56}" type="presParOf" srcId="{6090FC05-2E05-44F5-8C80-A9D96B443E88}" destId="{7484B5A2-277B-42F6-BCDD-0B049CA376D5}" srcOrd="6" destOrd="0" presId="urn:microsoft.com/office/officeart/2008/layout/HorizontalMultiLevelHierarchy"/>
    <dgm:cxn modelId="{B2D5D96F-2522-4E57-80F1-C03953E3943E}" type="presParOf" srcId="{7484B5A2-277B-42F6-BCDD-0B049CA376D5}" destId="{83A735C2-F6B7-448F-84D1-A60F1DA70E82}" srcOrd="0" destOrd="0" presId="urn:microsoft.com/office/officeart/2008/layout/HorizontalMultiLevelHierarchy"/>
    <dgm:cxn modelId="{BD69305B-B7E0-4B69-BE59-7C7311A122BD}" type="presParOf" srcId="{6090FC05-2E05-44F5-8C80-A9D96B443E88}" destId="{3B74B9AF-F5F9-41E4-A9F6-F148988A2FB4}" srcOrd="7" destOrd="0" presId="urn:microsoft.com/office/officeart/2008/layout/HorizontalMultiLevelHierarchy"/>
    <dgm:cxn modelId="{9D4062AE-F6A0-4D46-9941-D9CA546A99E2}" type="presParOf" srcId="{3B74B9AF-F5F9-41E4-A9F6-F148988A2FB4}" destId="{CEA74A94-A5C3-4141-B7BE-CD4C320BEAC9}" srcOrd="0" destOrd="0" presId="urn:microsoft.com/office/officeart/2008/layout/HorizontalMultiLevelHierarchy"/>
    <dgm:cxn modelId="{7B1F3FAA-EDB7-40AC-829C-60C646CDC39C}" type="presParOf" srcId="{3B74B9AF-F5F9-41E4-A9F6-F148988A2FB4}" destId="{9B4D614F-3863-4BAC-94B9-16274E0833C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3302C17-AB44-4355-B419-98D3A7C783FB}" type="doc">
      <dgm:prSet loTypeId="urn:microsoft.com/office/officeart/2005/8/layout/balance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hr-HR"/>
        </a:p>
      </dgm:t>
    </dgm:pt>
    <dgm:pt modelId="{2FD1E080-D1DB-4877-8536-A20418309240}">
      <dgm:prSet phldrT="[Text]"/>
      <dgm:spPr/>
      <dgm:t>
        <a:bodyPr/>
        <a:lstStyle/>
        <a:p>
          <a:r>
            <a:rPr lang="sk-SK" b="1" noProof="0" dirty="0">
              <a:latin typeface="Segoe Print" pitchFamily="2" charset="0"/>
            </a:rPr>
            <a:t>Značka</a:t>
          </a:r>
        </a:p>
      </dgm:t>
    </dgm:pt>
    <dgm:pt modelId="{8F849F08-076C-4888-82BF-C765D970ED03}" type="parTrans" cxnId="{FAB9A232-30FA-411F-BCFD-D5AD3F49FAAE}">
      <dgm:prSet/>
      <dgm:spPr/>
      <dgm:t>
        <a:bodyPr/>
        <a:lstStyle/>
        <a:p>
          <a:endParaRPr lang="hr-HR"/>
        </a:p>
      </dgm:t>
    </dgm:pt>
    <dgm:pt modelId="{90844AAD-5344-4E64-BD2F-6C69D14AFC52}" type="sibTrans" cxnId="{FAB9A232-30FA-411F-BCFD-D5AD3F49FAAE}">
      <dgm:prSet/>
      <dgm:spPr/>
      <dgm:t>
        <a:bodyPr/>
        <a:lstStyle/>
        <a:p>
          <a:endParaRPr lang="hr-HR"/>
        </a:p>
      </dgm:t>
    </dgm:pt>
    <dgm:pt modelId="{0974C982-A1F3-4093-9DE9-31321E3F0D8A}">
      <dgm:prSet phldrT="[Text]"/>
      <dgm:spPr/>
      <dgm:t>
        <a:bodyPr/>
        <a:lstStyle/>
        <a:p>
          <a:r>
            <a:rPr lang="sk-SK" b="1" noProof="0" dirty="0">
              <a:latin typeface="Segoe Print" pitchFamily="2" charset="0"/>
            </a:rPr>
            <a:t>Hodnota</a:t>
          </a:r>
        </a:p>
      </dgm:t>
    </dgm:pt>
    <dgm:pt modelId="{24C287C8-71F6-4BE6-A578-950BAA58591A}" type="parTrans" cxnId="{DF2AED87-24B0-4B65-B6E0-7902B179BBF0}">
      <dgm:prSet/>
      <dgm:spPr/>
      <dgm:t>
        <a:bodyPr/>
        <a:lstStyle/>
        <a:p>
          <a:endParaRPr lang="hr-HR"/>
        </a:p>
      </dgm:t>
    </dgm:pt>
    <dgm:pt modelId="{EB2645B6-11C7-45F2-97E9-EBB767E02567}" type="sibTrans" cxnId="{DF2AED87-24B0-4B65-B6E0-7902B179BBF0}">
      <dgm:prSet/>
      <dgm:spPr/>
      <dgm:t>
        <a:bodyPr/>
        <a:lstStyle/>
        <a:p>
          <a:endParaRPr lang="hr-HR"/>
        </a:p>
      </dgm:t>
    </dgm:pt>
    <dgm:pt modelId="{C16D7C6E-99E5-462B-B144-6431AE23108D}" type="pres">
      <dgm:prSet presAssocID="{A3302C17-AB44-4355-B419-98D3A7C783FB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9328850C-03A8-4425-AB67-435DEAD63A64}" type="pres">
      <dgm:prSet presAssocID="{A3302C17-AB44-4355-B419-98D3A7C783FB}" presName="dummyMaxCanvas" presStyleCnt="0"/>
      <dgm:spPr/>
    </dgm:pt>
    <dgm:pt modelId="{D43FC188-C511-4D6B-B797-A4A6C58ABFE8}" type="pres">
      <dgm:prSet presAssocID="{A3302C17-AB44-4355-B419-98D3A7C783FB}" presName="parentComposite" presStyleCnt="0"/>
      <dgm:spPr/>
    </dgm:pt>
    <dgm:pt modelId="{FC55D1E1-396A-4568-8EE4-1421EEE78AB5}" type="pres">
      <dgm:prSet presAssocID="{A3302C17-AB44-4355-B419-98D3A7C783FB}" presName="parent1" presStyleLbl="alignAccFollowNode1" presStyleIdx="0" presStyleCnt="4" custLinFactY="100000" custLinFactNeighborX="2732" custLinFactNeighborY="168447">
        <dgm:presLayoutVars>
          <dgm:chMax val="4"/>
        </dgm:presLayoutVars>
      </dgm:prSet>
      <dgm:spPr/>
    </dgm:pt>
    <dgm:pt modelId="{A3131E43-94B6-4705-88D8-57C87F7C4860}" type="pres">
      <dgm:prSet presAssocID="{A3302C17-AB44-4355-B419-98D3A7C783FB}" presName="parent2" presStyleLbl="alignAccFollowNode1" presStyleIdx="1" presStyleCnt="4" custLinFactY="100000" custLinFactNeighborX="1769" custLinFactNeighborY="169585">
        <dgm:presLayoutVars>
          <dgm:chMax val="4"/>
        </dgm:presLayoutVars>
      </dgm:prSet>
      <dgm:spPr/>
    </dgm:pt>
    <dgm:pt modelId="{43F5E0AD-579E-4278-8FE5-B29445B08C98}" type="pres">
      <dgm:prSet presAssocID="{A3302C17-AB44-4355-B419-98D3A7C783FB}" presName="childrenComposite" presStyleCnt="0"/>
      <dgm:spPr/>
    </dgm:pt>
    <dgm:pt modelId="{63FFB0FD-6365-423A-B31C-C207B7149B16}" type="pres">
      <dgm:prSet presAssocID="{A3302C17-AB44-4355-B419-98D3A7C783FB}" presName="dummyMaxCanvas_ChildArea" presStyleCnt="0"/>
      <dgm:spPr/>
    </dgm:pt>
    <dgm:pt modelId="{A8B1AE67-DB64-482A-9F96-F62893C7A5C1}" type="pres">
      <dgm:prSet presAssocID="{A3302C17-AB44-4355-B419-98D3A7C783FB}" presName="fulcrum" presStyleLbl="alignAccFollowNode1" presStyleIdx="2" presStyleCnt="4"/>
      <dgm:spPr/>
    </dgm:pt>
    <dgm:pt modelId="{3091A615-9B74-4D82-8EB3-37EBD56A8A7A}" type="pres">
      <dgm:prSet presAssocID="{A3302C17-AB44-4355-B419-98D3A7C783FB}" presName="balance_00" presStyleLbl="alignAccFollowNode1" presStyleIdx="3" presStyleCnt="4">
        <dgm:presLayoutVars>
          <dgm:bulletEnabled val="1"/>
        </dgm:presLayoutVars>
      </dgm:prSet>
      <dgm:spPr/>
    </dgm:pt>
  </dgm:ptLst>
  <dgm:cxnLst>
    <dgm:cxn modelId="{FAB9A232-30FA-411F-BCFD-D5AD3F49FAAE}" srcId="{A3302C17-AB44-4355-B419-98D3A7C783FB}" destId="{2FD1E080-D1DB-4877-8536-A20418309240}" srcOrd="0" destOrd="0" parTransId="{8F849F08-076C-4888-82BF-C765D970ED03}" sibTransId="{90844AAD-5344-4E64-BD2F-6C69D14AFC52}"/>
    <dgm:cxn modelId="{DF2AED87-24B0-4B65-B6E0-7902B179BBF0}" srcId="{A3302C17-AB44-4355-B419-98D3A7C783FB}" destId="{0974C982-A1F3-4093-9DE9-31321E3F0D8A}" srcOrd="1" destOrd="0" parTransId="{24C287C8-71F6-4BE6-A578-950BAA58591A}" sibTransId="{EB2645B6-11C7-45F2-97E9-EBB767E02567}"/>
    <dgm:cxn modelId="{F39C5DD3-F2D9-4662-9BED-42414AE8F137}" type="presOf" srcId="{A3302C17-AB44-4355-B419-98D3A7C783FB}" destId="{C16D7C6E-99E5-462B-B144-6431AE23108D}" srcOrd="0" destOrd="0" presId="urn:microsoft.com/office/officeart/2005/8/layout/balance1"/>
    <dgm:cxn modelId="{D3BF69DF-B2CC-45E3-B8F3-AFB19B2E4D32}" type="presOf" srcId="{2FD1E080-D1DB-4877-8536-A20418309240}" destId="{FC55D1E1-396A-4568-8EE4-1421EEE78AB5}" srcOrd="0" destOrd="0" presId="urn:microsoft.com/office/officeart/2005/8/layout/balance1"/>
    <dgm:cxn modelId="{AC0211F9-BFAE-4084-A4D8-80C717DC2D4B}" type="presOf" srcId="{0974C982-A1F3-4093-9DE9-31321E3F0D8A}" destId="{A3131E43-94B6-4705-88D8-57C87F7C4860}" srcOrd="0" destOrd="0" presId="urn:microsoft.com/office/officeart/2005/8/layout/balance1"/>
    <dgm:cxn modelId="{647130C7-B02E-45B9-B46D-BF7C25846DF7}" type="presParOf" srcId="{C16D7C6E-99E5-462B-B144-6431AE23108D}" destId="{9328850C-03A8-4425-AB67-435DEAD63A64}" srcOrd="0" destOrd="0" presId="urn:microsoft.com/office/officeart/2005/8/layout/balance1"/>
    <dgm:cxn modelId="{037F8D61-EA66-4D00-B315-68BB4706D10D}" type="presParOf" srcId="{C16D7C6E-99E5-462B-B144-6431AE23108D}" destId="{D43FC188-C511-4D6B-B797-A4A6C58ABFE8}" srcOrd="1" destOrd="0" presId="urn:microsoft.com/office/officeart/2005/8/layout/balance1"/>
    <dgm:cxn modelId="{BBF7FCDB-FC29-46F1-947E-C1CF5D90CD24}" type="presParOf" srcId="{D43FC188-C511-4D6B-B797-A4A6C58ABFE8}" destId="{FC55D1E1-396A-4568-8EE4-1421EEE78AB5}" srcOrd="0" destOrd="0" presId="urn:microsoft.com/office/officeart/2005/8/layout/balance1"/>
    <dgm:cxn modelId="{A0CEEA1C-5189-4CE0-8FE9-16C2BDDADD29}" type="presParOf" srcId="{D43FC188-C511-4D6B-B797-A4A6C58ABFE8}" destId="{A3131E43-94B6-4705-88D8-57C87F7C4860}" srcOrd="1" destOrd="0" presId="urn:microsoft.com/office/officeart/2005/8/layout/balance1"/>
    <dgm:cxn modelId="{BDA298F9-CB3F-42A2-8642-4FD8C9F82278}" type="presParOf" srcId="{C16D7C6E-99E5-462B-B144-6431AE23108D}" destId="{43F5E0AD-579E-4278-8FE5-B29445B08C98}" srcOrd="2" destOrd="0" presId="urn:microsoft.com/office/officeart/2005/8/layout/balance1"/>
    <dgm:cxn modelId="{6A66EC9E-9D66-40AE-8BEF-1F313F881FE8}" type="presParOf" srcId="{43F5E0AD-579E-4278-8FE5-B29445B08C98}" destId="{63FFB0FD-6365-423A-B31C-C207B7149B16}" srcOrd="0" destOrd="0" presId="urn:microsoft.com/office/officeart/2005/8/layout/balance1"/>
    <dgm:cxn modelId="{B63C9FAC-597D-49AB-9DBE-74F4487F6D5C}" type="presParOf" srcId="{43F5E0AD-579E-4278-8FE5-B29445B08C98}" destId="{A8B1AE67-DB64-482A-9F96-F62893C7A5C1}" srcOrd="1" destOrd="0" presId="urn:microsoft.com/office/officeart/2005/8/layout/balance1"/>
    <dgm:cxn modelId="{2A45DBA1-2DEF-45B5-B08A-BE8FA2FBF7BF}" type="presParOf" srcId="{43F5E0AD-579E-4278-8FE5-B29445B08C98}" destId="{3091A615-9B74-4D82-8EB3-37EBD56A8A7A}" srcOrd="2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49018A1-3044-4E4A-805A-B7DB6353FCA9}" type="doc">
      <dgm:prSet loTypeId="urn:microsoft.com/office/officeart/2005/8/layout/radial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hr-HR"/>
        </a:p>
      </dgm:t>
    </dgm:pt>
    <dgm:pt modelId="{5F4663D3-8A48-4894-BEAF-759828E07139}">
      <dgm:prSet phldrT="[Text]"/>
      <dgm:spPr/>
      <dgm:t>
        <a:bodyPr/>
        <a:lstStyle/>
        <a:p>
          <a:r>
            <a:rPr lang="sk-SK" noProof="0" dirty="0">
              <a:latin typeface="Segoe Print" pitchFamily="2" charset="0"/>
            </a:rPr>
            <a:t>Povedomie o značke</a:t>
          </a:r>
        </a:p>
      </dgm:t>
    </dgm:pt>
    <dgm:pt modelId="{DD32D392-6986-4EF0-BF60-977075618558}" type="parTrans" cxnId="{C1501572-2D92-4F81-954C-FEDAC9021B39}">
      <dgm:prSet/>
      <dgm:spPr/>
      <dgm:t>
        <a:bodyPr/>
        <a:lstStyle/>
        <a:p>
          <a:endParaRPr lang="hr-HR"/>
        </a:p>
      </dgm:t>
    </dgm:pt>
    <dgm:pt modelId="{7A4C7F39-76E6-406B-A0B6-694FB918DD06}" type="sibTrans" cxnId="{C1501572-2D92-4F81-954C-FEDAC9021B39}">
      <dgm:prSet/>
      <dgm:spPr/>
      <dgm:t>
        <a:bodyPr/>
        <a:lstStyle/>
        <a:p>
          <a:endParaRPr lang="hr-HR"/>
        </a:p>
      </dgm:t>
    </dgm:pt>
    <dgm:pt modelId="{20FF6F3F-B07F-49D2-9F36-233E1DB48CEE}">
      <dgm:prSet phldrT="[Text]"/>
      <dgm:spPr/>
      <dgm:t>
        <a:bodyPr/>
        <a:lstStyle/>
        <a:p>
          <a:r>
            <a:rPr lang="sk-SK" noProof="0" dirty="0">
              <a:latin typeface="Segoe Print" pitchFamily="2" charset="0"/>
            </a:rPr>
            <a:t>Rozpoznanie značky</a:t>
          </a:r>
          <a:endParaRPr lang="en-US" noProof="0" dirty="0">
            <a:latin typeface="Segoe Print" pitchFamily="2" charset="0"/>
          </a:endParaRPr>
        </a:p>
      </dgm:t>
    </dgm:pt>
    <dgm:pt modelId="{84AEA6C2-D09D-43C1-8E7A-10FCAAFB5014}" type="parTrans" cxnId="{2EAD2FEC-AD24-41B5-881E-A0DDE67241D1}">
      <dgm:prSet/>
      <dgm:spPr/>
      <dgm:t>
        <a:bodyPr/>
        <a:lstStyle/>
        <a:p>
          <a:endParaRPr lang="hr-HR"/>
        </a:p>
      </dgm:t>
    </dgm:pt>
    <dgm:pt modelId="{CEF58B1B-8674-49CD-BEA9-7BAE9A1B1181}" type="sibTrans" cxnId="{2EAD2FEC-AD24-41B5-881E-A0DDE67241D1}">
      <dgm:prSet/>
      <dgm:spPr/>
      <dgm:t>
        <a:bodyPr/>
        <a:lstStyle/>
        <a:p>
          <a:endParaRPr lang="hr-HR"/>
        </a:p>
      </dgm:t>
    </dgm:pt>
    <dgm:pt modelId="{DE5554AE-7807-4635-ABB1-38D5631632B1}">
      <dgm:prSet phldrT="[Text]"/>
      <dgm:spPr/>
      <dgm:t>
        <a:bodyPr/>
        <a:lstStyle/>
        <a:p>
          <a:r>
            <a:rPr lang="sk-SK" noProof="0" dirty="0">
              <a:latin typeface="Segoe Print" pitchFamily="2" charset="0"/>
            </a:rPr>
            <a:t>Vybavenie si značky</a:t>
          </a:r>
        </a:p>
      </dgm:t>
    </dgm:pt>
    <dgm:pt modelId="{B96773A0-54D1-428B-8579-3D61963819AB}" type="parTrans" cxnId="{3C22B3EB-A4F5-4E72-9827-4C8EB11A6806}">
      <dgm:prSet/>
      <dgm:spPr/>
      <dgm:t>
        <a:bodyPr/>
        <a:lstStyle/>
        <a:p>
          <a:endParaRPr lang="hr-HR"/>
        </a:p>
      </dgm:t>
    </dgm:pt>
    <dgm:pt modelId="{532B4830-74CB-4E90-9289-A1E15992CC62}" type="sibTrans" cxnId="{3C22B3EB-A4F5-4E72-9827-4C8EB11A6806}">
      <dgm:prSet/>
      <dgm:spPr/>
      <dgm:t>
        <a:bodyPr/>
        <a:lstStyle/>
        <a:p>
          <a:endParaRPr lang="hr-HR"/>
        </a:p>
      </dgm:t>
    </dgm:pt>
    <dgm:pt modelId="{38C6FB7C-1558-4C9A-91B3-38D6EDB32EE6}" type="pres">
      <dgm:prSet presAssocID="{449018A1-3044-4E4A-805A-B7DB6353FCA9}" presName="composite" presStyleCnt="0">
        <dgm:presLayoutVars>
          <dgm:chMax val="1"/>
          <dgm:dir/>
          <dgm:resizeHandles val="exact"/>
        </dgm:presLayoutVars>
      </dgm:prSet>
      <dgm:spPr/>
    </dgm:pt>
    <dgm:pt modelId="{64410861-FC2C-4448-9664-30C89E0B8ED0}" type="pres">
      <dgm:prSet presAssocID="{449018A1-3044-4E4A-805A-B7DB6353FCA9}" presName="radial" presStyleCnt="0">
        <dgm:presLayoutVars>
          <dgm:animLvl val="ctr"/>
        </dgm:presLayoutVars>
      </dgm:prSet>
      <dgm:spPr/>
    </dgm:pt>
    <dgm:pt modelId="{A38192B8-CFFC-4CC5-96B3-60AB211BB1BE}" type="pres">
      <dgm:prSet presAssocID="{5F4663D3-8A48-4894-BEAF-759828E07139}" presName="centerShape" presStyleLbl="vennNode1" presStyleIdx="0" presStyleCnt="3" custScaleX="122191" custScaleY="67951" custLinFactNeighborX="10875" custLinFactNeighborY="-1974"/>
      <dgm:spPr/>
    </dgm:pt>
    <dgm:pt modelId="{4A4DB836-5AFB-49CA-831F-D28483887315}" type="pres">
      <dgm:prSet presAssocID="{20FF6F3F-B07F-49D2-9F36-233E1DB48CEE}" presName="node" presStyleLbl="vennNode1" presStyleIdx="1" presStyleCnt="3" custScaleX="179533" custRadScaleRad="123566" custRadScaleInc="-23323">
        <dgm:presLayoutVars>
          <dgm:bulletEnabled val="1"/>
        </dgm:presLayoutVars>
      </dgm:prSet>
      <dgm:spPr/>
    </dgm:pt>
    <dgm:pt modelId="{E1B5AC32-084C-4D87-9608-D7CA3E378033}" type="pres">
      <dgm:prSet presAssocID="{DE5554AE-7807-4635-ABB1-38D5631632B1}" presName="node" presStyleLbl="vennNode1" presStyleIdx="2" presStyleCnt="3" custScaleX="158913" custRadScaleRad="144297" custRadScaleInc="-28933">
        <dgm:presLayoutVars>
          <dgm:bulletEnabled val="1"/>
        </dgm:presLayoutVars>
      </dgm:prSet>
      <dgm:spPr/>
    </dgm:pt>
  </dgm:ptLst>
  <dgm:cxnLst>
    <dgm:cxn modelId="{C012DE13-CB3B-47A4-B36B-33A9D93393FE}" type="presOf" srcId="{DE5554AE-7807-4635-ABB1-38D5631632B1}" destId="{E1B5AC32-084C-4D87-9608-D7CA3E378033}" srcOrd="0" destOrd="0" presId="urn:microsoft.com/office/officeart/2005/8/layout/radial3"/>
    <dgm:cxn modelId="{92326434-7DCC-48BB-BC51-2F929386623C}" type="presOf" srcId="{449018A1-3044-4E4A-805A-B7DB6353FCA9}" destId="{38C6FB7C-1558-4C9A-91B3-38D6EDB32EE6}" srcOrd="0" destOrd="0" presId="urn:microsoft.com/office/officeart/2005/8/layout/radial3"/>
    <dgm:cxn modelId="{C1501572-2D92-4F81-954C-FEDAC9021B39}" srcId="{449018A1-3044-4E4A-805A-B7DB6353FCA9}" destId="{5F4663D3-8A48-4894-BEAF-759828E07139}" srcOrd="0" destOrd="0" parTransId="{DD32D392-6986-4EF0-BF60-977075618558}" sibTransId="{7A4C7F39-76E6-406B-A0B6-694FB918DD06}"/>
    <dgm:cxn modelId="{A9C3425A-72C3-43BC-9AB6-FCBA4E145844}" type="presOf" srcId="{5F4663D3-8A48-4894-BEAF-759828E07139}" destId="{A38192B8-CFFC-4CC5-96B3-60AB211BB1BE}" srcOrd="0" destOrd="0" presId="urn:microsoft.com/office/officeart/2005/8/layout/radial3"/>
    <dgm:cxn modelId="{D4B8EEBC-E988-4F33-9F6C-5458AD1FB03B}" type="presOf" srcId="{20FF6F3F-B07F-49D2-9F36-233E1DB48CEE}" destId="{4A4DB836-5AFB-49CA-831F-D28483887315}" srcOrd="0" destOrd="0" presId="urn:microsoft.com/office/officeart/2005/8/layout/radial3"/>
    <dgm:cxn modelId="{3C22B3EB-A4F5-4E72-9827-4C8EB11A6806}" srcId="{5F4663D3-8A48-4894-BEAF-759828E07139}" destId="{DE5554AE-7807-4635-ABB1-38D5631632B1}" srcOrd="1" destOrd="0" parTransId="{B96773A0-54D1-428B-8579-3D61963819AB}" sibTransId="{532B4830-74CB-4E90-9289-A1E15992CC62}"/>
    <dgm:cxn modelId="{2EAD2FEC-AD24-41B5-881E-A0DDE67241D1}" srcId="{5F4663D3-8A48-4894-BEAF-759828E07139}" destId="{20FF6F3F-B07F-49D2-9F36-233E1DB48CEE}" srcOrd="0" destOrd="0" parTransId="{84AEA6C2-D09D-43C1-8E7A-10FCAAFB5014}" sibTransId="{CEF58B1B-8674-49CD-BEA9-7BAE9A1B1181}"/>
    <dgm:cxn modelId="{FBB74142-08D2-4A63-9F22-E5300819AF37}" type="presParOf" srcId="{38C6FB7C-1558-4C9A-91B3-38D6EDB32EE6}" destId="{64410861-FC2C-4448-9664-30C89E0B8ED0}" srcOrd="0" destOrd="0" presId="urn:microsoft.com/office/officeart/2005/8/layout/radial3"/>
    <dgm:cxn modelId="{CFE73405-9E25-48FF-AB33-2E2590B5FFC6}" type="presParOf" srcId="{64410861-FC2C-4448-9664-30C89E0B8ED0}" destId="{A38192B8-CFFC-4CC5-96B3-60AB211BB1BE}" srcOrd="0" destOrd="0" presId="urn:microsoft.com/office/officeart/2005/8/layout/radial3"/>
    <dgm:cxn modelId="{CBFFC62D-9ADB-4128-9EA6-BEC01CB6C011}" type="presParOf" srcId="{64410861-FC2C-4448-9664-30C89E0B8ED0}" destId="{4A4DB836-5AFB-49CA-831F-D28483887315}" srcOrd="1" destOrd="0" presId="urn:microsoft.com/office/officeart/2005/8/layout/radial3"/>
    <dgm:cxn modelId="{3AB5B6F5-EABF-49A2-9D07-1394BB3132AF}" type="presParOf" srcId="{64410861-FC2C-4448-9664-30C89E0B8ED0}" destId="{E1B5AC32-084C-4D87-9608-D7CA3E378033}" srcOrd="2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378EB9B-A0B8-4C25-8F93-083AF075270B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sk-SK"/>
        </a:p>
      </dgm:t>
    </dgm:pt>
    <dgm:pt modelId="{2175768E-599A-4216-9352-1E62056A78D3}">
      <dgm:prSet phldrT="[Text]"/>
      <dgm:spPr/>
      <dgm:t>
        <a:bodyPr/>
        <a:lstStyle/>
        <a:p>
          <a:r>
            <a:rPr lang="sk-SK" dirty="0"/>
            <a:t>Nescafé</a:t>
          </a:r>
        </a:p>
      </dgm:t>
    </dgm:pt>
    <dgm:pt modelId="{4D043F8A-E731-4B35-9046-519E0140C27F}" type="parTrans" cxnId="{9C9A9C07-8C41-4A34-942A-9BBAB38348E9}">
      <dgm:prSet/>
      <dgm:spPr/>
      <dgm:t>
        <a:bodyPr/>
        <a:lstStyle/>
        <a:p>
          <a:endParaRPr lang="sk-SK"/>
        </a:p>
      </dgm:t>
    </dgm:pt>
    <dgm:pt modelId="{3D50E436-37F6-4694-B349-A0A300E225A2}" type="sibTrans" cxnId="{9C9A9C07-8C41-4A34-942A-9BBAB38348E9}">
      <dgm:prSet/>
      <dgm:spPr/>
      <dgm:t>
        <a:bodyPr/>
        <a:lstStyle/>
        <a:p>
          <a:endParaRPr lang="sk-SK"/>
        </a:p>
      </dgm:t>
    </dgm:pt>
    <dgm:pt modelId="{11440F01-0C59-4DD4-A0D4-FF04F13DCB7B}">
      <dgm:prSet phldrT="[Text]"/>
      <dgm:spPr/>
      <dgm:t>
        <a:bodyPr/>
        <a:lstStyle/>
        <a:p>
          <a:r>
            <a:rPr lang="sk-SK" dirty="0"/>
            <a:t>Jednoduchá  </a:t>
          </a:r>
        </a:p>
      </dgm:t>
    </dgm:pt>
    <dgm:pt modelId="{347BE7D6-2A44-4153-A5D7-B7DE79F2291A}" type="parTrans" cxnId="{008C7A53-3168-43D6-B559-70B776E568D3}">
      <dgm:prSet/>
      <dgm:spPr/>
      <dgm:t>
        <a:bodyPr/>
        <a:lstStyle/>
        <a:p>
          <a:endParaRPr lang="sk-SK"/>
        </a:p>
      </dgm:t>
    </dgm:pt>
    <dgm:pt modelId="{FF404654-1788-45FD-BACF-B5510FCF1F71}" type="sibTrans" cxnId="{008C7A53-3168-43D6-B559-70B776E568D3}">
      <dgm:prSet/>
      <dgm:spPr/>
      <dgm:t>
        <a:bodyPr/>
        <a:lstStyle/>
        <a:p>
          <a:endParaRPr lang="sk-SK"/>
        </a:p>
      </dgm:t>
    </dgm:pt>
    <dgm:pt modelId="{CFF2D451-B1FA-48E7-AB75-FD3A74140C43}">
      <dgm:prSet phldrT="[Text]"/>
      <dgm:spPr/>
      <dgm:t>
        <a:bodyPr/>
        <a:lstStyle/>
        <a:p>
          <a:r>
            <a:rPr lang="sk-SK" dirty="0"/>
            <a:t>Aróma</a:t>
          </a:r>
        </a:p>
      </dgm:t>
    </dgm:pt>
    <dgm:pt modelId="{A4CD7943-E8F9-4742-B39D-ABBA6CF50D0E}" type="parTrans" cxnId="{42BD4057-30F8-449A-B517-3A2FA5CBD1D8}">
      <dgm:prSet/>
      <dgm:spPr/>
      <dgm:t>
        <a:bodyPr/>
        <a:lstStyle/>
        <a:p>
          <a:endParaRPr lang="sk-SK"/>
        </a:p>
      </dgm:t>
    </dgm:pt>
    <dgm:pt modelId="{3DFD277E-C3FA-497D-93E1-4E68C334C0E8}" type="sibTrans" cxnId="{42BD4057-30F8-449A-B517-3A2FA5CBD1D8}">
      <dgm:prSet/>
      <dgm:spPr/>
      <dgm:t>
        <a:bodyPr/>
        <a:lstStyle/>
        <a:p>
          <a:endParaRPr lang="sk-SK"/>
        </a:p>
      </dgm:t>
    </dgm:pt>
    <dgm:pt modelId="{7F7A72AA-DF57-4472-BD1D-E117436777C0}">
      <dgm:prSet phldrT="[Text]"/>
      <dgm:spPr/>
      <dgm:t>
        <a:bodyPr/>
        <a:lstStyle/>
        <a:p>
          <a:r>
            <a:rPr lang="sk-SK" dirty="0"/>
            <a:t>Cenovo dostupná</a:t>
          </a:r>
        </a:p>
      </dgm:t>
    </dgm:pt>
    <dgm:pt modelId="{96EC1A9D-EF1E-4688-BBC5-0E04D9E1A217}" type="parTrans" cxnId="{CBDE0C5D-C8C1-421A-BCB1-A9E0ECB5F094}">
      <dgm:prSet/>
      <dgm:spPr/>
      <dgm:t>
        <a:bodyPr/>
        <a:lstStyle/>
        <a:p>
          <a:endParaRPr lang="sk-SK"/>
        </a:p>
      </dgm:t>
    </dgm:pt>
    <dgm:pt modelId="{03C7FD1F-75E6-468B-88AE-7D2B04BA3AFA}" type="sibTrans" cxnId="{CBDE0C5D-C8C1-421A-BCB1-A9E0ECB5F094}">
      <dgm:prSet/>
      <dgm:spPr/>
      <dgm:t>
        <a:bodyPr/>
        <a:lstStyle/>
        <a:p>
          <a:endParaRPr lang="sk-SK"/>
        </a:p>
      </dgm:t>
    </dgm:pt>
    <dgm:pt modelId="{8463E150-1983-437C-A857-44AD281CFD1D}">
      <dgm:prSet phldrT="[Text]"/>
      <dgm:spPr/>
      <dgm:t>
        <a:bodyPr/>
        <a:lstStyle/>
        <a:p>
          <a:r>
            <a:rPr lang="sk-SK" dirty="0"/>
            <a:t>Rýchla</a:t>
          </a:r>
        </a:p>
      </dgm:t>
    </dgm:pt>
    <dgm:pt modelId="{08F15955-33AE-4855-95E8-8C4052E04895}" type="parTrans" cxnId="{68FB244C-60AC-4E30-BDFE-E3B08C4EDFA4}">
      <dgm:prSet/>
      <dgm:spPr/>
      <dgm:t>
        <a:bodyPr/>
        <a:lstStyle/>
        <a:p>
          <a:endParaRPr lang="sk-SK"/>
        </a:p>
      </dgm:t>
    </dgm:pt>
    <dgm:pt modelId="{7736F5ED-B8C0-40B9-963B-934D5E12F1B0}" type="sibTrans" cxnId="{68FB244C-60AC-4E30-BDFE-E3B08C4EDFA4}">
      <dgm:prSet/>
      <dgm:spPr/>
      <dgm:t>
        <a:bodyPr/>
        <a:lstStyle/>
        <a:p>
          <a:endParaRPr lang="sk-SK"/>
        </a:p>
      </dgm:t>
    </dgm:pt>
    <dgm:pt modelId="{A2C8FBAF-94CC-4B53-A164-6D90411162B2}">
      <dgm:prSet phldrT="[Text]"/>
      <dgm:spPr/>
      <dgm:t>
        <a:bodyPr/>
        <a:lstStyle/>
        <a:p>
          <a:r>
            <a:rPr lang="sk-SK" dirty="0">
              <a:solidFill>
                <a:schemeClr val="bg1"/>
              </a:solidFill>
            </a:rPr>
            <a:t>3 v 1</a:t>
          </a:r>
        </a:p>
      </dgm:t>
    </dgm:pt>
    <dgm:pt modelId="{3C3A31B8-E12B-41BF-9B6A-76F68096F423}" type="parTrans" cxnId="{48550C2E-18EA-419B-9F6A-52E973A8C8B0}">
      <dgm:prSet/>
      <dgm:spPr/>
      <dgm:t>
        <a:bodyPr/>
        <a:lstStyle/>
        <a:p>
          <a:endParaRPr lang="sk-SK"/>
        </a:p>
      </dgm:t>
    </dgm:pt>
    <dgm:pt modelId="{0602FCEC-F8F7-4747-88F0-1DFE62D625A3}" type="sibTrans" cxnId="{48550C2E-18EA-419B-9F6A-52E973A8C8B0}">
      <dgm:prSet/>
      <dgm:spPr/>
      <dgm:t>
        <a:bodyPr/>
        <a:lstStyle/>
        <a:p>
          <a:endParaRPr lang="sk-SK"/>
        </a:p>
      </dgm:t>
    </dgm:pt>
    <dgm:pt modelId="{38745195-57B0-4EA6-8428-30342E41414F}">
      <dgm:prSet phldrT="[Text]"/>
      <dgm:spPr/>
      <dgm:t>
        <a:bodyPr/>
        <a:lstStyle/>
        <a:p>
          <a:r>
            <a:rPr lang="sk-SK" dirty="0"/>
            <a:t>Instantná káva</a:t>
          </a:r>
        </a:p>
      </dgm:t>
    </dgm:pt>
    <dgm:pt modelId="{A9C686F7-3A9C-4815-8351-790A8A0616E4}" type="parTrans" cxnId="{F8FA1BB3-BEB1-4238-B864-86F35F5A5957}">
      <dgm:prSet/>
      <dgm:spPr/>
      <dgm:t>
        <a:bodyPr/>
        <a:lstStyle/>
        <a:p>
          <a:endParaRPr lang="sk-SK"/>
        </a:p>
      </dgm:t>
    </dgm:pt>
    <dgm:pt modelId="{F73E618C-CBEC-4D51-BCEC-704E54E7B154}" type="sibTrans" cxnId="{F8FA1BB3-BEB1-4238-B864-86F35F5A5957}">
      <dgm:prSet/>
      <dgm:spPr/>
      <dgm:t>
        <a:bodyPr/>
        <a:lstStyle/>
        <a:p>
          <a:endParaRPr lang="sk-SK"/>
        </a:p>
      </dgm:t>
    </dgm:pt>
    <dgm:pt modelId="{AFE056E9-9593-4F9C-8686-8E54852A3348}">
      <dgm:prSet phldrT="[Text]"/>
      <dgm:spPr/>
      <dgm:t>
        <a:bodyPr/>
        <a:lstStyle/>
        <a:p>
          <a:r>
            <a:rPr lang="sk-SK" dirty="0"/>
            <a:t>Populárna</a:t>
          </a:r>
        </a:p>
      </dgm:t>
    </dgm:pt>
    <dgm:pt modelId="{93A5D9F1-2DB4-4189-9790-DC3BD0852067}" type="parTrans" cxnId="{5D294602-7321-4E80-AC89-0E003D19A224}">
      <dgm:prSet/>
      <dgm:spPr/>
      <dgm:t>
        <a:bodyPr/>
        <a:lstStyle/>
        <a:p>
          <a:endParaRPr lang="sk-SK"/>
        </a:p>
      </dgm:t>
    </dgm:pt>
    <dgm:pt modelId="{3EA86A94-8AC2-4979-8680-712111106904}" type="sibTrans" cxnId="{5D294602-7321-4E80-AC89-0E003D19A224}">
      <dgm:prSet/>
      <dgm:spPr/>
      <dgm:t>
        <a:bodyPr/>
        <a:lstStyle/>
        <a:p>
          <a:endParaRPr lang="sk-SK"/>
        </a:p>
      </dgm:t>
    </dgm:pt>
    <dgm:pt modelId="{D5A6FCD2-F6DD-4A23-B226-D66ACD1BB3D0}" type="pres">
      <dgm:prSet presAssocID="{E378EB9B-A0B8-4C25-8F93-083AF075270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3517AEE-B1D2-4544-AB12-D070A3E4D521}" type="pres">
      <dgm:prSet presAssocID="{2175768E-599A-4216-9352-1E62056A78D3}" presName="centerShape" presStyleLbl="node0" presStyleIdx="0" presStyleCnt="1"/>
      <dgm:spPr/>
    </dgm:pt>
    <dgm:pt modelId="{9C0AFA64-0444-41EE-A6CB-C4E823F1A29C}" type="pres">
      <dgm:prSet presAssocID="{11440F01-0C59-4DD4-A0D4-FF04F13DCB7B}" presName="node" presStyleLbl="node1" presStyleIdx="0" presStyleCnt="7">
        <dgm:presLayoutVars>
          <dgm:bulletEnabled val="1"/>
        </dgm:presLayoutVars>
      </dgm:prSet>
      <dgm:spPr/>
    </dgm:pt>
    <dgm:pt modelId="{C68609E0-0CA8-43BD-B193-E181DA81237B}" type="pres">
      <dgm:prSet presAssocID="{11440F01-0C59-4DD4-A0D4-FF04F13DCB7B}" presName="dummy" presStyleCnt="0"/>
      <dgm:spPr/>
    </dgm:pt>
    <dgm:pt modelId="{5B8D9827-F1D1-46AB-B73F-37528E9E1362}" type="pres">
      <dgm:prSet presAssocID="{FF404654-1788-45FD-BACF-B5510FCF1F71}" presName="sibTrans" presStyleLbl="sibTrans2D1" presStyleIdx="0" presStyleCnt="7"/>
      <dgm:spPr/>
    </dgm:pt>
    <dgm:pt modelId="{19818A33-A4A3-483E-BE67-7E31256B708F}" type="pres">
      <dgm:prSet presAssocID="{CFF2D451-B1FA-48E7-AB75-FD3A74140C43}" presName="node" presStyleLbl="node1" presStyleIdx="1" presStyleCnt="7">
        <dgm:presLayoutVars>
          <dgm:bulletEnabled val="1"/>
        </dgm:presLayoutVars>
      </dgm:prSet>
      <dgm:spPr/>
    </dgm:pt>
    <dgm:pt modelId="{3B0F9524-8D8A-470E-AA7D-F8E2E16F6902}" type="pres">
      <dgm:prSet presAssocID="{CFF2D451-B1FA-48E7-AB75-FD3A74140C43}" presName="dummy" presStyleCnt="0"/>
      <dgm:spPr/>
    </dgm:pt>
    <dgm:pt modelId="{C1D4EF09-6437-48B3-BF1C-972BD86F34E9}" type="pres">
      <dgm:prSet presAssocID="{3DFD277E-C3FA-497D-93E1-4E68C334C0E8}" presName="sibTrans" presStyleLbl="sibTrans2D1" presStyleIdx="1" presStyleCnt="7"/>
      <dgm:spPr/>
    </dgm:pt>
    <dgm:pt modelId="{36117024-C91E-48B7-8477-7742D987C5E5}" type="pres">
      <dgm:prSet presAssocID="{A2C8FBAF-94CC-4B53-A164-6D90411162B2}" presName="node" presStyleLbl="node1" presStyleIdx="2" presStyleCnt="7">
        <dgm:presLayoutVars>
          <dgm:bulletEnabled val="1"/>
        </dgm:presLayoutVars>
      </dgm:prSet>
      <dgm:spPr/>
    </dgm:pt>
    <dgm:pt modelId="{E85EF3E5-4527-4439-8894-778DE99E1C53}" type="pres">
      <dgm:prSet presAssocID="{A2C8FBAF-94CC-4B53-A164-6D90411162B2}" presName="dummy" presStyleCnt="0"/>
      <dgm:spPr/>
    </dgm:pt>
    <dgm:pt modelId="{09DD3552-A7C0-4BD5-9CDB-B309413C54C6}" type="pres">
      <dgm:prSet presAssocID="{0602FCEC-F8F7-4747-88F0-1DFE62D625A3}" presName="sibTrans" presStyleLbl="sibTrans2D1" presStyleIdx="2" presStyleCnt="7"/>
      <dgm:spPr/>
    </dgm:pt>
    <dgm:pt modelId="{25DF4E7C-42F9-4727-B49F-772EE464FB7B}" type="pres">
      <dgm:prSet presAssocID="{38745195-57B0-4EA6-8428-30342E41414F}" presName="node" presStyleLbl="node1" presStyleIdx="3" presStyleCnt="7">
        <dgm:presLayoutVars>
          <dgm:bulletEnabled val="1"/>
        </dgm:presLayoutVars>
      </dgm:prSet>
      <dgm:spPr/>
    </dgm:pt>
    <dgm:pt modelId="{971EB82F-2177-492F-829B-DF49FB180CD6}" type="pres">
      <dgm:prSet presAssocID="{38745195-57B0-4EA6-8428-30342E41414F}" presName="dummy" presStyleCnt="0"/>
      <dgm:spPr/>
    </dgm:pt>
    <dgm:pt modelId="{2A6CAAB2-63B0-481D-A6D6-4AC52A9E5359}" type="pres">
      <dgm:prSet presAssocID="{F73E618C-CBEC-4D51-BCEC-704E54E7B154}" presName="sibTrans" presStyleLbl="sibTrans2D1" presStyleIdx="3" presStyleCnt="7"/>
      <dgm:spPr/>
    </dgm:pt>
    <dgm:pt modelId="{47F420BD-999C-4DDA-B2B2-F2E4929EE842}" type="pres">
      <dgm:prSet presAssocID="{AFE056E9-9593-4F9C-8686-8E54852A3348}" presName="node" presStyleLbl="node1" presStyleIdx="4" presStyleCnt="7">
        <dgm:presLayoutVars>
          <dgm:bulletEnabled val="1"/>
        </dgm:presLayoutVars>
      </dgm:prSet>
      <dgm:spPr/>
    </dgm:pt>
    <dgm:pt modelId="{858DC281-5869-4F84-86E5-5DD8E9FF3EBA}" type="pres">
      <dgm:prSet presAssocID="{AFE056E9-9593-4F9C-8686-8E54852A3348}" presName="dummy" presStyleCnt="0"/>
      <dgm:spPr/>
    </dgm:pt>
    <dgm:pt modelId="{C42BEACE-2097-4D36-862B-DAF08C491303}" type="pres">
      <dgm:prSet presAssocID="{3EA86A94-8AC2-4979-8680-712111106904}" presName="sibTrans" presStyleLbl="sibTrans2D1" presStyleIdx="4" presStyleCnt="7"/>
      <dgm:spPr/>
    </dgm:pt>
    <dgm:pt modelId="{3BEB4205-C8EF-4323-AF8F-4539ED8DF5FA}" type="pres">
      <dgm:prSet presAssocID="{7F7A72AA-DF57-4472-BD1D-E117436777C0}" presName="node" presStyleLbl="node1" presStyleIdx="5" presStyleCnt="7">
        <dgm:presLayoutVars>
          <dgm:bulletEnabled val="1"/>
        </dgm:presLayoutVars>
      </dgm:prSet>
      <dgm:spPr/>
    </dgm:pt>
    <dgm:pt modelId="{D2F3D55D-1C1A-44CC-80A5-D25E6DDE2735}" type="pres">
      <dgm:prSet presAssocID="{7F7A72AA-DF57-4472-BD1D-E117436777C0}" presName="dummy" presStyleCnt="0"/>
      <dgm:spPr/>
    </dgm:pt>
    <dgm:pt modelId="{5FB945CF-FF4E-4385-B157-F50A28A004CC}" type="pres">
      <dgm:prSet presAssocID="{03C7FD1F-75E6-468B-88AE-7D2B04BA3AFA}" presName="sibTrans" presStyleLbl="sibTrans2D1" presStyleIdx="5" presStyleCnt="7"/>
      <dgm:spPr/>
    </dgm:pt>
    <dgm:pt modelId="{1ED78C33-A0E9-4E8C-8B05-0B49ACBE6FAE}" type="pres">
      <dgm:prSet presAssocID="{8463E150-1983-437C-A857-44AD281CFD1D}" presName="node" presStyleLbl="node1" presStyleIdx="6" presStyleCnt="7">
        <dgm:presLayoutVars>
          <dgm:bulletEnabled val="1"/>
        </dgm:presLayoutVars>
      </dgm:prSet>
      <dgm:spPr/>
    </dgm:pt>
    <dgm:pt modelId="{F262F1C5-37BB-4987-B5B0-E986661458FC}" type="pres">
      <dgm:prSet presAssocID="{8463E150-1983-437C-A857-44AD281CFD1D}" presName="dummy" presStyleCnt="0"/>
      <dgm:spPr/>
    </dgm:pt>
    <dgm:pt modelId="{F752FC2A-28FD-41CB-92F6-E176B2B24720}" type="pres">
      <dgm:prSet presAssocID="{7736F5ED-B8C0-40B9-963B-934D5E12F1B0}" presName="sibTrans" presStyleLbl="sibTrans2D1" presStyleIdx="6" presStyleCnt="7"/>
      <dgm:spPr/>
    </dgm:pt>
  </dgm:ptLst>
  <dgm:cxnLst>
    <dgm:cxn modelId="{5D294602-7321-4E80-AC89-0E003D19A224}" srcId="{2175768E-599A-4216-9352-1E62056A78D3}" destId="{AFE056E9-9593-4F9C-8686-8E54852A3348}" srcOrd="4" destOrd="0" parTransId="{93A5D9F1-2DB4-4189-9790-DC3BD0852067}" sibTransId="{3EA86A94-8AC2-4979-8680-712111106904}"/>
    <dgm:cxn modelId="{9C9A9C07-8C41-4A34-942A-9BBAB38348E9}" srcId="{E378EB9B-A0B8-4C25-8F93-083AF075270B}" destId="{2175768E-599A-4216-9352-1E62056A78D3}" srcOrd="0" destOrd="0" parTransId="{4D043F8A-E731-4B35-9046-519E0140C27F}" sibTransId="{3D50E436-37F6-4694-B349-A0A300E225A2}"/>
    <dgm:cxn modelId="{0B82EA08-B4A0-49B6-9768-003C7B769E74}" type="presOf" srcId="{FF404654-1788-45FD-BACF-B5510FCF1F71}" destId="{5B8D9827-F1D1-46AB-B73F-37528E9E1362}" srcOrd="0" destOrd="0" presId="urn:microsoft.com/office/officeart/2005/8/layout/radial6"/>
    <dgm:cxn modelId="{23DEB718-4689-46DA-82A0-7A1B17892401}" type="presOf" srcId="{AFE056E9-9593-4F9C-8686-8E54852A3348}" destId="{47F420BD-999C-4DDA-B2B2-F2E4929EE842}" srcOrd="0" destOrd="0" presId="urn:microsoft.com/office/officeart/2005/8/layout/radial6"/>
    <dgm:cxn modelId="{47D2A128-F3AF-41AA-B939-2E6BB12F926A}" type="presOf" srcId="{F73E618C-CBEC-4D51-BCEC-704E54E7B154}" destId="{2A6CAAB2-63B0-481D-A6D6-4AC52A9E5359}" srcOrd="0" destOrd="0" presId="urn:microsoft.com/office/officeart/2005/8/layout/radial6"/>
    <dgm:cxn modelId="{DDAC0A2D-295F-4A76-A7A6-7927ABE77ECD}" type="presOf" srcId="{A2C8FBAF-94CC-4B53-A164-6D90411162B2}" destId="{36117024-C91E-48B7-8477-7742D987C5E5}" srcOrd="0" destOrd="0" presId="urn:microsoft.com/office/officeart/2005/8/layout/radial6"/>
    <dgm:cxn modelId="{48550C2E-18EA-419B-9F6A-52E973A8C8B0}" srcId="{2175768E-599A-4216-9352-1E62056A78D3}" destId="{A2C8FBAF-94CC-4B53-A164-6D90411162B2}" srcOrd="2" destOrd="0" parTransId="{3C3A31B8-E12B-41BF-9B6A-76F68096F423}" sibTransId="{0602FCEC-F8F7-4747-88F0-1DFE62D625A3}"/>
    <dgm:cxn modelId="{CBDE0C5D-C8C1-421A-BCB1-A9E0ECB5F094}" srcId="{2175768E-599A-4216-9352-1E62056A78D3}" destId="{7F7A72AA-DF57-4472-BD1D-E117436777C0}" srcOrd="5" destOrd="0" parTransId="{96EC1A9D-EF1E-4688-BBC5-0E04D9E1A217}" sibTransId="{03C7FD1F-75E6-468B-88AE-7D2B04BA3AFA}"/>
    <dgm:cxn modelId="{3209626A-536A-4E6D-806A-CF0119D8D549}" type="presOf" srcId="{38745195-57B0-4EA6-8428-30342E41414F}" destId="{25DF4E7C-42F9-4727-B49F-772EE464FB7B}" srcOrd="0" destOrd="0" presId="urn:microsoft.com/office/officeart/2005/8/layout/radial6"/>
    <dgm:cxn modelId="{68FB244C-60AC-4E30-BDFE-E3B08C4EDFA4}" srcId="{2175768E-599A-4216-9352-1E62056A78D3}" destId="{8463E150-1983-437C-A857-44AD281CFD1D}" srcOrd="6" destOrd="0" parTransId="{08F15955-33AE-4855-95E8-8C4052E04895}" sibTransId="{7736F5ED-B8C0-40B9-963B-934D5E12F1B0}"/>
    <dgm:cxn modelId="{E6EE9A50-9B63-4CCB-B82A-288FE08A6CF2}" type="presOf" srcId="{E378EB9B-A0B8-4C25-8F93-083AF075270B}" destId="{D5A6FCD2-F6DD-4A23-B226-D66ACD1BB3D0}" srcOrd="0" destOrd="0" presId="urn:microsoft.com/office/officeart/2005/8/layout/radial6"/>
    <dgm:cxn modelId="{008C7A53-3168-43D6-B559-70B776E568D3}" srcId="{2175768E-599A-4216-9352-1E62056A78D3}" destId="{11440F01-0C59-4DD4-A0D4-FF04F13DCB7B}" srcOrd="0" destOrd="0" parTransId="{347BE7D6-2A44-4153-A5D7-B7DE79F2291A}" sibTransId="{FF404654-1788-45FD-BACF-B5510FCF1F71}"/>
    <dgm:cxn modelId="{74E4BF55-21E2-4EC2-8B03-C980AD4982A1}" type="presOf" srcId="{3DFD277E-C3FA-497D-93E1-4E68C334C0E8}" destId="{C1D4EF09-6437-48B3-BF1C-972BD86F34E9}" srcOrd="0" destOrd="0" presId="urn:microsoft.com/office/officeart/2005/8/layout/radial6"/>
    <dgm:cxn modelId="{42BD4057-30F8-449A-B517-3A2FA5CBD1D8}" srcId="{2175768E-599A-4216-9352-1E62056A78D3}" destId="{CFF2D451-B1FA-48E7-AB75-FD3A74140C43}" srcOrd="1" destOrd="0" parTransId="{A4CD7943-E8F9-4742-B39D-ABBA6CF50D0E}" sibTransId="{3DFD277E-C3FA-497D-93E1-4E68C334C0E8}"/>
    <dgm:cxn modelId="{F5D53E80-CA5B-47FB-A878-826D25BC3843}" type="presOf" srcId="{2175768E-599A-4216-9352-1E62056A78D3}" destId="{63517AEE-B1D2-4544-AB12-D070A3E4D521}" srcOrd="0" destOrd="0" presId="urn:microsoft.com/office/officeart/2005/8/layout/radial6"/>
    <dgm:cxn modelId="{61832D85-725B-4340-ADD8-7B03CDC58933}" type="presOf" srcId="{CFF2D451-B1FA-48E7-AB75-FD3A74140C43}" destId="{19818A33-A4A3-483E-BE67-7E31256B708F}" srcOrd="0" destOrd="0" presId="urn:microsoft.com/office/officeart/2005/8/layout/radial6"/>
    <dgm:cxn modelId="{F6DAA196-9F4F-417E-9A4C-C7B947CC5103}" type="presOf" srcId="{03C7FD1F-75E6-468B-88AE-7D2B04BA3AFA}" destId="{5FB945CF-FF4E-4385-B157-F50A28A004CC}" srcOrd="0" destOrd="0" presId="urn:microsoft.com/office/officeart/2005/8/layout/radial6"/>
    <dgm:cxn modelId="{DB1B469A-62BA-425B-8300-197D81D11962}" type="presOf" srcId="{0602FCEC-F8F7-4747-88F0-1DFE62D625A3}" destId="{09DD3552-A7C0-4BD5-9CDB-B309413C54C6}" srcOrd="0" destOrd="0" presId="urn:microsoft.com/office/officeart/2005/8/layout/radial6"/>
    <dgm:cxn modelId="{5B877AA6-2CDC-45FD-89C7-93562E4DC0F9}" type="presOf" srcId="{8463E150-1983-437C-A857-44AD281CFD1D}" destId="{1ED78C33-A0E9-4E8C-8B05-0B49ACBE6FAE}" srcOrd="0" destOrd="0" presId="urn:microsoft.com/office/officeart/2005/8/layout/radial6"/>
    <dgm:cxn modelId="{A11F9CAD-36F0-4ECD-BE16-581E968660DB}" type="presOf" srcId="{11440F01-0C59-4DD4-A0D4-FF04F13DCB7B}" destId="{9C0AFA64-0444-41EE-A6CB-C4E823F1A29C}" srcOrd="0" destOrd="0" presId="urn:microsoft.com/office/officeart/2005/8/layout/radial6"/>
    <dgm:cxn modelId="{920D08B1-8635-45BC-A4FC-B51810D2E97C}" type="presOf" srcId="{3EA86A94-8AC2-4979-8680-712111106904}" destId="{C42BEACE-2097-4D36-862B-DAF08C491303}" srcOrd="0" destOrd="0" presId="urn:microsoft.com/office/officeart/2005/8/layout/radial6"/>
    <dgm:cxn modelId="{F8FA1BB3-BEB1-4238-B864-86F35F5A5957}" srcId="{2175768E-599A-4216-9352-1E62056A78D3}" destId="{38745195-57B0-4EA6-8428-30342E41414F}" srcOrd="3" destOrd="0" parTransId="{A9C686F7-3A9C-4815-8351-790A8A0616E4}" sibTransId="{F73E618C-CBEC-4D51-BCEC-704E54E7B154}"/>
    <dgm:cxn modelId="{AB6D52D8-5B5B-481C-8775-55B49C9461F6}" type="presOf" srcId="{7F7A72AA-DF57-4472-BD1D-E117436777C0}" destId="{3BEB4205-C8EF-4323-AF8F-4539ED8DF5FA}" srcOrd="0" destOrd="0" presId="urn:microsoft.com/office/officeart/2005/8/layout/radial6"/>
    <dgm:cxn modelId="{0899C0E1-7F97-43A7-9FD4-68869FD125D1}" type="presOf" srcId="{7736F5ED-B8C0-40B9-963B-934D5E12F1B0}" destId="{F752FC2A-28FD-41CB-92F6-E176B2B24720}" srcOrd="0" destOrd="0" presId="urn:microsoft.com/office/officeart/2005/8/layout/radial6"/>
    <dgm:cxn modelId="{2A41973B-B57E-4627-BE5C-AC8F61F941B0}" type="presParOf" srcId="{D5A6FCD2-F6DD-4A23-B226-D66ACD1BB3D0}" destId="{63517AEE-B1D2-4544-AB12-D070A3E4D521}" srcOrd="0" destOrd="0" presId="urn:microsoft.com/office/officeart/2005/8/layout/radial6"/>
    <dgm:cxn modelId="{4E070EE6-AE0F-4E29-B0F7-8CB46B39BCC4}" type="presParOf" srcId="{D5A6FCD2-F6DD-4A23-B226-D66ACD1BB3D0}" destId="{9C0AFA64-0444-41EE-A6CB-C4E823F1A29C}" srcOrd="1" destOrd="0" presId="urn:microsoft.com/office/officeart/2005/8/layout/radial6"/>
    <dgm:cxn modelId="{38501C5F-5920-41E8-B821-1E3C5F923A03}" type="presParOf" srcId="{D5A6FCD2-F6DD-4A23-B226-D66ACD1BB3D0}" destId="{C68609E0-0CA8-43BD-B193-E181DA81237B}" srcOrd="2" destOrd="0" presId="urn:microsoft.com/office/officeart/2005/8/layout/radial6"/>
    <dgm:cxn modelId="{AC8043C0-CB03-414A-B14A-459E9B281DBA}" type="presParOf" srcId="{D5A6FCD2-F6DD-4A23-B226-D66ACD1BB3D0}" destId="{5B8D9827-F1D1-46AB-B73F-37528E9E1362}" srcOrd="3" destOrd="0" presId="urn:microsoft.com/office/officeart/2005/8/layout/radial6"/>
    <dgm:cxn modelId="{54FF286A-BD73-4822-BD99-1532C7DCFB49}" type="presParOf" srcId="{D5A6FCD2-F6DD-4A23-B226-D66ACD1BB3D0}" destId="{19818A33-A4A3-483E-BE67-7E31256B708F}" srcOrd="4" destOrd="0" presId="urn:microsoft.com/office/officeart/2005/8/layout/radial6"/>
    <dgm:cxn modelId="{F6493F87-6F17-4756-85DC-4E962C6D1074}" type="presParOf" srcId="{D5A6FCD2-F6DD-4A23-B226-D66ACD1BB3D0}" destId="{3B0F9524-8D8A-470E-AA7D-F8E2E16F6902}" srcOrd="5" destOrd="0" presId="urn:microsoft.com/office/officeart/2005/8/layout/radial6"/>
    <dgm:cxn modelId="{EAD6ADF1-206C-43FE-99E4-2829981CFB32}" type="presParOf" srcId="{D5A6FCD2-F6DD-4A23-B226-D66ACD1BB3D0}" destId="{C1D4EF09-6437-48B3-BF1C-972BD86F34E9}" srcOrd="6" destOrd="0" presId="urn:microsoft.com/office/officeart/2005/8/layout/radial6"/>
    <dgm:cxn modelId="{5E618D2A-0E3D-4B61-A380-168B83D0F8A0}" type="presParOf" srcId="{D5A6FCD2-F6DD-4A23-B226-D66ACD1BB3D0}" destId="{36117024-C91E-48B7-8477-7742D987C5E5}" srcOrd="7" destOrd="0" presId="urn:microsoft.com/office/officeart/2005/8/layout/radial6"/>
    <dgm:cxn modelId="{F58A5996-A6DB-4949-9A46-D3E29AF03E3D}" type="presParOf" srcId="{D5A6FCD2-F6DD-4A23-B226-D66ACD1BB3D0}" destId="{E85EF3E5-4527-4439-8894-778DE99E1C53}" srcOrd="8" destOrd="0" presId="urn:microsoft.com/office/officeart/2005/8/layout/radial6"/>
    <dgm:cxn modelId="{B388E3FE-898A-43BA-A4D7-6A42802527E4}" type="presParOf" srcId="{D5A6FCD2-F6DD-4A23-B226-D66ACD1BB3D0}" destId="{09DD3552-A7C0-4BD5-9CDB-B309413C54C6}" srcOrd="9" destOrd="0" presId="urn:microsoft.com/office/officeart/2005/8/layout/radial6"/>
    <dgm:cxn modelId="{BFD9D5C3-22E4-470F-B490-219940E66A5F}" type="presParOf" srcId="{D5A6FCD2-F6DD-4A23-B226-D66ACD1BB3D0}" destId="{25DF4E7C-42F9-4727-B49F-772EE464FB7B}" srcOrd="10" destOrd="0" presId="urn:microsoft.com/office/officeart/2005/8/layout/radial6"/>
    <dgm:cxn modelId="{B8F6C980-1CD0-49E7-8376-2186D0182801}" type="presParOf" srcId="{D5A6FCD2-F6DD-4A23-B226-D66ACD1BB3D0}" destId="{971EB82F-2177-492F-829B-DF49FB180CD6}" srcOrd="11" destOrd="0" presId="urn:microsoft.com/office/officeart/2005/8/layout/radial6"/>
    <dgm:cxn modelId="{411E80B9-F2FB-41BF-B879-0CDA75FEBB92}" type="presParOf" srcId="{D5A6FCD2-F6DD-4A23-B226-D66ACD1BB3D0}" destId="{2A6CAAB2-63B0-481D-A6D6-4AC52A9E5359}" srcOrd="12" destOrd="0" presId="urn:microsoft.com/office/officeart/2005/8/layout/radial6"/>
    <dgm:cxn modelId="{22CC83B7-70C1-4209-91D6-626C4E7F426B}" type="presParOf" srcId="{D5A6FCD2-F6DD-4A23-B226-D66ACD1BB3D0}" destId="{47F420BD-999C-4DDA-B2B2-F2E4929EE842}" srcOrd="13" destOrd="0" presId="urn:microsoft.com/office/officeart/2005/8/layout/radial6"/>
    <dgm:cxn modelId="{0D24BB92-B1E3-4CBD-90DF-DCF5FC40A818}" type="presParOf" srcId="{D5A6FCD2-F6DD-4A23-B226-D66ACD1BB3D0}" destId="{858DC281-5869-4F84-86E5-5DD8E9FF3EBA}" srcOrd="14" destOrd="0" presId="urn:microsoft.com/office/officeart/2005/8/layout/radial6"/>
    <dgm:cxn modelId="{ADD3DB1B-6114-4216-952F-105218DBC858}" type="presParOf" srcId="{D5A6FCD2-F6DD-4A23-B226-D66ACD1BB3D0}" destId="{C42BEACE-2097-4D36-862B-DAF08C491303}" srcOrd="15" destOrd="0" presId="urn:microsoft.com/office/officeart/2005/8/layout/radial6"/>
    <dgm:cxn modelId="{D4EEEEFA-8484-4B0A-946D-67DD044E122B}" type="presParOf" srcId="{D5A6FCD2-F6DD-4A23-B226-D66ACD1BB3D0}" destId="{3BEB4205-C8EF-4323-AF8F-4539ED8DF5FA}" srcOrd="16" destOrd="0" presId="urn:microsoft.com/office/officeart/2005/8/layout/radial6"/>
    <dgm:cxn modelId="{7B1F0D87-5013-4647-9868-ED16C255F493}" type="presParOf" srcId="{D5A6FCD2-F6DD-4A23-B226-D66ACD1BB3D0}" destId="{D2F3D55D-1C1A-44CC-80A5-D25E6DDE2735}" srcOrd="17" destOrd="0" presId="urn:microsoft.com/office/officeart/2005/8/layout/radial6"/>
    <dgm:cxn modelId="{A6C65146-177C-4F2E-A287-B951403DF0D4}" type="presParOf" srcId="{D5A6FCD2-F6DD-4A23-B226-D66ACD1BB3D0}" destId="{5FB945CF-FF4E-4385-B157-F50A28A004CC}" srcOrd="18" destOrd="0" presId="urn:microsoft.com/office/officeart/2005/8/layout/radial6"/>
    <dgm:cxn modelId="{6C2D198D-F4F5-4B9C-BDD9-41F877EECC48}" type="presParOf" srcId="{D5A6FCD2-F6DD-4A23-B226-D66ACD1BB3D0}" destId="{1ED78C33-A0E9-4E8C-8B05-0B49ACBE6FAE}" srcOrd="19" destOrd="0" presId="urn:microsoft.com/office/officeart/2005/8/layout/radial6"/>
    <dgm:cxn modelId="{657E3EDF-82DA-4981-9998-9EA6EB4A0A1C}" type="presParOf" srcId="{D5A6FCD2-F6DD-4A23-B226-D66ACD1BB3D0}" destId="{F262F1C5-37BB-4987-B5B0-E986661458FC}" srcOrd="20" destOrd="0" presId="urn:microsoft.com/office/officeart/2005/8/layout/radial6"/>
    <dgm:cxn modelId="{6D794244-CEF9-488D-BEBF-E992A8D7A1C8}" type="presParOf" srcId="{D5A6FCD2-F6DD-4A23-B226-D66ACD1BB3D0}" destId="{F752FC2A-28FD-41CB-92F6-E176B2B24720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FAB1176-B845-4719-B7FA-8698F6FAFAB8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370BCE65-12AB-45B2-B946-3F7033031407}">
      <dgm:prSet phldrT="[Text]" custT="1"/>
      <dgm:spPr/>
      <dgm:t>
        <a:bodyPr/>
        <a:lstStyle/>
        <a:p>
          <a:r>
            <a:rPr lang="sk-SK" sz="1200" b="1" noProof="0" dirty="0">
              <a:solidFill>
                <a:schemeClr val="tx1"/>
              </a:solidFill>
              <a:latin typeface="Segoe Print" pitchFamily="2" charset="0"/>
            </a:rPr>
            <a:t>Spokojnosť</a:t>
          </a:r>
        </a:p>
      </dgm:t>
    </dgm:pt>
    <dgm:pt modelId="{FD613ED7-AD39-44EF-A72E-49BD0D42E3E8}" type="parTrans" cxnId="{3F69C367-05EE-486E-A8AF-6B8E1F924B1F}">
      <dgm:prSet/>
      <dgm:spPr/>
      <dgm:t>
        <a:bodyPr/>
        <a:lstStyle/>
        <a:p>
          <a:endParaRPr lang="hr-HR"/>
        </a:p>
      </dgm:t>
    </dgm:pt>
    <dgm:pt modelId="{19D411AA-D84E-4F7C-BEA3-53EF5EDF14C7}" type="sibTrans" cxnId="{3F69C367-05EE-486E-A8AF-6B8E1F924B1F}">
      <dgm:prSet/>
      <dgm:spPr/>
      <dgm:t>
        <a:bodyPr/>
        <a:lstStyle/>
        <a:p>
          <a:endParaRPr lang="hr-HR"/>
        </a:p>
      </dgm:t>
    </dgm:pt>
    <dgm:pt modelId="{FCA008DE-4575-4B31-B0DA-45957A0C78A4}">
      <dgm:prSet phldrT="[Text]"/>
      <dgm:spPr/>
      <dgm:t>
        <a:bodyPr/>
        <a:lstStyle/>
        <a:p>
          <a:r>
            <a:rPr lang="sk-SK" b="1" noProof="0" dirty="0">
              <a:solidFill>
                <a:schemeClr val="tx1"/>
              </a:solidFill>
              <a:latin typeface="Segoe Print" pitchFamily="2" charset="0"/>
            </a:rPr>
            <a:t>Podpora</a:t>
          </a:r>
        </a:p>
      </dgm:t>
    </dgm:pt>
    <dgm:pt modelId="{035A24BF-E44E-43A4-86D0-0B6B0F72AD0A}" type="parTrans" cxnId="{97DC33F7-BC5D-4602-A720-22B79395C61F}">
      <dgm:prSet/>
      <dgm:spPr/>
      <dgm:t>
        <a:bodyPr/>
        <a:lstStyle/>
        <a:p>
          <a:endParaRPr lang="hr-HR"/>
        </a:p>
      </dgm:t>
    </dgm:pt>
    <dgm:pt modelId="{2B430DFB-B1DF-453C-8516-70B73D039651}" type="sibTrans" cxnId="{97DC33F7-BC5D-4602-A720-22B79395C61F}">
      <dgm:prSet/>
      <dgm:spPr/>
      <dgm:t>
        <a:bodyPr/>
        <a:lstStyle/>
        <a:p>
          <a:endParaRPr lang="hr-HR"/>
        </a:p>
      </dgm:t>
    </dgm:pt>
    <dgm:pt modelId="{5CA75D00-80DF-4D8E-B093-C7CE32E7E5A2}">
      <dgm:prSet phldrT="[Text]"/>
      <dgm:spPr/>
      <dgm:t>
        <a:bodyPr/>
        <a:lstStyle/>
        <a:p>
          <a:r>
            <a:rPr lang="sk-SK" b="1" noProof="0" dirty="0">
              <a:solidFill>
                <a:schemeClr val="tx1"/>
              </a:solidFill>
              <a:latin typeface="Segoe Print" pitchFamily="2" charset="0"/>
            </a:rPr>
            <a:t>Kvalita</a:t>
          </a:r>
        </a:p>
      </dgm:t>
    </dgm:pt>
    <dgm:pt modelId="{AADC315D-F6CE-4E5B-AB85-C57C45163953}" type="parTrans" cxnId="{56A8D6C3-F758-4B3D-A61F-2E5A6E1E70E3}">
      <dgm:prSet/>
      <dgm:spPr/>
      <dgm:t>
        <a:bodyPr/>
        <a:lstStyle/>
        <a:p>
          <a:endParaRPr lang="hr-HR"/>
        </a:p>
      </dgm:t>
    </dgm:pt>
    <dgm:pt modelId="{744F99CF-F477-41AF-B08E-E86D0E620F5E}" type="sibTrans" cxnId="{56A8D6C3-F758-4B3D-A61F-2E5A6E1E70E3}">
      <dgm:prSet/>
      <dgm:spPr/>
      <dgm:t>
        <a:bodyPr/>
        <a:lstStyle/>
        <a:p>
          <a:endParaRPr lang="hr-HR"/>
        </a:p>
      </dgm:t>
    </dgm:pt>
    <dgm:pt modelId="{4F8DF450-540E-4170-AFD8-474A482055C6}">
      <dgm:prSet phldrT="[Text]"/>
      <dgm:spPr/>
      <dgm:t>
        <a:bodyPr/>
        <a:lstStyle/>
        <a:p>
          <a:r>
            <a:rPr lang="sk-SK" b="1" noProof="0" dirty="0">
              <a:solidFill>
                <a:schemeClr val="tx1"/>
              </a:solidFill>
              <a:latin typeface="Segoe Print" pitchFamily="2" charset="0"/>
            </a:rPr>
            <a:t>Cena</a:t>
          </a:r>
        </a:p>
      </dgm:t>
    </dgm:pt>
    <dgm:pt modelId="{AAF371C4-13AE-47DF-A5B0-4251DD895E02}" type="parTrans" cxnId="{4A8D57F7-6436-4C61-8F38-623E8AAD8738}">
      <dgm:prSet/>
      <dgm:spPr/>
      <dgm:t>
        <a:bodyPr/>
        <a:lstStyle/>
        <a:p>
          <a:endParaRPr lang="hr-HR"/>
        </a:p>
      </dgm:t>
    </dgm:pt>
    <dgm:pt modelId="{CDD11F1C-AAA9-4822-A0EB-DD3A1C48FB94}" type="sibTrans" cxnId="{4A8D57F7-6436-4C61-8F38-623E8AAD8738}">
      <dgm:prSet/>
      <dgm:spPr/>
      <dgm:t>
        <a:bodyPr/>
        <a:lstStyle/>
        <a:p>
          <a:endParaRPr lang="hr-HR"/>
        </a:p>
      </dgm:t>
    </dgm:pt>
    <dgm:pt modelId="{5C3A9DA7-7C8B-4A80-AD49-3F0714A62FDE}">
      <dgm:prSet phldrT="[Text]" custT="1"/>
      <dgm:spPr/>
      <dgm:t>
        <a:bodyPr/>
        <a:lstStyle/>
        <a:p>
          <a:endParaRPr lang="hr-HR" sz="1800" b="1" noProof="0" dirty="0">
            <a:solidFill>
              <a:schemeClr val="tx1"/>
            </a:solidFill>
            <a:latin typeface="Segoe Print" pitchFamily="2" charset="0"/>
          </a:endParaRPr>
        </a:p>
        <a:p>
          <a:r>
            <a:rPr lang="sk-SK" sz="1800" b="1" noProof="0" dirty="0">
              <a:solidFill>
                <a:schemeClr val="tx1"/>
              </a:solidFill>
              <a:latin typeface="Segoe Print" pitchFamily="2" charset="0"/>
            </a:rPr>
            <a:t>Dôvera</a:t>
          </a:r>
        </a:p>
        <a:p>
          <a:endParaRPr lang="en-US" sz="1200" noProof="0" dirty="0">
            <a:latin typeface="Segoe Print" pitchFamily="2" charset="0"/>
          </a:endParaRPr>
        </a:p>
      </dgm:t>
    </dgm:pt>
    <dgm:pt modelId="{D52347D9-0B5E-4036-8635-CEBCB5C1FD4D}" type="parTrans" cxnId="{10709262-2608-4F67-87EA-FCAF694B4D17}">
      <dgm:prSet/>
      <dgm:spPr/>
      <dgm:t>
        <a:bodyPr/>
        <a:lstStyle/>
        <a:p>
          <a:endParaRPr lang="hr-HR"/>
        </a:p>
      </dgm:t>
    </dgm:pt>
    <dgm:pt modelId="{09832497-AAC3-4BA6-B6C7-1552F8C750A5}" type="sibTrans" cxnId="{10709262-2608-4F67-87EA-FCAF694B4D17}">
      <dgm:prSet/>
      <dgm:spPr/>
      <dgm:t>
        <a:bodyPr/>
        <a:lstStyle/>
        <a:p>
          <a:endParaRPr lang="hr-HR"/>
        </a:p>
      </dgm:t>
    </dgm:pt>
    <dgm:pt modelId="{CB074CA6-D0BA-4164-A086-03BCB6653CEA}" type="pres">
      <dgm:prSet presAssocID="{7FAB1176-B845-4719-B7FA-8698F6FAFAB8}" presName="cycle" presStyleCnt="0">
        <dgm:presLayoutVars>
          <dgm:dir/>
          <dgm:resizeHandles val="exact"/>
        </dgm:presLayoutVars>
      </dgm:prSet>
      <dgm:spPr/>
    </dgm:pt>
    <dgm:pt modelId="{088E6674-41F5-43F9-B777-99AC32372C20}" type="pres">
      <dgm:prSet presAssocID="{370BCE65-12AB-45B2-B946-3F7033031407}" presName="node" presStyleLbl="node1" presStyleIdx="0" presStyleCnt="5">
        <dgm:presLayoutVars>
          <dgm:bulletEnabled val="1"/>
        </dgm:presLayoutVars>
      </dgm:prSet>
      <dgm:spPr/>
    </dgm:pt>
    <dgm:pt modelId="{D7F0F38D-5C8A-4ADF-B6EC-07E3DD8EF345}" type="pres">
      <dgm:prSet presAssocID="{19D411AA-D84E-4F7C-BEA3-53EF5EDF14C7}" presName="sibTrans" presStyleLbl="sibTrans2D1" presStyleIdx="0" presStyleCnt="5"/>
      <dgm:spPr/>
    </dgm:pt>
    <dgm:pt modelId="{602BD70E-7249-4F43-AF1B-1AA26C66689F}" type="pres">
      <dgm:prSet presAssocID="{19D411AA-D84E-4F7C-BEA3-53EF5EDF14C7}" presName="connectorText" presStyleLbl="sibTrans2D1" presStyleIdx="0" presStyleCnt="5"/>
      <dgm:spPr/>
    </dgm:pt>
    <dgm:pt modelId="{CFCF537E-68FD-4754-8F46-1738CD7EF812}" type="pres">
      <dgm:prSet presAssocID="{FCA008DE-4575-4B31-B0DA-45957A0C78A4}" presName="node" presStyleLbl="node1" presStyleIdx="1" presStyleCnt="5">
        <dgm:presLayoutVars>
          <dgm:bulletEnabled val="1"/>
        </dgm:presLayoutVars>
      </dgm:prSet>
      <dgm:spPr/>
    </dgm:pt>
    <dgm:pt modelId="{D7C67905-B811-4A8B-9FFD-B8A30073EA25}" type="pres">
      <dgm:prSet presAssocID="{2B430DFB-B1DF-453C-8516-70B73D039651}" presName="sibTrans" presStyleLbl="sibTrans2D1" presStyleIdx="1" presStyleCnt="5"/>
      <dgm:spPr/>
    </dgm:pt>
    <dgm:pt modelId="{0419A02B-8F46-4218-9B67-B388D8B81D0A}" type="pres">
      <dgm:prSet presAssocID="{2B430DFB-B1DF-453C-8516-70B73D039651}" presName="connectorText" presStyleLbl="sibTrans2D1" presStyleIdx="1" presStyleCnt="5"/>
      <dgm:spPr/>
    </dgm:pt>
    <dgm:pt modelId="{70F54E42-2F0E-4081-B3C1-8FC503A0BCE9}" type="pres">
      <dgm:prSet presAssocID="{5CA75D00-80DF-4D8E-B093-C7CE32E7E5A2}" presName="node" presStyleLbl="node1" presStyleIdx="2" presStyleCnt="5">
        <dgm:presLayoutVars>
          <dgm:bulletEnabled val="1"/>
        </dgm:presLayoutVars>
      </dgm:prSet>
      <dgm:spPr/>
    </dgm:pt>
    <dgm:pt modelId="{37EB51F1-7AA0-41DE-B56B-27562753B49C}" type="pres">
      <dgm:prSet presAssocID="{744F99CF-F477-41AF-B08E-E86D0E620F5E}" presName="sibTrans" presStyleLbl="sibTrans2D1" presStyleIdx="2" presStyleCnt="5"/>
      <dgm:spPr/>
    </dgm:pt>
    <dgm:pt modelId="{3E84A394-D9E7-4C99-9FF1-366890A3CC21}" type="pres">
      <dgm:prSet presAssocID="{744F99CF-F477-41AF-B08E-E86D0E620F5E}" presName="connectorText" presStyleLbl="sibTrans2D1" presStyleIdx="2" presStyleCnt="5"/>
      <dgm:spPr/>
    </dgm:pt>
    <dgm:pt modelId="{568EEB90-7DA5-4F5C-A27A-124A5A8B241A}" type="pres">
      <dgm:prSet presAssocID="{4F8DF450-540E-4170-AFD8-474A482055C6}" presName="node" presStyleLbl="node1" presStyleIdx="3" presStyleCnt="5">
        <dgm:presLayoutVars>
          <dgm:bulletEnabled val="1"/>
        </dgm:presLayoutVars>
      </dgm:prSet>
      <dgm:spPr/>
    </dgm:pt>
    <dgm:pt modelId="{2D8134BB-FB97-45FE-BA0A-D3AD539C0F54}" type="pres">
      <dgm:prSet presAssocID="{CDD11F1C-AAA9-4822-A0EB-DD3A1C48FB94}" presName="sibTrans" presStyleLbl="sibTrans2D1" presStyleIdx="3" presStyleCnt="5"/>
      <dgm:spPr/>
    </dgm:pt>
    <dgm:pt modelId="{9313932F-9661-4D74-97D3-4E0C4D65D9DF}" type="pres">
      <dgm:prSet presAssocID="{CDD11F1C-AAA9-4822-A0EB-DD3A1C48FB94}" presName="connectorText" presStyleLbl="sibTrans2D1" presStyleIdx="3" presStyleCnt="5"/>
      <dgm:spPr/>
    </dgm:pt>
    <dgm:pt modelId="{E9254E8F-59D6-4AA8-AD26-3008398E4E31}" type="pres">
      <dgm:prSet presAssocID="{5C3A9DA7-7C8B-4A80-AD49-3F0714A62FDE}" presName="node" presStyleLbl="node1" presStyleIdx="4" presStyleCnt="5">
        <dgm:presLayoutVars>
          <dgm:bulletEnabled val="1"/>
        </dgm:presLayoutVars>
      </dgm:prSet>
      <dgm:spPr/>
    </dgm:pt>
    <dgm:pt modelId="{25A7BF78-C3C9-4274-8AA5-3B4F75924DB8}" type="pres">
      <dgm:prSet presAssocID="{09832497-AAC3-4BA6-B6C7-1552F8C750A5}" presName="sibTrans" presStyleLbl="sibTrans2D1" presStyleIdx="4" presStyleCnt="5"/>
      <dgm:spPr/>
    </dgm:pt>
    <dgm:pt modelId="{043F6E18-ADF4-4645-9AA1-770DE7516815}" type="pres">
      <dgm:prSet presAssocID="{09832497-AAC3-4BA6-B6C7-1552F8C750A5}" presName="connectorText" presStyleLbl="sibTrans2D1" presStyleIdx="4" presStyleCnt="5"/>
      <dgm:spPr/>
    </dgm:pt>
  </dgm:ptLst>
  <dgm:cxnLst>
    <dgm:cxn modelId="{23512D08-83D1-456E-9A13-F29604B6F990}" type="presOf" srcId="{09832497-AAC3-4BA6-B6C7-1552F8C750A5}" destId="{25A7BF78-C3C9-4274-8AA5-3B4F75924DB8}" srcOrd="0" destOrd="0" presId="urn:microsoft.com/office/officeart/2005/8/layout/cycle2"/>
    <dgm:cxn modelId="{75FF3E26-C2F6-45D1-AB61-542261F04595}" type="presOf" srcId="{744F99CF-F477-41AF-B08E-E86D0E620F5E}" destId="{3E84A394-D9E7-4C99-9FF1-366890A3CC21}" srcOrd="1" destOrd="0" presId="urn:microsoft.com/office/officeart/2005/8/layout/cycle2"/>
    <dgm:cxn modelId="{029AF438-9172-45BF-B81D-8CD5076EE303}" type="presOf" srcId="{7FAB1176-B845-4719-B7FA-8698F6FAFAB8}" destId="{CB074CA6-D0BA-4164-A086-03BCB6653CEA}" srcOrd="0" destOrd="0" presId="urn:microsoft.com/office/officeart/2005/8/layout/cycle2"/>
    <dgm:cxn modelId="{10709262-2608-4F67-87EA-FCAF694B4D17}" srcId="{7FAB1176-B845-4719-B7FA-8698F6FAFAB8}" destId="{5C3A9DA7-7C8B-4A80-AD49-3F0714A62FDE}" srcOrd="4" destOrd="0" parTransId="{D52347D9-0B5E-4036-8635-CEBCB5C1FD4D}" sibTransId="{09832497-AAC3-4BA6-B6C7-1552F8C750A5}"/>
    <dgm:cxn modelId="{3F69C367-05EE-486E-A8AF-6B8E1F924B1F}" srcId="{7FAB1176-B845-4719-B7FA-8698F6FAFAB8}" destId="{370BCE65-12AB-45B2-B946-3F7033031407}" srcOrd="0" destOrd="0" parTransId="{FD613ED7-AD39-44EF-A72E-49BD0D42E3E8}" sibTransId="{19D411AA-D84E-4F7C-BEA3-53EF5EDF14C7}"/>
    <dgm:cxn modelId="{78173A51-CE15-45A3-B300-146BAB8DB3C2}" type="presOf" srcId="{CDD11F1C-AAA9-4822-A0EB-DD3A1C48FB94}" destId="{2D8134BB-FB97-45FE-BA0A-D3AD539C0F54}" srcOrd="0" destOrd="0" presId="urn:microsoft.com/office/officeart/2005/8/layout/cycle2"/>
    <dgm:cxn modelId="{CFAC6C79-F9BF-4911-A5AF-6BC0579D5763}" type="presOf" srcId="{5CA75D00-80DF-4D8E-B093-C7CE32E7E5A2}" destId="{70F54E42-2F0E-4081-B3C1-8FC503A0BCE9}" srcOrd="0" destOrd="0" presId="urn:microsoft.com/office/officeart/2005/8/layout/cycle2"/>
    <dgm:cxn modelId="{2F90927A-E6D1-4D4A-B0B2-24F30C2E8748}" type="presOf" srcId="{370BCE65-12AB-45B2-B946-3F7033031407}" destId="{088E6674-41F5-43F9-B777-99AC32372C20}" srcOrd="0" destOrd="0" presId="urn:microsoft.com/office/officeart/2005/8/layout/cycle2"/>
    <dgm:cxn modelId="{D7949D7B-B53B-459A-9DE2-D26FF0D1BF75}" type="presOf" srcId="{09832497-AAC3-4BA6-B6C7-1552F8C750A5}" destId="{043F6E18-ADF4-4645-9AA1-770DE7516815}" srcOrd="1" destOrd="0" presId="urn:microsoft.com/office/officeart/2005/8/layout/cycle2"/>
    <dgm:cxn modelId="{71CD417E-A282-4876-92F2-1CE8CBEA74EC}" type="presOf" srcId="{2B430DFB-B1DF-453C-8516-70B73D039651}" destId="{0419A02B-8F46-4218-9B67-B388D8B81D0A}" srcOrd="1" destOrd="0" presId="urn:microsoft.com/office/officeart/2005/8/layout/cycle2"/>
    <dgm:cxn modelId="{7D76378B-5126-49C5-875A-66EF4DFA538A}" type="presOf" srcId="{19D411AA-D84E-4F7C-BEA3-53EF5EDF14C7}" destId="{D7F0F38D-5C8A-4ADF-B6EC-07E3DD8EF345}" srcOrd="0" destOrd="0" presId="urn:microsoft.com/office/officeart/2005/8/layout/cycle2"/>
    <dgm:cxn modelId="{A48B3E8B-1393-49A0-93EC-CB24BB353F90}" type="presOf" srcId="{4F8DF450-540E-4170-AFD8-474A482055C6}" destId="{568EEB90-7DA5-4F5C-A27A-124A5A8B241A}" srcOrd="0" destOrd="0" presId="urn:microsoft.com/office/officeart/2005/8/layout/cycle2"/>
    <dgm:cxn modelId="{E7728BAA-9878-4EB2-9B39-69E552C6D8DE}" type="presOf" srcId="{FCA008DE-4575-4B31-B0DA-45957A0C78A4}" destId="{CFCF537E-68FD-4754-8F46-1738CD7EF812}" srcOrd="0" destOrd="0" presId="urn:microsoft.com/office/officeart/2005/8/layout/cycle2"/>
    <dgm:cxn modelId="{C994ADB8-A21E-44E4-B11B-E77DE04160D4}" type="presOf" srcId="{2B430DFB-B1DF-453C-8516-70B73D039651}" destId="{D7C67905-B811-4A8B-9FFD-B8A30073EA25}" srcOrd="0" destOrd="0" presId="urn:microsoft.com/office/officeart/2005/8/layout/cycle2"/>
    <dgm:cxn modelId="{56A8D6C3-F758-4B3D-A61F-2E5A6E1E70E3}" srcId="{7FAB1176-B845-4719-B7FA-8698F6FAFAB8}" destId="{5CA75D00-80DF-4D8E-B093-C7CE32E7E5A2}" srcOrd="2" destOrd="0" parTransId="{AADC315D-F6CE-4E5B-AB85-C57C45163953}" sibTransId="{744F99CF-F477-41AF-B08E-E86D0E620F5E}"/>
    <dgm:cxn modelId="{F29E4BC6-5853-45EF-893E-F950069069F5}" type="presOf" srcId="{19D411AA-D84E-4F7C-BEA3-53EF5EDF14C7}" destId="{602BD70E-7249-4F43-AF1B-1AA26C66689F}" srcOrd="1" destOrd="0" presId="urn:microsoft.com/office/officeart/2005/8/layout/cycle2"/>
    <dgm:cxn modelId="{AF927CC7-F0A2-4C6D-927B-E73441D1A2AB}" type="presOf" srcId="{5C3A9DA7-7C8B-4A80-AD49-3F0714A62FDE}" destId="{E9254E8F-59D6-4AA8-AD26-3008398E4E31}" srcOrd="0" destOrd="0" presId="urn:microsoft.com/office/officeart/2005/8/layout/cycle2"/>
    <dgm:cxn modelId="{FB8849CD-EEFF-4BAB-BEDE-D1172F30AFFA}" type="presOf" srcId="{CDD11F1C-AAA9-4822-A0EB-DD3A1C48FB94}" destId="{9313932F-9661-4D74-97D3-4E0C4D65D9DF}" srcOrd="1" destOrd="0" presId="urn:microsoft.com/office/officeart/2005/8/layout/cycle2"/>
    <dgm:cxn modelId="{90F83CDA-56B5-4240-B143-20F3AC6EC5CC}" type="presOf" srcId="{744F99CF-F477-41AF-B08E-E86D0E620F5E}" destId="{37EB51F1-7AA0-41DE-B56B-27562753B49C}" srcOrd="0" destOrd="0" presId="urn:microsoft.com/office/officeart/2005/8/layout/cycle2"/>
    <dgm:cxn modelId="{97DC33F7-BC5D-4602-A720-22B79395C61F}" srcId="{7FAB1176-B845-4719-B7FA-8698F6FAFAB8}" destId="{FCA008DE-4575-4B31-B0DA-45957A0C78A4}" srcOrd="1" destOrd="0" parTransId="{035A24BF-E44E-43A4-86D0-0B6B0F72AD0A}" sibTransId="{2B430DFB-B1DF-453C-8516-70B73D039651}"/>
    <dgm:cxn modelId="{4A8D57F7-6436-4C61-8F38-623E8AAD8738}" srcId="{7FAB1176-B845-4719-B7FA-8698F6FAFAB8}" destId="{4F8DF450-540E-4170-AFD8-474A482055C6}" srcOrd="3" destOrd="0" parTransId="{AAF371C4-13AE-47DF-A5B0-4251DD895E02}" sibTransId="{CDD11F1C-AAA9-4822-A0EB-DD3A1C48FB94}"/>
    <dgm:cxn modelId="{D9E71228-7590-47F2-8626-25A3446E4F7F}" type="presParOf" srcId="{CB074CA6-D0BA-4164-A086-03BCB6653CEA}" destId="{088E6674-41F5-43F9-B777-99AC32372C20}" srcOrd="0" destOrd="0" presId="urn:microsoft.com/office/officeart/2005/8/layout/cycle2"/>
    <dgm:cxn modelId="{9BCCEECC-9019-44E6-BFD0-4E3CE9AF4054}" type="presParOf" srcId="{CB074CA6-D0BA-4164-A086-03BCB6653CEA}" destId="{D7F0F38D-5C8A-4ADF-B6EC-07E3DD8EF345}" srcOrd="1" destOrd="0" presId="urn:microsoft.com/office/officeart/2005/8/layout/cycle2"/>
    <dgm:cxn modelId="{624B8EB8-9827-4067-92BF-394D8DB5866E}" type="presParOf" srcId="{D7F0F38D-5C8A-4ADF-B6EC-07E3DD8EF345}" destId="{602BD70E-7249-4F43-AF1B-1AA26C66689F}" srcOrd="0" destOrd="0" presId="urn:microsoft.com/office/officeart/2005/8/layout/cycle2"/>
    <dgm:cxn modelId="{E3169472-D842-489A-A184-A32AA87D51EA}" type="presParOf" srcId="{CB074CA6-D0BA-4164-A086-03BCB6653CEA}" destId="{CFCF537E-68FD-4754-8F46-1738CD7EF812}" srcOrd="2" destOrd="0" presId="urn:microsoft.com/office/officeart/2005/8/layout/cycle2"/>
    <dgm:cxn modelId="{E2368691-D619-4EA9-AB52-457D971E34FB}" type="presParOf" srcId="{CB074CA6-D0BA-4164-A086-03BCB6653CEA}" destId="{D7C67905-B811-4A8B-9FFD-B8A30073EA25}" srcOrd="3" destOrd="0" presId="urn:microsoft.com/office/officeart/2005/8/layout/cycle2"/>
    <dgm:cxn modelId="{808BB2E1-3D49-47C9-8B82-7DB7EBE5C3B8}" type="presParOf" srcId="{D7C67905-B811-4A8B-9FFD-B8A30073EA25}" destId="{0419A02B-8F46-4218-9B67-B388D8B81D0A}" srcOrd="0" destOrd="0" presId="urn:microsoft.com/office/officeart/2005/8/layout/cycle2"/>
    <dgm:cxn modelId="{88BBC62B-178D-4C3E-8D9F-4E624B8979B3}" type="presParOf" srcId="{CB074CA6-D0BA-4164-A086-03BCB6653CEA}" destId="{70F54E42-2F0E-4081-B3C1-8FC503A0BCE9}" srcOrd="4" destOrd="0" presId="urn:microsoft.com/office/officeart/2005/8/layout/cycle2"/>
    <dgm:cxn modelId="{E13C83FB-83E3-42F7-B41D-1E26B37E323A}" type="presParOf" srcId="{CB074CA6-D0BA-4164-A086-03BCB6653CEA}" destId="{37EB51F1-7AA0-41DE-B56B-27562753B49C}" srcOrd="5" destOrd="0" presId="urn:microsoft.com/office/officeart/2005/8/layout/cycle2"/>
    <dgm:cxn modelId="{B4D561A4-99A7-470B-A3CB-436B11A76B28}" type="presParOf" srcId="{37EB51F1-7AA0-41DE-B56B-27562753B49C}" destId="{3E84A394-D9E7-4C99-9FF1-366890A3CC21}" srcOrd="0" destOrd="0" presId="urn:microsoft.com/office/officeart/2005/8/layout/cycle2"/>
    <dgm:cxn modelId="{A57879AE-8EFD-40DB-9E77-53E94C2404B8}" type="presParOf" srcId="{CB074CA6-D0BA-4164-A086-03BCB6653CEA}" destId="{568EEB90-7DA5-4F5C-A27A-124A5A8B241A}" srcOrd="6" destOrd="0" presId="urn:microsoft.com/office/officeart/2005/8/layout/cycle2"/>
    <dgm:cxn modelId="{4DC52A20-903E-47CF-BCDE-BCE6F194BD26}" type="presParOf" srcId="{CB074CA6-D0BA-4164-A086-03BCB6653CEA}" destId="{2D8134BB-FB97-45FE-BA0A-D3AD539C0F54}" srcOrd="7" destOrd="0" presId="urn:microsoft.com/office/officeart/2005/8/layout/cycle2"/>
    <dgm:cxn modelId="{39FC769A-FE4A-44C0-8E77-1D3625BB3731}" type="presParOf" srcId="{2D8134BB-FB97-45FE-BA0A-D3AD539C0F54}" destId="{9313932F-9661-4D74-97D3-4E0C4D65D9DF}" srcOrd="0" destOrd="0" presId="urn:microsoft.com/office/officeart/2005/8/layout/cycle2"/>
    <dgm:cxn modelId="{EC698045-EFBB-4E14-80C7-F9300FEE0896}" type="presParOf" srcId="{CB074CA6-D0BA-4164-A086-03BCB6653CEA}" destId="{E9254E8F-59D6-4AA8-AD26-3008398E4E31}" srcOrd="8" destOrd="0" presId="urn:microsoft.com/office/officeart/2005/8/layout/cycle2"/>
    <dgm:cxn modelId="{3D9E8009-B1E6-441A-BE4D-17E699D3B077}" type="presParOf" srcId="{CB074CA6-D0BA-4164-A086-03BCB6653CEA}" destId="{25A7BF78-C3C9-4274-8AA5-3B4F75924DB8}" srcOrd="9" destOrd="0" presId="urn:microsoft.com/office/officeart/2005/8/layout/cycle2"/>
    <dgm:cxn modelId="{7099A4ED-AF81-450A-A4E0-0752FBFC5699}" type="presParOf" srcId="{25A7BF78-C3C9-4274-8AA5-3B4F75924DB8}" destId="{043F6E18-ADF4-4645-9AA1-770DE751681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073341-D23F-4548-96CA-57C97BF5E801}">
      <dsp:nvSpPr>
        <dsp:cNvPr id="0" name=""/>
        <dsp:cNvSpPr/>
      </dsp:nvSpPr>
      <dsp:spPr>
        <a:xfrm>
          <a:off x="1062417" y="34965"/>
          <a:ext cx="815477" cy="81547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800" b="1" kern="1200" noProof="0" dirty="0">
              <a:solidFill>
                <a:schemeClr val="tx1"/>
              </a:solidFill>
              <a:latin typeface="Segoe Print" pitchFamily="2" charset="0"/>
            </a:rPr>
            <a:t>Názov značky</a:t>
          </a:r>
        </a:p>
      </dsp:txBody>
      <dsp:txXfrm>
        <a:off x="1181841" y="154389"/>
        <a:ext cx="576629" cy="576629"/>
      </dsp:txXfrm>
    </dsp:sp>
    <dsp:sp modelId="{F54921E3-AA4B-4F70-BD0B-ED2845390802}">
      <dsp:nvSpPr>
        <dsp:cNvPr id="0" name=""/>
        <dsp:cNvSpPr/>
      </dsp:nvSpPr>
      <dsp:spPr>
        <a:xfrm rot="1800000">
          <a:off x="1886991" y="608644"/>
          <a:ext cx="217863" cy="2752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600" kern="1200"/>
        </a:p>
      </dsp:txBody>
      <dsp:txXfrm>
        <a:off x="1891369" y="647349"/>
        <a:ext cx="152504" cy="165133"/>
      </dsp:txXfrm>
    </dsp:sp>
    <dsp:sp modelId="{36DE1611-6F80-481C-96A3-274FA14DE9F2}">
      <dsp:nvSpPr>
        <dsp:cNvPr id="0" name=""/>
        <dsp:cNvSpPr/>
      </dsp:nvSpPr>
      <dsp:spPr>
        <a:xfrm>
          <a:off x="2124632" y="648235"/>
          <a:ext cx="815477" cy="81547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800" b="1" kern="1200" noProof="0" dirty="0">
              <a:solidFill>
                <a:schemeClr val="tx1"/>
              </a:solidFill>
              <a:latin typeface="Segoe Print" pitchFamily="2" charset="0"/>
            </a:rPr>
            <a:t>Logá</a:t>
          </a:r>
        </a:p>
      </dsp:txBody>
      <dsp:txXfrm>
        <a:off x="2244056" y="767659"/>
        <a:ext cx="576629" cy="576629"/>
      </dsp:txXfrm>
    </dsp:sp>
    <dsp:sp modelId="{0C670F1B-4405-4A12-9F8A-01B5227B1E60}">
      <dsp:nvSpPr>
        <dsp:cNvPr id="0" name=""/>
        <dsp:cNvSpPr/>
      </dsp:nvSpPr>
      <dsp:spPr>
        <a:xfrm rot="5399441">
          <a:off x="2419249" y="1533318"/>
          <a:ext cx="226444" cy="2752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600" kern="1200"/>
        </a:p>
      </dsp:txBody>
      <dsp:txXfrm>
        <a:off x="2453210" y="1554397"/>
        <a:ext cx="158511" cy="165133"/>
      </dsp:txXfrm>
    </dsp:sp>
    <dsp:sp modelId="{72C49967-1FDF-4C14-9F47-FC1AE3C0EFE2}">
      <dsp:nvSpPr>
        <dsp:cNvPr id="0" name=""/>
        <dsp:cNvSpPr/>
      </dsp:nvSpPr>
      <dsp:spPr>
        <a:xfrm>
          <a:off x="2124834" y="1890965"/>
          <a:ext cx="815477" cy="81547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800" b="1" kern="1200" noProof="0" dirty="0">
              <a:solidFill>
                <a:schemeClr val="tx1"/>
              </a:solidFill>
              <a:latin typeface="Segoe Print" pitchFamily="2" charset="0"/>
            </a:rPr>
            <a:t>Symboly</a:t>
          </a:r>
        </a:p>
      </dsp:txBody>
      <dsp:txXfrm>
        <a:off x="2244258" y="2010389"/>
        <a:ext cx="576629" cy="576629"/>
      </dsp:txXfrm>
    </dsp:sp>
    <dsp:sp modelId="{1E040E2F-70C2-4539-A3C0-E7AFB7D96170}">
      <dsp:nvSpPr>
        <dsp:cNvPr id="0" name=""/>
        <dsp:cNvSpPr/>
      </dsp:nvSpPr>
      <dsp:spPr>
        <a:xfrm rot="9039836">
          <a:off x="1899782" y="2456669"/>
          <a:ext cx="213709" cy="2752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600" kern="1200"/>
        </a:p>
      </dsp:txBody>
      <dsp:txXfrm rot="10800000">
        <a:off x="1959784" y="2496009"/>
        <a:ext cx="149596" cy="165133"/>
      </dsp:txXfrm>
    </dsp:sp>
    <dsp:sp modelId="{910FEF35-6ED7-42AD-94C5-2B3C2CD88C26}">
      <dsp:nvSpPr>
        <dsp:cNvPr id="0" name=""/>
        <dsp:cNvSpPr/>
      </dsp:nvSpPr>
      <dsp:spPr>
        <a:xfrm>
          <a:off x="1062417" y="2488046"/>
          <a:ext cx="815477" cy="81547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800" b="0" kern="1200" noProof="0" dirty="0">
              <a:solidFill>
                <a:schemeClr val="tx1"/>
              </a:solidFill>
              <a:latin typeface="Segoe Print" pitchFamily="2" charset="0"/>
            </a:rPr>
            <a:t>Vlastnosti</a:t>
          </a:r>
        </a:p>
      </dsp:txBody>
      <dsp:txXfrm>
        <a:off x="1181841" y="2607470"/>
        <a:ext cx="576629" cy="576629"/>
      </dsp:txXfrm>
    </dsp:sp>
    <dsp:sp modelId="{EFCE8FF0-5333-4E38-B55B-C310F64C6B4F}">
      <dsp:nvSpPr>
        <dsp:cNvPr id="0" name=""/>
        <dsp:cNvSpPr/>
      </dsp:nvSpPr>
      <dsp:spPr>
        <a:xfrm rot="12600000">
          <a:off x="835456" y="2454621"/>
          <a:ext cx="217863" cy="2752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600" kern="1200"/>
        </a:p>
      </dsp:txBody>
      <dsp:txXfrm rot="10800000">
        <a:off x="896437" y="2526006"/>
        <a:ext cx="152504" cy="165133"/>
      </dsp:txXfrm>
    </dsp:sp>
    <dsp:sp modelId="{177D7335-F82D-452A-83DF-4A5CF2665DEF}">
      <dsp:nvSpPr>
        <dsp:cNvPr id="0" name=""/>
        <dsp:cNvSpPr/>
      </dsp:nvSpPr>
      <dsp:spPr>
        <a:xfrm>
          <a:off x="202" y="1874776"/>
          <a:ext cx="815477" cy="81547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800" b="1" kern="1200" noProof="0" dirty="0">
              <a:solidFill>
                <a:schemeClr val="tx1"/>
              </a:solidFill>
              <a:latin typeface="Segoe Print" pitchFamily="2" charset="0"/>
            </a:rPr>
            <a:t>Slogany</a:t>
          </a:r>
        </a:p>
      </dsp:txBody>
      <dsp:txXfrm>
        <a:off x="119626" y="1994200"/>
        <a:ext cx="576629" cy="576629"/>
      </dsp:txXfrm>
    </dsp:sp>
    <dsp:sp modelId="{C2E00E02-D7A5-406E-8D6D-1E3FDC0E6FC5}">
      <dsp:nvSpPr>
        <dsp:cNvPr id="0" name=""/>
        <dsp:cNvSpPr/>
      </dsp:nvSpPr>
      <dsp:spPr>
        <a:xfrm rot="16200000">
          <a:off x="299009" y="1537798"/>
          <a:ext cx="217863" cy="2752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600" kern="1200"/>
        </a:p>
      </dsp:txBody>
      <dsp:txXfrm>
        <a:off x="331689" y="1625523"/>
        <a:ext cx="152504" cy="165133"/>
      </dsp:txXfrm>
    </dsp:sp>
    <dsp:sp modelId="{8A67ED8D-0613-43DB-8B3B-8955E8A4B6FD}">
      <dsp:nvSpPr>
        <dsp:cNvPr id="0" name=""/>
        <dsp:cNvSpPr/>
      </dsp:nvSpPr>
      <dsp:spPr>
        <a:xfrm>
          <a:off x="202" y="648235"/>
          <a:ext cx="815477" cy="81547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800" b="1" kern="1200" noProof="0" dirty="0">
              <a:solidFill>
                <a:schemeClr val="tx1"/>
              </a:solidFill>
              <a:latin typeface="Segoe Print" pitchFamily="2" charset="0"/>
            </a:rPr>
            <a:t>URL</a:t>
          </a:r>
        </a:p>
      </dsp:txBody>
      <dsp:txXfrm>
        <a:off x="119626" y="767659"/>
        <a:ext cx="576629" cy="576629"/>
      </dsp:txXfrm>
    </dsp:sp>
    <dsp:sp modelId="{E193DF4D-5680-4639-896C-90218E1C8A76}">
      <dsp:nvSpPr>
        <dsp:cNvPr id="0" name=""/>
        <dsp:cNvSpPr/>
      </dsp:nvSpPr>
      <dsp:spPr>
        <a:xfrm rot="19800000">
          <a:off x="824776" y="614810"/>
          <a:ext cx="217863" cy="2752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600" kern="1200"/>
        </a:p>
      </dsp:txBody>
      <dsp:txXfrm>
        <a:off x="829154" y="686195"/>
        <a:ext cx="152504" cy="16513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84B5A2-277B-42F6-BCDD-0B049CA376D5}">
      <dsp:nvSpPr>
        <dsp:cNvPr id="0" name=""/>
        <dsp:cNvSpPr/>
      </dsp:nvSpPr>
      <dsp:spPr>
        <a:xfrm>
          <a:off x="1549745" y="2313295"/>
          <a:ext cx="489455" cy="1801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4727" y="0"/>
              </a:lnTo>
              <a:lnTo>
                <a:pt x="244727" y="1801667"/>
              </a:lnTo>
              <a:lnTo>
                <a:pt x="489455" y="180166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600" kern="1200"/>
        </a:p>
      </dsp:txBody>
      <dsp:txXfrm>
        <a:off x="1747798" y="3167454"/>
        <a:ext cx="93348" cy="93348"/>
      </dsp:txXfrm>
    </dsp:sp>
    <dsp:sp modelId="{AB788425-647C-4B89-BBEC-9C6018ED2B9D}">
      <dsp:nvSpPr>
        <dsp:cNvPr id="0" name=""/>
        <dsp:cNvSpPr/>
      </dsp:nvSpPr>
      <dsp:spPr>
        <a:xfrm>
          <a:off x="1549745" y="2313295"/>
          <a:ext cx="456221" cy="598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8110" y="0"/>
              </a:lnTo>
              <a:lnTo>
                <a:pt x="228110" y="598658"/>
              </a:lnTo>
              <a:lnTo>
                <a:pt x="456221" y="59865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1759038" y="2593807"/>
        <a:ext cx="37634" cy="37634"/>
      </dsp:txXfrm>
    </dsp:sp>
    <dsp:sp modelId="{72ECC4B5-D9D2-4B83-9FB4-A159F194AA9C}">
      <dsp:nvSpPr>
        <dsp:cNvPr id="0" name=""/>
        <dsp:cNvSpPr/>
      </dsp:nvSpPr>
      <dsp:spPr>
        <a:xfrm>
          <a:off x="1549745" y="1682788"/>
          <a:ext cx="489455" cy="630506"/>
        </a:xfrm>
        <a:custGeom>
          <a:avLst/>
          <a:gdLst/>
          <a:ahLst/>
          <a:cxnLst/>
          <a:rect l="0" t="0" r="0" b="0"/>
          <a:pathLst>
            <a:path>
              <a:moveTo>
                <a:pt x="0" y="630506"/>
              </a:moveTo>
              <a:lnTo>
                <a:pt x="244727" y="630506"/>
              </a:lnTo>
              <a:lnTo>
                <a:pt x="244727" y="0"/>
              </a:lnTo>
              <a:lnTo>
                <a:pt x="489455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1774518" y="1978087"/>
        <a:ext cx="39909" cy="39909"/>
      </dsp:txXfrm>
    </dsp:sp>
    <dsp:sp modelId="{D23644D7-A891-4507-93C2-4AB75AED58F6}">
      <dsp:nvSpPr>
        <dsp:cNvPr id="0" name=""/>
        <dsp:cNvSpPr/>
      </dsp:nvSpPr>
      <dsp:spPr>
        <a:xfrm>
          <a:off x="1549745" y="483838"/>
          <a:ext cx="489455" cy="1829456"/>
        </a:xfrm>
        <a:custGeom>
          <a:avLst/>
          <a:gdLst/>
          <a:ahLst/>
          <a:cxnLst/>
          <a:rect l="0" t="0" r="0" b="0"/>
          <a:pathLst>
            <a:path>
              <a:moveTo>
                <a:pt x="0" y="1829456"/>
              </a:moveTo>
              <a:lnTo>
                <a:pt x="244727" y="1829456"/>
              </a:lnTo>
              <a:lnTo>
                <a:pt x="244727" y="0"/>
              </a:lnTo>
              <a:lnTo>
                <a:pt x="489455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600" kern="1200"/>
        </a:p>
      </dsp:txBody>
      <dsp:txXfrm>
        <a:off x="1747127" y="1351221"/>
        <a:ext cx="94689" cy="94689"/>
      </dsp:txXfrm>
    </dsp:sp>
    <dsp:sp modelId="{23766236-BB42-4FB8-BF0E-D8251AC37D8F}">
      <dsp:nvSpPr>
        <dsp:cNvPr id="0" name=""/>
        <dsp:cNvSpPr/>
      </dsp:nvSpPr>
      <dsp:spPr>
        <a:xfrm rot="16200000">
          <a:off x="-786793" y="1940234"/>
          <a:ext cx="3926955" cy="74612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000" kern="1200" noProof="0" dirty="0">
              <a:solidFill>
                <a:schemeClr val="tx1"/>
              </a:solidFill>
              <a:latin typeface="Segoe Print" pitchFamily="2" charset="0"/>
            </a:rPr>
            <a:t>Umiestnenie značky</a:t>
          </a:r>
          <a:endParaRPr lang="en-GB" sz="3000" kern="1200" noProof="0" dirty="0">
            <a:solidFill>
              <a:schemeClr val="tx1"/>
            </a:solidFill>
            <a:latin typeface="Segoe Print" pitchFamily="2" charset="0"/>
          </a:endParaRPr>
        </a:p>
      </dsp:txBody>
      <dsp:txXfrm>
        <a:off x="-786793" y="1940234"/>
        <a:ext cx="3926955" cy="746121"/>
      </dsp:txXfrm>
    </dsp:sp>
    <dsp:sp modelId="{D5ED9954-54F7-4F48-BABE-A6C6F80C832D}">
      <dsp:nvSpPr>
        <dsp:cNvPr id="0" name=""/>
        <dsp:cNvSpPr/>
      </dsp:nvSpPr>
      <dsp:spPr>
        <a:xfrm>
          <a:off x="2039200" y="4742"/>
          <a:ext cx="2447278" cy="95819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b="1" kern="1200" noProof="0" dirty="0">
              <a:latin typeface="Segoe Print" pitchFamily="2" charset="0"/>
            </a:rPr>
            <a:t>Cieľový trh</a:t>
          </a:r>
          <a:endParaRPr lang="en-GB" sz="1800" b="1" kern="1200" noProof="0" dirty="0">
            <a:latin typeface="Segoe Print" pitchFamily="2" charset="0"/>
          </a:endParaRPr>
        </a:p>
      </dsp:txBody>
      <dsp:txXfrm>
        <a:off x="2039200" y="4742"/>
        <a:ext cx="2447278" cy="958191"/>
      </dsp:txXfrm>
    </dsp:sp>
    <dsp:sp modelId="{CC068E9D-F5A7-407E-AEAE-78ADE4615EC4}">
      <dsp:nvSpPr>
        <dsp:cNvPr id="0" name=""/>
        <dsp:cNvSpPr/>
      </dsp:nvSpPr>
      <dsp:spPr>
        <a:xfrm>
          <a:off x="2039200" y="1149464"/>
          <a:ext cx="2447278" cy="106664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b="1" kern="1200" noProof="0" dirty="0">
              <a:latin typeface="Segoe Print" pitchFamily="2" charset="0"/>
            </a:rPr>
            <a:t>Konkurencia značky</a:t>
          </a:r>
          <a:endParaRPr lang="en-GB" sz="1800" b="1" kern="1200" noProof="0" dirty="0">
            <a:latin typeface="Segoe Print" pitchFamily="2" charset="0"/>
          </a:endParaRPr>
        </a:p>
      </dsp:txBody>
      <dsp:txXfrm>
        <a:off x="2039200" y="1149464"/>
        <a:ext cx="2447278" cy="1066647"/>
      </dsp:txXfrm>
    </dsp:sp>
    <dsp:sp modelId="{077BDA83-BA2D-4ED9-AD6E-4436E34B5116}">
      <dsp:nvSpPr>
        <dsp:cNvPr id="0" name=""/>
        <dsp:cNvSpPr/>
      </dsp:nvSpPr>
      <dsp:spPr>
        <a:xfrm>
          <a:off x="2005966" y="2402501"/>
          <a:ext cx="2447278" cy="101890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b="1" kern="1200" noProof="0" dirty="0">
              <a:latin typeface="Segoe Print" pitchFamily="2" charset="0"/>
            </a:rPr>
            <a:t>Osobnosť značky</a:t>
          </a:r>
          <a:endParaRPr lang="en-GB" sz="1800" b="1" kern="1200" noProof="0" dirty="0">
            <a:latin typeface="Segoe Print" pitchFamily="2" charset="0"/>
          </a:endParaRPr>
        </a:p>
      </dsp:txBody>
      <dsp:txXfrm>
        <a:off x="2005966" y="2402501"/>
        <a:ext cx="2447278" cy="1018903"/>
      </dsp:txXfrm>
    </dsp:sp>
    <dsp:sp modelId="{CEA74A94-A5C3-4141-B7BE-CD4C320BEAC9}">
      <dsp:nvSpPr>
        <dsp:cNvPr id="0" name=""/>
        <dsp:cNvSpPr/>
      </dsp:nvSpPr>
      <dsp:spPr>
        <a:xfrm>
          <a:off x="2039200" y="3608077"/>
          <a:ext cx="2447278" cy="101377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800" b="1" kern="1200" noProof="0" dirty="0">
            <a:latin typeface="Segoe Print" pitchFamily="2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b="1" kern="1200" noProof="0" dirty="0">
              <a:latin typeface="Segoe Print" pitchFamily="2" charset="0"/>
            </a:rPr>
            <a:t>Komunikácia značky</a:t>
          </a:r>
          <a:endParaRPr lang="en-GB" sz="1800" b="1" kern="1200" noProof="0" dirty="0">
            <a:latin typeface="Segoe Print" pitchFamily="2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300" kern="1200" dirty="0"/>
        </a:p>
      </dsp:txBody>
      <dsp:txXfrm>
        <a:off x="2039200" y="3608077"/>
        <a:ext cx="2447278" cy="101377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30E574-7563-4CB2-93B0-0CBB62DCCC45}">
      <dsp:nvSpPr>
        <dsp:cNvPr id="0" name=""/>
        <dsp:cNvSpPr/>
      </dsp:nvSpPr>
      <dsp:spPr>
        <a:xfrm>
          <a:off x="20210" y="12052"/>
          <a:ext cx="6928549" cy="1301458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4100" kern="1200" noProof="0" dirty="0">
              <a:latin typeface="Segoe Print" panose="02000600000000000000" pitchFamily="2" charset="0"/>
            </a:rPr>
            <a:t>Identita značky</a:t>
          </a:r>
        </a:p>
      </dsp:txBody>
      <dsp:txXfrm>
        <a:off x="83742" y="75584"/>
        <a:ext cx="6801485" cy="117439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2ADA00-67EB-40BC-BBE9-162E64595265}">
      <dsp:nvSpPr>
        <dsp:cNvPr id="0" name=""/>
        <dsp:cNvSpPr/>
      </dsp:nvSpPr>
      <dsp:spPr>
        <a:xfrm>
          <a:off x="0" y="347285"/>
          <a:ext cx="8211845" cy="1152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330" tIns="249936" rIns="637330" bIns="85344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200" kern="1200" noProof="0" dirty="0">
              <a:latin typeface="Segoe Print" panose="02000600000000000000" pitchFamily="2" charset="0"/>
            </a:rPr>
            <a:t>Jedinečný súbor asociácií značky, ktorý predstavuje istý prísľub spotrebiteľom; </a:t>
          </a:r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200" kern="1200" noProof="0" dirty="0">
              <a:latin typeface="Segoe Print" panose="02000600000000000000" pitchFamily="2" charset="0"/>
            </a:rPr>
            <a:t>Ašpirácie; </a:t>
          </a:r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200" kern="1200" noProof="0" dirty="0">
              <a:latin typeface="Segoe Print" panose="02000600000000000000" pitchFamily="2" charset="0"/>
            </a:rPr>
            <a:t>Vytrvalosť.</a:t>
          </a:r>
        </a:p>
      </dsp:txBody>
      <dsp:txXfrm>
        <a:off x="0" y="347285"/>
        <a:ext cx="8211845" cy="1152900"/>
      </dsp:txXfrm>
    </dsp:sp>
    <dsp:sp modelId="{A111927A-4EB8-4FF7-B31E-EA16696761B3}">
      <dsp:nvSpPr>
        <dsp:cNvPr id="0" name=""/>
        <dsp:cNvSpPr/>
      </dsp:nvSpPr>
      <dsp:spPr>
        <a:xfrm>
          <a:off x="410592" y="170165"/>
          <a:ext cx="5748291" cy="3542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272" tIns="0" rIns="217272" bIns="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 noProof="0" dirty="0">
              <a:latin typeface="Segoe Print" panose="02000600000000000000" pitchFamily="2" charset="0"/>
            </a:rPr>
            <a:t>Identita značky</a:t>
          </a:r>
        </a:p>
      </dsp:txBody>
      <dsp:txXfrm>
        <a:off x="427885" y="187458"/>
        <a:ext cx="5713705" cy="319654"/>
      </dsp:txXfrm>
    </dsp:sp>
    <dsp:sp modelId="{0E87E505-4F7D-4911-B658-930669EF7291}">
      <dsp:nvSpPr>
        <dsp:cNvPr id="0" name=""/>
        <dsp:cNvSpPr/>
      </dsp:nvSpPr>
      <dsp:spPr>
        <a:xfrm>
          <a:off x="0" y="1742106"/>
          <a:ext cx="8211845" cy="257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330" tIns="249936" rIns="637330" bIns="85344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200" b="1" i="1" u="sng" kern="1200" noProof="0" dirty="0">
              <a:latin typeface="Segoe Print" panose="02000600000000000000" pitchFamily="2" charset="0"/>
            </a:rPr>
            <a:t>Základná identita</a:t>
          </a:r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200" kern="1200" noProof="0" dirty="0">
              <a:latin typeface="Segoe Print" panose="02000600000000000000" pitchFamily="2" charset="0"/>
            </a:rPr>
            <a:t>ústredná, nadčasová podstata značky</a:t>
          </a:r>
          <a:r>
            <a:rPr lang="hr-HR" sz="1200" kern="1200" noProof="0" dirty="0">
              <a:latin typeface="Segoe Print" panose="02000600000000000000" pitchFamily="2" charset="0"/>
            </a:rPr>
            <a:t>;</a:t>
          </a:r>
          <a:endParaRPr lang="en-GB" sz="1200" kern="1200" noProof="0" dirty="0">
            <a:latin typeface="Segoe Print" panose="02000600000000000000" pitchFamily="2" charset="0"/>
          </a:endParaRPr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200" kern="1200" noProof="0" dirty="0">
              <a:latin typeface="Segoe Print" panose="02000600000000000000" pitchFamily="2" charset="0"/>
            </a:rPr>
            <a:t>zostáva konštantná, keď sa značka presúva na nové trhy a nové produkty</a:t>
          </a:r>
          <a:r>
            <a:rPr lang="hr-HR" sz="1200" kern="1200" noProof="0" dirty="0">
              <a:latin typeface="Segoe Print" panose="02000600000000000000" pitchFamily="2" charset="0"/>
            </a:rPr>
            <a:t>;</a:t>
          </a:r>
          <a:endParaRPr lang="en-GB" sz="1200" kern="1200" noProof="0" dirty="0">
            <a:latin typeface="Segoe Print" panose="02000600000000000000" pitchFamily="2" charset="0"/>
          </a:endParaRPr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200" kern="1200" noProof="0" dirty="0">
              <a:latin typeface="Segoe Print" panose="02000600000000000000" pitchFamily="2" charset="0"/>
            </a:rPr>
            <a:t>zameriava sa na atribúty produktu, služby, užívateľský profil, prostredie obchodu a výkon produktu</a:t>
          </a:r>
          <a:r>
            <a:rPr lang="hr-HR" sz="1200" kern="1200" noProof="0" dirty="0">
              <a:latin typeface="Segoe Print" panose="02000600000000000000" pitchFamily="2" charset="0"/>
            </a:rPr>
            <a:t>.</a:t>
          </a:r>
          <a:endParaRPr lang="en-GB" sz="1200" kern="1200" noProof="0" dirty="0">
            <a:latin typeface="Segoe Print" panose="02000600000000000000" pitchFamily="2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200" b="1" i="1" u="sng" kern="1200" noProof="0" dirty="0">
              <a:latin typeface="Segoe Print" panose="02000600000000000000" pitchFamily="2" charset="0"/>
            </a:rPr>
            <a:t>Rozšírená identita</a:t>
          </a:r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200" b="0" i="0" u="none" kern="1200" noProof="0" dirty="0">
              <a:latin typeface="Segoe Print" panose="02000600000000000000" pitchFamily="2" charset="0"/>
            </a:rPr>
            <a:t>prvky značky obklopujúce základnú identitu, ktorá jej dodáva bohatosť a štruktúru</a:t>
          </a:r>
          <a:r>
            <a:rPr lang="hr-HR" sz="1200" b="0" i="0" u="none" kern="1200" noProof="0" dirty="0">
              <a:latin typeface="Segoe Print" panose="02000600000000000000" pitchFamily="2" charset="0"/>
            </a:rPr>
            <a:t>;</a:t>
          </a:r>
          <a:endParaRPr lang="en-GB" sz="1200" b="0" i="0" u="none" kern="1200" noProof="0" dirty="0">
            <a:latin typeface="Segoe Print" panose="02000600000000000000" pitchFamily="2" charset="0"/>
          </a:endParaRPr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200" b="0" i="0" u="none" kern="1200" noProof="0" dirty="0">
              <a:latin typeface="Segoe Print" panose="02000600000000000000" pitchFamily="2" charset="0"/>
            </a:rPr>
            <a:t>dôraz sa kladie na silnú asociáciu symbolov a osobnosť značky.</a:t>
          </a:r>
          <a:endParaRPr lang="en-GB" sz="1200" b="0" i="0" u="none" kern="1200" noProof="0" dirty="0">
            <a:latin typeface="Segoe Print" panose="02000600000000000000" pitchFamily="2" charset="0"/>
          </a:endParaRPr>
        </a:p>
      </dsp:txBody>
      <dsp:txXfrm>
        <a:off x="0" y="1742106"/>
        <a:ext cx="8211845" cy="2570400"/>
      </dsp:txXfrm>
    </dsp:sp>
    <dsp:sp modelId="{3E34E341-3F26-45B0-A48D-A9A2F3428CAD}">
      <dsp:nvSpPr>
        <dsp:cNvPr id="0" name=""/>
        <dsp:cNvSpPr/>
      </dsp:nvSpPr>
      <dsp:spPr>
        <a:xfrm>
          <a:off x="410592" y="1564985"/>
          <a:ext cx="5748291" cy="354240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272" tIns="0" rIns="217272" bIns="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 noProof="0" dirty="0">
              <a:latin typeface="Segoe Print" panose="02000600000000000000" pitchFamily="2" charset="0"/>
            </a:rPr>
            <a:t>Obsah identity značky </a:t>
          </a:r>
          <a:r>
            <a:rPr lang="en-GB" sz="1200" kern="1200" noProof="0" dirty="0">
              <a:latin typeface="Segoe Print" panose="02000600000000000000" pitchFamily="2" charset="0"/>
            </a:rPr>
            <a:t>(</a:t>
          </a:r>
          <a:r>
            <a:rPr lang="en-GB" sz="1200" kern="1200" noProof="0" dirty="0" err="1">
              <a:latin typeface="Segoe Print" panose="02000600000000000000" pitchFamily="2" charset="0"/>
            </a:rPr>
            <a:t>Ghodeswar</a:t>
          </a:r>
          <a:r>
            <a:rPr lang="en-GB" sz="1200" kern="1200" noProof="0" dirty="0">
              <a:latin typeface="Segoe Print" panose="02000600000000000000" pitchFamily="2" charset="0"/>
            </a:rPr>
            <a:t>, 2008; Aaker, 1996):</a:t>
          </a:r>
        </a:p>
      </dsp:txBody>
      <dsp:txXfrm>
        <a:off x="427885" y="1582278"/>
        <a:ext cx="5713705" cy="31965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BB87EB-A886-4351-B502-97D0B057B0F9}">
      <dsp:nvSpPr>
        <dsp:cNvPr id="0" name=""/>
        <dsp:cNvSpPr/>
      </dsp:nvSpPr>
      <dsp:spPr>
        <a:xfrm>
          <a:off x="0" y="4973"/>
          <a:ext cx="6587231" cy="947700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000" kern="1200" noProof="0" dirty="0">
              <a:latin typeface="Segoe Print" panose="02000600000000000000" pitchFamily="2" charset="0"/>
            </a:rPr>
            <a:t>Systém identity značky</a:t>
          </a:r>
        </a:p>
      </dsp:txBody>
      <dsp:txXfrm>
        <a:off x="46263" y="51236"/>
        <a:ext cx="6494705" cy="85517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985245-34D4-4CC7-A1D2-0FF43C2C523A}">
      <dsp:nvSpPr>
        <dsp:cNvPr id="0" name=""/>
        <dsp:cNvSpPr/>
      </dsp:nvSpPr>
      <dsp:spPr>
        <a:xfrm>
          <a:off x="0" y="1360"/>
          <a:ext cx="2464041" cy="5054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kern="1200" noProof="0" dirty="0">
              <a:latin typeface="Segoe Print" panose="02000600000000000000" pitchFamily="2" charset="0"/>
            </a:rPr>
            <a:t>Identita značky</a:t>
          </a:r>
        </a:p>
      </dsp:txBody>
      <dsp:txXfrm>
        <a:off x="24674" y="26034"/>
        <a:ext cx="2414693" cy="45609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016503-02A5-421F-BF0B-FFFB5BD07F3D}">
      <dsp:nvSpPr>
        <dsp:cNvPr id="0" name=""/>
        <dsp:cNvSpPr/>
      </dsp:nvSpPr>
      <dsp:spPr>
        <a:xfrm>
          <a:off x="0" y="213386"/>
          <a:ext cx="3037795" cy="11670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767" tIns="270764" rIns="235767" bIns="92456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noProof="0" dirty="0">
              <a:latin typeface="Segoe Print" panose="02000600000000000000" pitchFamily="2" charset="0"/>
            </a:rPr>
            <a:t>Aaker, D. A. (1996). Building Strong Brands, The Free Press. New York, </a:t>
          </a:r>
          <a:r>
            <a:rPr lang="sk-SK" sz="1300" kern="1200" noProof="0" dirty="0">
              <a:latin typeface="Segoe Print" panose="02000600000000000000" pitchFamily="2" charset="0"/>
            </a:rPr>
            <a:t>s</a:t>
          </a:r>
          <a:r>
            <a:rPr lang="en-GB" sz="1300" kern="1200" noProof="0" dirty="0">
              <a:latin typeface="Segoe Print" panose="02000600000000000000" pitchFamily="2" charset="0"/>
            </a:rPr>
            <a:t>. 79</a:t>
          </a:r>
        </a:p>
      </dsp:txBody>
      <dsp:txXfrm>
        <a:off x="0" y="213386"/>
        <a:ext cx="3037795" cy="1167075"/>
      </dsp:txXfrm>
    </dsp:sp>
    <dsp:sp modelId="{167E7E3E-98AE-4DB2-9CC8-39B4A30F31A6}">
      <dsp:nvSpPr>
        <dsp:cNvPr id="0" name=""/>
        <dsp:cNvSpPr/>
      </dsp:nvSpPr>
      <dsp:spPr>
        <a:xfrm>
          <a:off x="151889" y="21506"/>
          <a:ext cx="2126457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375" tIns="0" rIns="80375" bIns="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300" kern="1200" noProof="0" dirty="0">
              <a:latin typeface="Segoe Print" panose="02000600000000000000" pitchFamily="2" charset="0"/>
            </a:rPr>
            <a:t>Zdroj</a:t>
          </a:r>
          <a:r>
            <a:rPr lang="en-GB" sz="1300" kern="1200" noProof="0" dirty="0"/>
            <a:t>:</a:t>
          </a:r>
        </a:p>
      </dsp:txBody>
      <dsp:txXfrm>
        <a:off x="170623" y="40240"/>
        <a:ext cx="2088989" cy="34629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3885E2-966D-475D-857C-0169CB68F514}">
      <dsp:nvSpPr>
        <dsp:cNvPr id="0" name=""/>
        <dsp:cNvSpPr/>
      </dsp:nvSpPr>
      <dsp:spPr>
        <a:xfrm>
          <a:off x="0" y="15186"/>
          <a:ext cx="7267135" cy="12951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4100" kern="1200" noProof="0" dirty="0">
              <a:latin typeface="Segoe Print" panose="02000600000000000000" pitchFamily="2" charset="0"/>
            </a:rPr>
            <a:t>Identita značky</a:t>
          </a:r>
          <a:endParaRPr lang="en-GB" sz="4100" kern="1200" noProof="0" dirty="0">
            <a:latin typeface="Segoe Print" panose="02000600000000000000" pitchFamily="2" charset="0"/>
          </a:endParaRPr>
        </a:p>
      </dsp:txBody>
      <dsp:txXfrm>
        <a:off x="63226" y="78412"/>
        <a:ext cx="7140683" cy="116873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AFF17A-8450-4803-9535-A15DA57F69DA}">
      <dsp:nvSpPr>
        <dsp:cNvPr id="0" name=""/>
        <dsp:cNvSpPr/>
      </dsp:nvSpPr>
      <dsp:spPr>
        <a:xfrm>
          <a:off x="0" y="202154"/>
          <a:ext cx="7048870" cy="562410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700" kern="1200" noProof="0" dirty="0">
              <a:latin typeface="Segoe Print" panose="02000600000000000000" pitchFamily="2" charset="0"/>
            </a:rPr>
            <a:t>Ako byť efektívny?</a:t>
          </a:r>
        </a:p>
      </dsp:txBody>
      <dsp:txXfrm>
        <a:off x="0" y="202154"/>
        <a:ext cx="7048870" cy="562410"/>
      </dsp:txXfrm>
    </dsp:sp>
    <dsp:sp modelId="{67941C89-C3B9-4859-9C45-33A2907F93EA}">
      <dsp:nvSpPr>
        <dsp:cNvPr id="0" name=""/>
        <dsp:cNvSpPr/>
      </dsp:nvSpPr>
      <dsp:spPr>
        <a:xfrm>
          <a:off x="0" y="764565"/>
          <a:ext cx="7048870" cy="3359880"/>
        </a:xfrm>
        <a:prstGeom prst="rect">
          <a:avLst/>
        </a:prstGeom>
        <a:solidFill>
          <a:srgbClr val="C0CC28">
            <a:alpha val="29000"/>
          </a:srgb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k-SK" sz="1700" kern="1200" dirty="0">
              <a:latin typeface="Segoe Print" panose="02000600000000000000" pitchFamily="2" charset="0"/>
            </a:rPr>
            <a:t>Vedieť, čo znamená značka, a efektívne vyjadriť svoju identitu </a:t>
          </a:r>
          <a:r>
            <a:rPr lang="hr-HR" sz="1700" kern="1200" dirty="0">
              <a:latin typeface="Segoe Print" panose="02000600000000000000" pitchFamily="2" charset="0"/>
              <a:cs typeface="Calibri"/>
            </a:rPr>
            <a:t>→ </a:t>
          </a:r>
          <a:r>
            <a:rPr lang="sk-SK" sz="1700" kern="1200" dirty="0">
              <a:latin typeface="Segoe Print" panose="02000600000000000000" pitchFamily="2" charset="0"/>
              <a:cs typeface="Calibri"/>
            </a:rPr>
            <a:t>predstavujte, čo organizácia môže a bude v priebehu času robiť</a:t>
          </a:r>
          <a:endParaRPr lang="hr-HR" sz="1700" kern="1200" dirty="0">
            <a:latin typeface="Segoe Print" panose="02000600000000000000" pitchFamily="2" charset="0"/>
          </a:endParaRPr>
        </a:p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700" kern="1200" dirty="0">
              <a:latin typeface="Segoe Print" panose="02000600000000000000" pitchFamily="2" charset="0"/>
            </a:rPr>
            <a:t> </a:t>
          </a:r>
          <a:r>
            <a:rPr lang="sk-SK" sz="1700" kern="1200" dirty="0">
              <a:latin typeface="Segoe Print" panose="02000600000000000000" pitchFamily="2" charset="0"/>
            </a:rPr>
            <a:t> Identita značky musí</a:t>
          </a:r>
          <a:r>
            <a:rPr lang="hr-HR" sz="1700" kern="1200" dirty="0">
              <a:latin typeface="Segoe Print" panose="02000600000000000000" pitchFamily="2" charset="0"/>
            </a:rPr>
            <a:t>:</a:t>
          </a:r>
        </a:p>
        <a:p>
          <a:pPr marL="444500" marR="0" lvl="2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k-SK" sz="1700" kern="1200" dirty="0">
              <a:latin typeface="Segoe Print" panose="02000600000000000000" pitchFamily="2" charset="0"/>
            </a:rPr>
            <a:t>rezonovať so spotrebiteľom</a:t>
          </a:r>
          <a:r>
            <a:rPr lang="hr-HR" sz="1700" kern="1200" dirty="0">
              <a:latin typeface="Segoe Print" panose="02000600000000000000" pitchFamily="2" charset="0"/>
            </a:rPr>
            <a:t> </a:t>
          </a:r>
          <a:r>
            <a:rPr lang="hr-HR" sz="1700" kern="1200" dirty="0">
              <a:latin typeface="Segoe Print" panose="02000600000000000000" pitchFamily="2" charset="0"/>
              <a:cs typeface="Calibri"/>
            </a:rPr>
            <a:t>→</a:t>
          </a:r>
          <a:r>
            <a:rPr lang="en-GB" sz="1700" kern="1200" dirty="0">
              <a:latin typeface="Segoe Print" panose="02000600000000000000" pitchFamily="2" charset="0"/>
            </a:rPr>
            <a:t> </a:t>
          </a:r>
          <a:r>
            <a:rPr lang="sk-SK" sz="1700" kern="1200" noProof="0" dirty="0">
              <a:latin typeface="Segoe Print" panose="02000600000000000000" pitchFamily="2" charset="0"/>
            </a:rPr>
            <a:t>lojalita</a:t>
          </a:r>
          <a:endParaRPr lang="en-GB" sz="1700" kern="1200" noProof="0" dirty="0">
            <a:latin typeface="Segoe Print" panose="02000600000000000000" pitchFamily="2" charset="0"/>
          </a:endParaRPr>
        </a:p>
        <a:p>
          <a:pPr marL="0" marR="0" lvl="2" indent="44450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k-SK" sz="1700" kern="1200" dirty="0">
              <a:latin typeface="Segoe Print" panose="02000600000000000000" pitchFamily="2" charset="0"/>
            </a:rPr>
            <a:t>odlíšiť značku od konkurencie </a:t>
          </a:r>
          <a:r>
            <a:rPr lang="hr-HR" sz="1700" kern="1200" dirty="0">
              <a:latin typeface="Segoe Print" panose="02000600000000000000" pitchFamily="2" charset="0"/>
            </a:rPr>
            <a:t> </a:t>
          </a:r>
        </a:p>
        <a:p>
          <a:pPr marL="0" marR="0" lvl="1" indent="44450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700" kern="1200" dirty="0">
              <a:latin typeface="Segoe Print" panose="02000600000000000000" pitchFamily="2" charset="0"/>
              <a:hlinkClick xmlns:r="http://schemas.openxmlformats.org/officeDocument/2006/relationships" r:id="rId1"/>
            </a:rPr>
            <a:t>https://www.thebrandingjournal.com/2018/02/ethical-branding-guide</a:t>
          </a:r>
          <a:r>
            <a:rPr lang="hr-HR" sz="1700" kern="1200" dirty="0">
              <a:latin typeface="Segoe Print" panose="02000600000000000000" pitchFamily="2" charset="0"/>
            </a:rPr>
            <a:t> </a:t>
          </a:r>
        </a:p>
      </dsp:txBody>
      <dsp:txXfrm>
        <a:off x="0" y="764565"/>
        <a:ext cx="7048870" cy="335988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2C1533-5D24-4B07-A6EF-73D49A1BF4CE}">
      <dsp:nvSpPr>
        <dsp:cNvPr id="0" name=""/>
        <dsp:cNvSpPr/>
      </dsp:nvSpPr>
      <dsp:spPr>
        <a:xfrm>
          <a:off x="0" y="15186"/>
          <a:ext cx="7128769" cy="129519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4100" kern="1200" noProof="0" dirty="0">
              <a:latin typeface="Segoe Print" panose="02000600000000000000" pitchFamily="2" charset="0"/>
            </a:rPr>
            <a:t>Rámec identity značky</a:t>
          </a:r>
          <a:endParaRPr lang="en-GB" sz="4100" kern="1200" noProof="0" dirty="0">
            <a:latin typeface="Segoe Print" panose="02000600000000000000" pitchFamily="2" charset="0"/>
          </a:endParaRPr>
        </a:p>
      </dsp:txBody>
      <dsp:txXfrm>
        <a:off x="63226" y="78412"/>
        <a:ext cx="7002317" cy="116873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36C581-2550-4FAF-BF99-EA176EAC510B}">
      <dsp:nvSpPr>
        <dsp:cNvPr id="0" name=""/>
        <dsp:cNvSpPr/>
      </dsp:nvSpPr>
      <dsp:spPr>
        <a:xfrm>
          <a:off x="0" y="13851"/>
          <a:ext cx="7115973" cy="947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000" kern="1200" noProof="0" dirty="0">
              <a:latin typeface="Segoe Print" panose="02000600000000000000" pitchFamily="2" charset="0"/>
            </a:rPr>
            <a:t>Typy na budovanie identity značky</a:t>
          </a:r>
        </a:p>
      </dsp:txBody>
      <dsp:txXfrm>
        <a:off x="46263" y="60114"/>
        <a:ext cx="7023447" cy="8551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481456-04D9-442D-A4C6-C54700EA518A}">
      <dsp:nvSpPr>
        <dsp:cNvPr id="0" name=""/>
        <dsp:cNvSpPr/>
      </dsp:nvSpPr>
      <dsp:spPr>
        <a:xfrm>
          <a:off x="0" y="212150"/>
          <a:ext cx="761750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8EEBAD-961A-47A5-817C-B377A1EC3657}">
      <dsp:nvSpPr>
        <dsp:cNvPr id="0" name=""/>
        <dsp:cNvSpPr/>
      </dsp:nvSpPr>
      <dsp:spPr>
        <a:xfrm>
          <a:off x="380875" y="20270"/>
          <a:ext cx="5332256" cy="383760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547" tIns="0" rIns="201547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300" b="1" kern="1200" noProof="0" dirty="0">
              <a:solidFill>
                <a:schemeClr val="tx1"/>
              </a:solidFill>
              <a:latin typeface="Segoe Print" pitchFamily="2" charset="0"/>
            </a:rPr>
            <a:t>zapamätateľnosť</a:t>
          </a:r>
        </a:p>
      </dsp:txBody>
      <dsp:txXfrm>
        <a:off x="399609" y="39004"/>
        <a:ext cx="5294788" cy="346292"/>
      </dsp:txXfrm>
    </dsp:sp>
    <dsp:sp modelId="{4026FF64-8B09-4AE4-84DB-D37A11070B9F}">
      <dsp:nvSpPr>
        <dsp:cNvPr id="0" name=""/>
        <dsp:cNvSpPr/>
      </dsp:nvSpPr>
      <dsp:spPr>
        <a:xfrm>
          <a:off x="0" y="801830"/>
          <a:ext cx="761750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4670DD-0666-4CD9-90DC-B9B4D9F5ED7A}">
      <dsp:nvSpPr>
        <dsp:cNvPr id="0" name=""/>
        <dsp:cNvSpPr/>
      </dsp:nvSpPr>
      <dsp:spPr>
        <a:xfrm>
          <a:off x="380875" y="609950"/>
          <a:ext cx="5332256" cy="383760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547" tIns="0" rIns="201547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300" b="1" kern="1200" noProof="0" dirty="0">
              <a:solidFill>
                <a:schemeClr val="tx1"/>
              </a:solidFill>
              <a:latin typeface="Segoe Print" pitchFamily="2" charset="0"/>
            </a:rPr>
            <a:t>zmysluplnosť</a:t>
          </a:r>
        </a:p>
      </dsp:txBody>
      <dsp:txXfrm>
        <a:off x="399609" y="628684"/>
        <a:ext cx="5294788" cy="346292"/>
      </dsp:txXfrm>
    </dsp:sp>
    <dsp:sp modelId="{F8342EBA-E454-4A8B-8EF9-21A4B56E4F43}">
      <dsp:nvSpPr>
        <dsp:cNvPr id="0" name=""/>
        <dsp:cNvSpPr/>
      </dsp:nvSpPr>
      <dsp:spPr>
        <a:xfrm>
          <a:off x="0" y="1391510"/>
          <a:ext cx="761750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6F6F9D-726E-432C-A608-7BA1A970B900}">
      <dsp:nvSpPr>
        <dsp:cNvPr id="0" name=""/>
        <dsp:cNvSpPr/>
      </dsp:nvSpPr>
      <dsp:spPr>
        <a:xfrm>
          <a:off x="380875" y="1199630"/>
          <a:ext cx="5332256" cy="38376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547" tIns="0" rIns="201547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300" b="1" kern="1200" noProof="0" dirty="0">
              <a:solidFill>
                <a:schemeClr val="tx1"/>
              </a:solidFill>
              <a:latin typeface="Segoe Print" pitchFamily="2" charset="0"/>
            </a:rPr>
            <a:t>príjemnosť</a:t>
          </a:r>
          <a:endParaRPr lang="en-GB" sz="1300" b="1" kern="1200" noProof="0" dirty="0">
            <a:solidFill>
              <a:schemeClr val="tx1"/>
            </a:solidFill>
            <a:latin typeface="Segoe Print" pitchFamily="2" charset="0"/>
          </a:endParaRPr>
        </a:p>
      </dsp:txBody>
      <dsp:txXfrm>
        <a:off x="399609" y="1218364"/>
        <a:ext cx="5294788" cy="346292"/>
      </dsp:txXfrm>
    </dsp:sp>
    <dsp:sp modelId="{1EAD4CBC-B894-4389-A54A-494B10DCCE71}">
      <dsp:nvSpPr>
        <dsp:cNvPr id="0" name=""/>
        <dsp:cNvSpPr/>
      </dsp:nvSpPr>
      <dsp:spPr>
        <a:xfrm>
          <a:off x="0" y="1981190"/>
          <a:ext cx="761750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E6F278-F260-419F-853C-303DC8418D2C}">
      <dsp:nvSpPr>
        <dsp:cNvPr id="0" name=""/>
        <dsp:cNvSpPr/>
      </dsp:nvSpPr>
      <dsp:spPr>
        <a:xfrm>
          <a:off x="380875" y="1789310"/>
          <a:ext cx="5332256" cy="383760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547" tIns="0" rIns="201547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300" b="1" kern="1200" noProof="0" dirty="0">
              <a:solidFill>
                <a:schemeClr val="tx1"/>
              </a:solidFill>
              <a:latin typeface="Segoe Print" pitchFamily="2" charset="0"/>
            </a:rPr>
            <a:t>prenosnosť</a:t>
          </a:r>
        </a:p>
      </dsp:txBody>
      <dsp:txXfrm>
        <a:off x="399609" y="1808044"/>
        <a:ext cx="5294788" cy="346292"/>
      </dsp:txXfrm>
    </dsp:sp>
    <dsp:sp modelId="{143376F6-E544-459D-9795-88FAEE8AF596}">
      <dsp:nvSpPr>
        <dsp:cNvPr id="0" name=""/>
        <dsp:cNvSpPr/>
      </dsp:nvSpPr>
      <dsp:spPr>
        <a:xfrm>
          <a:off x="0" y="2570870"/>
          <a:ext cx="761750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938CA5-68FC-4DE7-82B6-0C81272ADC12}">
      <dsp:nvSpPr>
        <dsp:cNvPr id="0" name=""/>
        <dsp:cNvSpPr/>
      </dsp:nvSpPr>
      <dsp:spPr>
        <a:xfrm>
          <a:off x="380875" y="2378990"/>
          <a:ext cx="5332256" cy="383760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547" tIns="0" rIns="201547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300" b="1" kern="1200" noProof="0" dirty="0">
              <a:solidFill>
                <a:schemeClr val="tx1"/>
              </a:solidFill>
              <a:latin typeface="Segoe Print" pitchFamily="2" charset="0"/>
            </a:rPr>
            <a:t>prispôsobivosť</a:t>
          </a:r>
        </a:p>
      </dsp:txBody>
      <dsp:txXfrm>
        <a:off x="399609" y="2397724"/>
        <a:ext cx="5294788" cy="346292"/>
      </dsp:txXfrm>
    </dsp:sp>
    <dsp:sp modelId="{EC91504C-C7BE-4667-8545-0F98C8C3643C}">
      <dsp:nvSpPr>
        <dsp:cNvPr id="0" name=""/>
        <dsp:cNvSpPr/>
      </dsp:nvSpPr>
      <dsp:spPr>
        <a:xfrm>
          <a:off x="0" y="3160550"/>
          <a:ext cx="761750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2A50B3-F622-41AA-9A84-C35764D28212}">
      <dsp:nvSpPr>
        <dsp:cNvPr id="0" name=""/>
        <dsp:cNvSpPr/>
      </dsp:nvSpPr>
      <dsp:spPr>
        <a:xfrm>
          <a:off x="380875" y="2968670"/>
          <a:ext cx="5332256" cy="38376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547" tIns="0" rIns="201547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300" b="1" kern="1200" noProof="0" dirty="0" err="1">
              <a:solidFill>
                <a:schemeClr val="tx1"/>
              </a:solidFill>
              <a:latin typeface="Segoe Print" pitchFamily="2" charset="0"/>
            </a:rPr>
            <a:t>chrániteľnosť</a:t>
          </a:r>
          <a:endParaRPr lang="sk-SK" sz="1300" b="1" kern="1200" noProof="0" dirty="0">
            <a:solidFill>
              <a:schemeClr val="tx1"/>
            </a:solidFill>
            <a:latin typeface="Segoe Print" pitchFamily="2" charset="0"/>
          </a:endParaRPr>
        </a:p>
      </dsp:txBody>
      <dsp:txXfrm>
        <a:off x="399609" y="2987404"/>
        <a:ext cx="5294788" cy="34629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0F6335-3715-40E1-845C-1AD262124A87}">
      <dsp:nvSpPr>
        <dsp:cNvPr id="0" name=""/>
        <dsp:cNvSpPr/>
      </dsp:nvSpPr>
      <dsp:spPr>
        <a:xfrm>
          <a:off x="0" y="245913"/>
          <a:ext cx="6221401" cy="12820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850" tIns="229108" rIns="482850" bIns="78232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100" kern="1200" noProof="0" dirty="0">
              <a:latin typeface="Segoe Print" panose="02000600000000000000" pitchFamily="2" charset="0"/>
            </a:rPr>
            <a:t>Prečo robíte to, čo robíte?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 noProof="0" dirty="0">
              <a:latin typeface="Segoe Print" panose="02000600000000000000" pitchFamily="2" charset="0"/>
            </a:rPr>
            <a:t>Aký je dôvod, že ste na trhu?</a:t>
          </a:r>
          <a:endParaRPr lang="sk-SK" sz="1100" kern="1200" noProof="0" dirty="0">
            <a:latin typeface="Segoe Print" panose="02000600000000000000" pitchFamily="2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100" kern="1200" noProof="0" dirty="0">
              <a:latin typeface="Segoe Print" panose="02000600000000000000" pitchFamily="2" charset="0"/>
            </a:rPr>
            <a:t>Prečo nejde o zarábanie peňazí! Zarábanie peňazí je výsledkom nie dôvodom! </a:t>
          </a:r>
        </a:p>
      </dsp:txBody>
      <dsp:txXfrm>
        <a:off x="0" y="245913"/>
        <a:ext cx="6221401" cy="1282049"/>
      </dsp:txXfrm>
    </dsp:sp>
    <dsp:sp modelId="{EE12323C-9A57-46D3-AE18-E656AC4A9EF0}">
      <dsp:nvSpPr>
        <dsp:cNvPr id="0" name=""/>
        <dsp:cNvSpPr/>
      </dsp:nvSpPr>
      <dsp:spPr>
        <a:xfrm>
          <a:off x="311070" y="83553"/>
          <a:ext cx="4354980" cy="3247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608" tIns="0" rIns="164608" bIns="0" numCol="1" spcCol="1270" anchor="ctr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100" kern="1200" noProof="0" dirty="0">
              <a:latin typeface="Segoe Print" panose="02000600000000000000" pitchFamily="2" charset="0"/>
            </a:rPr>
            <a:t>Vysvetlite účel vašej značky</a:t>
          </a:r>
        </a:p>
      </dsp:txBody>
      <dsp:txXfrm>
        <a:off x="326922" y="99405"/>
        <a:ext cx="4323276" cy="293016"/>
      </dsp:txXfrm>
    </dsp:sp>
    <dsp:sp modelId="{7747CDE4-0590-4035-AC15-19B11A6DA0B1}">
      <dsp:nvSpPr>
        <dsp:cNvPr id="0" name=""/>
        <dsp:cNvSpPr/>
      </dsp:nvSpPr>
      <dsp:spPr>
        <a:xfrm>
          <a:off x="0" y="1749723"/>
          <a:ext cx="6221401" cy="796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850" tIns="229108" rIns="482850" bIns="78232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100" kern="1200" noProof="0">
              <a:latin typeface="Segoe Print" panose="02000600000000000000" pitchFamily="2" charset="0"/>
            </a:rPr>
            <a:t>Definujte prísľub svojej značky</a:t>
          </a:r>
          <a:endParaRPr lang="sk-SK" sz="1100" kern="1200" noProof="0" dirty="0">
            <a:latin typeface="Segoe Print" panose="02000600000000000000" pitchFamily="2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100" kern="1200" noProof="0" dirty="0">
              <a:latin typeface="Segoe Print" panose="02000600000000000000" pitchFamily="2" charset="0"/>
            </a:rPr>
            <a:t>Čo sa chystáte dodávať? </a:t>
          </a:r>
        </a:p>
      </dsp:txBody>
      <dsp:txXfrm>
        <a:off x="0" y="1749723"/>
        <a:ext cx="6221401" cy="796950"/>
      </dsp:txXfrm>
    </dsp:sp>
    <dsp:sp modelId="{12A5CBCA-399A-43A5-9DA2-6277490AE34B}">
      <dsp:nvSpPr>
        <dsp:cNvPr id="0" name=""/>
        <dsp:cNvSpPr/>
      </dsp:nvSpPr>
      <dsp:spPr>
        <a:xfrm>
          <a:off x="311070" y="1587363"/>
          <a:ext cx="4354980" cy="3247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608" tIns="0" rIns="164608" bIns="0" numCol="1" spcCol="1270" anchor="ctr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100" kern="1200" noProof="0" dirty="0">
              <a:latin typeface="Segoe Print" panose="02000600000000000000" pitchFamily="2" charset="0"/>
            </a:rPr>
            <a:t> Vysvetlite hodnoty, ktoré si vaša značka váži</a:t>
          </a:r>
        </a:p>
      </dsp:txBody>
      <dsp:txXfrm>
        <a:off x="326922" y="1603215"/>
        <a:ext cx="4323276" cy="293016"/>
      </dsp:txXfrm>
    </dsp:sp>
    <dsp:sp modelId="{226ABFC4-6855-4F9C-89A5-695E8B8557AB}">
      <dsp:nvSpPr>
        <dsp:cNvPr id="0" name=""/>
        <dsp:cNvSpPr/>
      </dsp:nvSpPr>
      <dsp:spPr>
        <a:xfrm>
          <a:off x="0" y="2768433"/>
          <a:ext cx="6221401" cy="10221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850" tIns="229108" rIns="482850" bIns="78232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100" kern="1200" noProof="0" dirty="0">
              <a:latin typeface="Segoe Print" panose="02000600000000000000" pitchFamily="2" charset="0"/>
            </a:rPr>
            <a:t>Keby vaša značka bola človek, akým človekom by bola?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100" kern="1200" noProof="0" dirty="0">
              <a:latin typeface="Segoe Print" panose="02000600000000000000" pitchFamily="2" charset="0"/>
            </a:rPr>
            <a:t>Emocionálne vlastnosti značky ovplyvnené hodnotami a kultúrou podnikania</a:t>
          </a:r>
        </a:p>
      </dsp:txBody>
      <dsp:txXfrm>
        <a:off x="0" y="2768433"/>
        <a:ext cx="6221401" cy="1022175"/>
      </dsp:txXfrm>
    </dsp:sp>
    <dsp:sp modelId="{65DE8E33-6E09-42FE-9957-F961D5EF1765}">
      <dsp:nvSpPr>
        <dsp:cNvPr id="0" name=""/>
        <dsp:cNvSpPr/>
      </dsp:nvSpPr>
      <dsp:spPr>
        <a:xfrm>
          <a:off x="311070" y="2606073"/>
          <a:ext cx="4354980" cy="3247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608" tIns="0" rIns="164608" bIns="0" numCol="1" spcCol="1270" anchor="ctr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100" kern="1200" noProof="0" dirty="0">
              <a:latin typeface="Segoe Print" panose="02000600000000000000" pitchFamily="2" charset="0"/>
            </a:rPr>
            <a:t>Myslite na osobnosť značky</a:t>
          </a:r>
        </a:p>
      </dsp:txBody>
      <dsp:txXfrm>
        <a:off x="326922" y="2621925"/>
        <a:ext cx="4323276" cy="293016"/>
      </dsp:txXfrm>
    </dsp:sp>
    <dsp:sp modelId="{60C97837-5D56-40A9-8CC9-FACC03D5CDF3}">
      <dsp:nvSpPr>
        <dsp:cNvPr id="0" name=""/>
        <dsp:cNvSpPr/>
      </dsp:nvSpPr>
      <dsp:spPr>
        <a:xfrm>
          <a:off x="0" y="4012368"/>
          <a:ext cx="6221401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939E52-8695-4373-B24C-8838F47ECAE3}">
      <dsp:nvSpPr>
        <dsp:cNvPr id="0" name=""/>
        <dsp:cNvSpPr/>
      </dsp:nvSpPr>
      <dsp:spPr>
        <a:xfrm>
          <a:off x="311070" y="3850008"/>
          <a:ext cx="4354980" cy="3247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608" tIns="0" rIns="164608" bIns="0" numCol="1" spcCol="1270" anchor="ctr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100" kern="1200" dirty="0">
              <a:latin typeface="Segoe Print" panose="02000600000000000000" pitchFamily="2" charset="0"/>
            </a:rPr>
            <a:t> Vyberte jedinečný názov svojej značky</a:t>
          </a:r>
          <a:endParaRPr lang="hr-HR" sz="1100" kern="1200" dirty="0">
            <a:latin typeface="Segoe Print" panose="02000600000000000000" pitchFamily="2" charset="0"/>
          </a:endParaRPr>
        </a:p>
      </dsp:txBody>
      <dsp:txXfrm>
        <a:off x="326922" y="3865860"/>
        <a:ext cx="4323276" cy="293016"/>
      </dsp:txXfrm>
    </dsp:sp>
    <dsp:sp modelId="{CA0BD0C8-DF18-4297-AD0A-84A3B039AF8E}">
      <dsp:nvSpPr>
        <dsp:cNvPr id="0" name=""/>
        <dsp:cNvSpPr/>
      </dsp:nvSpPr>
      <dsp:spPr>
        <a:xfrm>
          <a:off x="0" y="4511328"/>
          <a:ext cx="6221401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835994-1E67-4D6A-AB83-7D40506456C4}">
      <dsp:nvSpPr>
        <dsp:cNvPr id="0" name=""/>
        <dsp:cNvSpPr/>
      </dsp:nvSpPr>
      <dsp:spPr>
        <a:xfrm>
          <a:off x="311070" y="4348968"/>
          <a:ext cx="4354980" cy="3247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608" tIns="0" rIns="164608" bIns="0" numCol="1" spcCol="1270" anchor="ctr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100" kern="1200" noProof="0" dirty="0">
              <a:latin typeface="Segoe Print" panose="02000600000000000000" pitchFamily="2" charset="0"/>
            </a:rPr>
            <a:t>Vytvorte si vizuálnu identitu</a:t>
          </a:r>
        </a:p>
      </dsp:txBody>
      <dsp:txXfrm>
        <a:off x="326922" y="4364820"/>
        <a:ext cx="4323276" cy="293016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60D970-6089-4D8D-887C-C925EEE42CBC}">
      <dsp:nvSpPr>
        <dsp:cNvPr id="0" name=""/>
        <dsp:cNvSpPr/>
      </dsp:nvSpPr>
      <dsp:spPr>
        <a:xfrm>
          <a:off x="3253" y="112073"/>
          <a:ext cx="2683908" cy="200348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49530" rIns="16510" bIns="1651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300" kern="1200">
              <a:hlinkClick xmlns:r="http://schemas.openxmlformats.org/officeDocument/2006/relationships" r:id="rId1"/>
            </a:rPr>
            <a:t>https://www.youtube.com/watch?v=03V5D2hS-h8 </a:t>
          </a:r>
          <a:endParaRPr lang="hr-HR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300" kern="1200">
              <a:hlinkClick xmlns:r="http://schemas.openxmlformats.org/officeDocument/2006/relationships" r:id="rId1"/>
            </a:rPr>
            <a:t>https://www.thebrandingjournal.com/2014/07/airbnbs-consistent-rebrand-focuses-sense-belonging-community/</a:t>
          </a:r>
          <a:r>
            <a:rPr lang="hr-HR" sz="1300" kern="1200"/>
            <a:t> 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300" kern="1200" dirty="0">
              <a:hlinkClick xmlns:r="http://schemas.openxmlformats.org/officeDocument/2006/relationships" r:id="rId2"/>
            </a:rPr>
            <a:t>https://blog.spoongraphics.co.uk/articles/20-brilliant-design-case-studies-neatly-present-brand-identity-concepts</a:t>
          </a:r>
          <a:r>
            <a:rPr lang="hr-HR" sz="1300" kern="1200" dirty="0"/>
            <a:t> </a:t>
          </a:r>
        </a:p>
      </dsp:txBody>
      <dsp:txXfrm>
        <a:off x="50197" y="159017"/>
        <a:ext cx="2590020" cy="1956536"/>
      </dsp:txXfrm>
    </dsp:sp>
    <dsp:sp modelId="{09E3289E-7255-4B5E-ABF9-C4671A556A1B}">
      <dsp:nvSpPr>
        <dsp:cNvPr id="0" name=""/>
        <dsp:cNvSpPr/>
      </dsp:nvSpPr>
      <dsp:spPr>
        <a:xfrm>
          <a:off x="3253" y="2115554"/>
          <a:ext cx="2683908" cy="8614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50800" bIns="0" numCol="1" spcCol="1270" anchor="ctr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4000" kern="1200" noProof="0" dirty="0"/>
            <a:t>Príklady</a:t>
          </a:r>
        </a:p>
      </dsp:txBody>
      <dsp:txXfrm>
        <a:off x="3253" y="2115554"/>
        <a:ext cx="1890076" cy="861496"/>
      </dsp:txXfrm>
    </dsp:sp>
    <dsp:sp modelId="{E71C3279-CCDC-4892-81FE-907AFB59C68D}">
      <dsp:nvSpPr>
        <dsp:cNvPr id="0" name=""/>
        <dsp:cNvSpPr/>
      </dsp:nvSpPr>
      <dsp:spPr>
        <a:xfrm>
          <a:off x="1969253" y="2252395"/>
          <a:ext cx="939367" cy="939367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5EB134-3732-48A3-8AAD-2491860A5781}">
      <dsp:nvSpPr>
        <dsp:cNvPr id="0" name=""/>
        <dsp:cNvSpPr/>
      </dsp:nvSpPr>
      <dsp:spPr>
        <a:xfrm>
          <a:off x="0" y="0"/>
          <a:ext cx="6933460" cy="104247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300" kern="1200" noProof="0" dirty="0">
              <a:latin typeface="Segoe Print" panose="02000600000000000000" pitchFamily="2" charset="0"/>
            </a:rPr>
            <a:t>Pozícia značky/diferenciácia</a:t>
          </a:r>
        </a:p>
      </dsp:txBody>
      <dsp:txXfrm>
        <a:off x="50889" y="50889"/>
        <a:ext cx="6831682" cy="940692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EA924-FF16-4213-B9E7-E518206D9DB7}">
      <dsp:nvSpPr>
        <dsp:cNvPr id="0" name=""/>
        <dsp:cNvSpPr/>
      </dsp:nvSpPr>
      <dsp:spPr>
        <a:xfrm>
          <a:off x="2855" y="54337"/>
          <a:ext cx="2784486" cy="64373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300" kern="1200" noProof="0" dirty="0">
              <a:latin typeface="Segoe Print" panose="02000600000000000000" pitchFamily="2" charset="0"/>
            </a:rPr>
            <a:t>Umiestnenie značky</a:t>
          </a:r>
        </a:p>
      </dsp:txBody>
      <dsp:txXfrm>
        <a:off x="2855" y="54337"/>
        <a:ext cx="2784486" cy="643730"/>
      </dsp:txXfrm>
    </dsp:sp>
    <dsp:sp modelId="{68624EC6-13E2-41CC-87FA-87C6EC426096}">
      <dsp:nvSpPr>
        <dsp:cNvPr id="0" name=""/>
        <dsp:cNvSpPr/>
      </dsp:nvSpPr>
      <dsp:spPr>
        <a:xfrm>
          <a:off x="2855" y="698067"/>
          <a:ext cx="2784486" cy="3867361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300" kern="1200" noProof="0" dirty="0">
              <a:latin typeface="Segoe Print" panose="02000600000000000000" pitchFamily="2" charset="0"/>
            </a:rPr>
            <a:t>Definícia od </a:t>
          </a:r>
          <a:r>
            <a:rPr lang="sk-SK" sz="1300" kern="1200" noProof="0" dirty="0" err="1">
              <a:latin typeface="Segoe Print" panose="02000600000000000000" pitchFamily="2" charset="0"/>
            </a:rPr>
            <a:t>Kotlera</a:t>
          </a:r>
          <a:r>
            <a:rPr lang="sk-SK" sz="1300" kern="1200" noProof="0" dirty="0">
              <a:latin typeface="Segoe Print" panose="02000600000000000000" pitchFamily="2" charset="0"/>
            </a:rPr>
            <a:t>:</a:t>
          </a:r>
        </a:p>
        <a:p>
          <a:pPr marL="228600" lvl="2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300" kern="1200" noProof="0" dirty="0">
              <a:latin typeface="Segoe Print" panose="02000600000000000000" pitchFamily="2" charset="0"/>
            </a:rPr>
            <a:t> „aktom navrhovania ponuky a imidžu spoločnosti tak, aby zaujala výrazné miesto v mysli cieľového trhu“</a:t>
          </a:r>
        </a:p>
      </dsp:txBody>
      <dsp:txXfrm>
        <a:off x="2855" y="698067"/>
        <a:ext cx="2784486" cy="3867361"/>
      </dsp:txXfrm>
    </dsp:sp>
    <dsp:sp modelId="{DCC6DB73-693B-427C-976E-D3753AC26CE1}">
      <dsp:nvSpPr>
        <dsp:cNvPr id="0" name=""/>
        <dsp:cNvSpPr/>
      </dsp:nvSpPr>
      <dsp:spPr>
        <a:xfrm>
          <a:off x="3177170" y="54337"/>
          <a:ext cx="2784486" cy="643730"/>
        </a:xfrm>
        <a:prstGeom prst="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300" kern="1200" noProof="0" dirty="0">
              <a:latin typeface="Segoe Print" panose="02000600000000000000" pitchFamily="2" charset="0"/>
            </a:rPr>
            <a:t>Diferenciácia značky</a:t>
          </a:r>
        </a:p>
      </dsp:txBody>
      <dsp:txXfrm>
        <a:off x="3177170" y="54337"/>
        <a:ext cx="2784486" cy="643730"/>
      </dsp:txXfrm>
    </dsp:sp>
    <dsp:sp modelId="{4D282CA8-6C0B-4F06-B154-99C5CA5FAAED}">
      <dsp:nvSpPr>
        <dsp:cNvPr id="0" name=""/>
        <dsp:cNvSpPr/>
      </dsp:nvSpPr>
      <dsp:spPr>
        <a:xfrm>
          <a:off x="3177170" y="698067"/>
          <a:ext cx="2784486" cy="3867361"/>
        </a:xfrm>
        <a:prstGeom prst="rect">
          <a:avLst/>
        </a:prstGeom>
        <a:solidFill>
          <a:schemeClr val="accent4">
            <a:tint val="40000"/>
            <a:alpha val="90000"/>
            <a:hueOff val="5430963"/>
            <a:satOff val="-25622"/>
            <a:lumOff val="-925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5430963"/>
              <a:satOff val="-25622"/>
              <a:lumOff val="-92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Segoe Print" panose="02000600000000000000" pitchFamily="2" charset="0"/>
            </a:rPr>
            <a:t>(Berry, 2000; </a:t>
          </a:r>
          <a:r>
            <a:rPr lang="en-US" sz="1300" kern="1200" dirty="0" err="1">
              <a:latin typeface="Segoe Print" panose="02000600000000000000" pitchFamily="2" charset="0"/>
            </a:rPr>
            <a:t>Kuo</a:t>
          </a:r>
          <a:r>
            <a:rPr lang="en-US" sz="1300" kern="1200" dirty="0">
              <a:latin typeface="Segoe Print" panose="02000600000000000000" pitchFamily="2" charset="0"/>
            </a:rPr>
            <a:t> </a:t>
          </a:r>
          <a:r>
            <a:rPr lang="sk-SK" sz="1300" kern="1200" dirty="0">
              <a:latin typeface="Segoe Print" panose="02000600000000000000" pitchFamily="2" charset="0"/>
            </a:rPr>
            <a:t>a</a:t>
          </a:r>
          <a:r>
            <a:rPr lang="en-US" sz="1300" kern="1200" dirty="0">
              <a:latin typeface="Segoe Print" panose="02000600000000000000" pitchFamily="2" charset="0"/>
            </a:rPr>
            <a:t> Chen, 2015)</a:t>
          </a:r>
          <a:r>
            <a:rPr lang="hr-HR" sz="1300" kern="1200" dirty="0">
              <a:latin typeface="Segoe Print" panose="02000600000000000000" pitchFamily="2" charset="0"/>
            </a:rPr>
            <a:t>:</a:t>
          </a:r>
        </a:p>
        <a:p>
          <a:pPr marL="228600" lvl="2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300" kern="1200" dirty="0">
              <a:latin typeface="Segoe Print" panose="02000600000000000000" pitchFamily="2" charset="0"/>
            </a:rPr>
            <a:t>je miera, do akej spotrebitelia vnímajú značku ako odlišnú od konkurencie</a:t>
          </a:r>
          <a:endParaRPr lang="hr-HR" sz="1300" kern="1200" dirty="0">
            <a:latin typeface="Segoe Print" panose="02000600000000000000" pitchFamily="2" charset="0"/>
          </a:endParaRPr>
        </a:p>
        <a:p>
          <a:pPr marL="228600" lvl="2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Segoe Print" panose="02000600000000000000" pitchFamily="2" charset="0"/>
            </a:rPr>
            <a:t>(</a:t>
          </a:r>
          <a:r>
            <a:rPr lang="en-US" sz="1300" kern="1200" dirty="0" err="1">
              <a:latin typeface="Segoe Print" panose="02000600000000000000" pitchFamily="2" charset="0"/>
            </a:rPr>
            <a:t>Kimpakorn</a:t>
          </a:r>
          <a:r>
            <a:rPr lang="en-US" sz="1300" kern="1200" dirty="0">
              <a:latin typeface="Segoe Print" panose="02000600000000000000" pitchFamily="2" charset="0"/>
            </a:rPr>
            <a:t> </a:t>
          </a:r>
          <a:r>
            <a:rPr lang="sk-SK" sz="1300" kern="1200" dirty="0">
              <a:latin typeface="Segoe Print" panose="02000600000000000000" pitchFamily="2" charset="0"/>
            </a:rPr>
            <a:t>a</a:t>
          </a:r>
          <a:r>
            <a:rPr lang="en-US" sz="1300" kern="1200" dirty="0">
              <a:latin typeface="Segoe Print" panose="02000600000000000000" pitchFamily="2" charset="0"/>
            </a:rPr>
            <a:t> </a:t>
          </a:r>
          <a:r>
            <a:rPr lang="en-US" sz="1300" kern="1200" dirty="0" err="1">
              <a:latin typeface="Segoe Print" panose="02000600000000000000" pitchFamily="2" charset="0"/>
            </a:rPr>
            <a:t>Tocquer</a:t>
          </a:r>
          <a:r>
            <a:rPr lang="en-US" sz="1300" kern="1200" dirty="0">
              <a:latin typeface="Segoe Print" panose="02000600000000000000" pitchFamily="2" charset="0"/>
            </a:rPr>
            <a:t>, 2010)</a:t>
          </a:r>
          <a:r>
            <a:rPr lang="hr-HR" sz="1300" kern="1200" dirty="0">
              <a:latin typeface="Segoe Print" panose="02000600000000000000" pitchFamily="2" charset="0"/>
            </a:rPr>
            <a:t>:</a:t>
          </a:r>
        </a:p>
        <a:p>
          <a:pPr marL="228600" lvl="2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300" kern="1200" dirty="0">
              <a:latin typeface="Segoe Print" panose="02000600000000000000" pitchFamily="2" charset="0"/>
            </a:rPr>
            <a:t>rozhodujúci faktor pri budovaní konkurenčnej výhody v priemysle spotrebného tovaru aj služieb</a:t>
          </a:r>
          <a:endParaRPr lang="hr-HR" sz="1300" kern="1200" dirty="0">
            <a:latin typeface="Segoe Print" panose="02000600000000000000" pitchFamily="2" charset="0"/>
          </a:endParaRPr>
        </a:p>
        <a:p>
          <a:pPr marL="228600" lvl="2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k-SK" sz="1300" kern="1200" dirty="0">
            <a:latin typeface="Segoe Print" panose="02000600000000000000" pitchFamily="2" charset="0"/>
          </a:endParaRPr>
        </a:p>
      </dsp:txBody>
      <dsp:txXfrm>
        <a:off x="3177170" y="698067"/>
        <a:ext cx="2784486" cy="3867361"/>
      </dsp:txXfrm>
    </dsp:sp>
    <dsp:sp modelId="{73DB3D83-3ADB-4296-B015-A900C6EA71D3}">
      <dsp:nvSpPr>
        <dsp:cNvPr id="0" name=""/>
        <dsp:cNvSpPr/>
      </dsp:nvSpPr>
      <dsp:spPr>
        <a:xfrm>
          <a:off x="6351485" y="54337"/>
          <a:ext cx="2784486" cy="643730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300" kern="1200" noProof="0" dirty="0">
              <a:latin typeface="Segoe Print" panose="02000600000000000000" pitchFamily="2" charset="0"/>
            </a:rPr>
            <a:t>Výzvy</a:t>
          </a:r>
          <a:r>
            <a:rPr lang="en-GB" sz="1300" kern="1200" noProof="0" dirty="0">
              <a:latin typeface="Segoe Print" panose="02000600000000000000" pitchFamily="2" charset="0"/>
            </a:rPr>
            <a:t> (Aaker </a:t>
          </a:r>
          <a:r>
            <a:rPr lang="sk-SK" sz="1300" kern="1200" noProof="0" dirty="0">
              <a:latin typeface="Segoe Print" panose="02000600000000000000" pitchFamily="2" charset="0"/>
            </a:rPr>
            <a:t>a</a:t>
          </a:r>
          <a:r>
            <a:rPr lang="en-GB" sz="1300" kern="1200" noProof="0" dirty="0">
              <a:latin typeface="Segoe Print" panose="02000600000000000000" pitchFamily="2" charset="0"/>
            </a:rPr>
            <a:t> Joachimsthaler, 2000)</a:t>
          </a:r>
        </a:p>
      </dsp:txBody>
      <dsp:txXfrm>
        <a:off x="6351485" y="54337"/>
        <a:ext cx="2784486" cy="643730"/>
      </dsp:txXfrm>
    </dsp:sp>
    <dsp:sp modelId="{17D08353-362B-4C95-AB0D-582F59C7139F}">
      <dsp:nvSpPr>
        <dsp:cNvPr id="0" name=""/>
        <dsp:cNvSpPr/>
      </dsp:nvSpPr>
      <dsp:spPr>
        <a:xfrm>
          <a:off x="6351485" y="698067"/>
          <a:ext cx="2784486" cy="3867361"/>
        </a:xfrm>
        <a:prstGeom prst="rect">
          <a:avLst/>
        </a:prstGeom>
        <a:solidFill>
          <a:schemeClr val="accent4">
            <a:tint val="40000"/>
            <a:alpha val="90000"/>
            <a:hueOff val="10861925"/>
            <a:satOff val="-51245"/>
            <a:lumOff val="-1851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0861925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300" kern="1200" noProof="0" dirty="0">
              <a:latin typeface="Segoe Print" panose="02000600000000000000" pitchFamily="2" charset="0"/>
            </a:rPr>
            <a:t>Aby si vás všimli;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300" kern="1200" noProof="0" dirty="0">
              <a:latin typeface="Segoe Print" panose="02000600000000000000" pitchFamily="2" charset="0"/>
            </a:rPr>
            <a:t>Aby si vás zapamätali;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300" kern="1200" noProof="0" dirty="0">
              <a:latin typeface="Segoe Print" panose="02000600000000000000" pitchFamily="2" charset="0"/>
            </a:rPr>
            <a:t>Vytvoriť si hlboké vzťahy so spotrebiteľmi;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300" kern="1200" noProof="0" dirty="0">
              <a:latin typeface="Segoe Print" panose="02000600000000000000" pitchFamily="2" charset="0"/>
            </a:rPr>
            <a:t>Zmeniť vnímanie a posilniť postoje</a:t>
          </a:r>
          <a:endParaRPr lang="sk-SK" sz="1300" kern="1200" noProof="0" dirty="0">
            <a:latin typeface="Segoe Print" panose="02000600000000000000" pitchFamily="2" charset="0"/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k-SK" sz="1300" kern="1200" noProof="0">
            <a:latin typeface="Segoe Print" panose="02000600000000000000" pitchFamily="2" charset="0"/>
          </a:endParaRPr>
        </a:p>
      </dsp:txBody>
      <dsp:txXfrm>
        <a:off x="6351485" y="698067"/>
        <a:ext cx="2784486" cy="3867361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33E622-3B41-4982-957F-FA02FDD12949}">
      <dsp:nvSpPr>
        <dsp:cNvPr id="0" name=""/>
        <dsp:cNvSpPr/>
      </dsp:nvSpPr>
      <dsp:spPr>
        <a:xfrm>
          <a:off x="0" y="15186"/>
          <a:ext cx="7031114" cy="129519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4100" kern="1200" noProof="0" dirty="0">
              <a:latin typeface="Segoe Print" panose="02000600000000000000" pitchFamily="2" charset="0"/>
            </a:rPr>
            <a:t>Diferenciácia značky</a:t>
          </a:r>
          <a:endParaRPr lang="en-GB" sz="4100" kern="1200" noProof="0" dirty="0">
            <a:latin typeface="Segoe Print" panose="02000600000000000000" pitchFamily="2" charset="0"/>
          </a:endParaRPr>
        </a:p>
      </dsp:txBody>
      <dsp:txXfrm>
        <a:off x="63226" y="78412"/>
        <a:ext cx="6904662" cy="1168738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D2E888-1A60-4A0A-A75F-CCCE962357D8}">
      <dsp:nvSpPr>
        <dsp:cNvPr id="0" name=""/>
        <dsp:cNvSpPr/>
      </dsp:nvSpPr>
      <dsp:spPr>
        <a:xfrm>
          <a:off x="0" y="0"/>
          <a:ext cx="8702930" cy="0"/>
        </a:xfrm>
        <a:prstGeom prst="line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38B1A5-F4DE-4D2F-9260-66925565B0CF}">
      <dsp:nvSpPr>
        <dsp:cNvPr id="0" name=""/>
        <dsp:cNvSpPr/>
      </dsp:nvSpPr>
      <dsp:spPr>
        <a:xfrm>
          <a:off x="0" y="0"/>
          <a:ext cx="2766455" cy="3995753"/>
        </a:xfrm>
        <a:prstGeom prst="rect">
          <a:avLst/>
        </a:prstGeom>
        <a:solidFill>
          <a:srgbClr val="C0CC28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kern="1200" noProof="0" dirty="0">
              <a:latin typeface="Segoe Print" panose="02000600000000000000" pitchFamily="2" charset="0"/>
            </a:rPr>
            <a:t>Päť dimenzií diferenciácie (</a:t>
          </a:r>
          <a:r>
            <a:rPr lang="sk-SK" sz="1800" kern="1200" noProof="0" dirty="0" err="1">
              <a:latin typeface="Segoe Print" panose="02000600000000000000" pitchFamily="2" charset="0"/>
            </a:rPr>
            <a:t>Kotler</a:t>
          </a:r>
          <a:r>
            <a:rPr lang="sk-SK" sz="1800" kern="1200" noProof="0" dirty="0">
              <a:latin typeface="Segoe Print" panose="02000600000000000000" pitchFamily="2" charset="0"/>
            </a:rPr>
            <a:t> a </a:t>
          </a:r>
          <a:r>
            <a:rPr lang="sk-SK" sz="1800" kern="1200" noProof="0" dirty="0" err="1">
              <a:latin typeface="Segoe Print" panose="02000600000000000000" pitchFamily="2" charset="0"/>
            </a:rPr>
            <a:t>Keller</a:t>
          </a:r>
          <a:r>
            <a:rPr lang="sk-SK" sz="1800" kern="1200" noProof="0" dirty="0">
              <a:latin typeface="Segoe Print" panose="02000600000000000000" pitchFamily="2" charset="0"/>
            </a:rPr>
            <a:t>, 2011):</a:t>
          </a:r>
          <a:endParaRPr lang="en-GB" sz="1800" kern="1200" noProof="0" dirty="0">
            <a:latin typeface="Segoe Print" panose="02000600000000000000" pitchFamily="2" charset="0"/>
          </a:endParaRPr>
        </a:p>
      </dsp:txBody>
      <dsp:txXfrm>
        <a:off x="0" y="0"/>
        <a:ext cx="2766455" cy="3995753"/>
      </dsp:txXfrm>
    </dsp:sp>
    <dsp:sp modelId="{84B910C3-86B6-440C-86C0-F6407AB1F46D}">
      <dsp:nvSpPr>
        <dsp:cNvPr id="0" name=""/>
        <dsp:cNvSpPr/>
      </dsp:nvSpPr>
      <dsp:spPr>
        <a:xfrm>
          <a:off x="2877622" y="37655"/>
          <a:ext cx="5817704" cy="753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600" kern="1200" dirty="0">
              <a:latin typeface="Segoe Print" panose="02000600000000000000" pitchFamily="2" charset="0"/>
            </a:rPr>
            <a:t>Diferenciácia produktu</a:t>
          </a:r>
          <a:r>
            <a:rPr lang="en-US" sz="2600" kern="1200" dirty="0">
              <a:latin typeface="Segoe Print" panose="02000600000000000000" pitchFamily="2" charset="0"/>
            </a:rPr>
            <a:t>, </a:t>
          </a:r>
          <a:endParaRPr lang="hr-HR" sz="2600" kern="1200" dirty="0">
            <a:latin typeface="Segoe Print" panose="02000600000000000000" pitchFamily="2" charset="0"/>
          </a:endParaRPr>
        </a:p>
      </dsp:txBody>
      <dsp:txXfrm>
        <a:off x="2877622" y="37655"/>
        <a:ext cx="5817704" cy="753105"/>
      </dsp:txXfrm>
    </dsp:sp>
    <dsp:sp modelId="{CF188D39-381D-448E-A390-D7175156DDFA}">
      <dsp:nvSpPr>
        <dsp:cNvPr id="0" name=""/>
        <dsp:cNvSpPr/>
      </dsp:nvSpPr>
      <dsp:spPr>
        <a:xfrm>
          <a:off x="2766455" y="790761"/>
          <a:ext cx="5928871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B9A9A7-4992-444A-AF19-FEDD48B9B2C5}">
      <dsp:nvSpPr>
        <dsp:cNvPr id="0" name=""/>
        <dsp:cNvSpPr/>
      </dsp:nvSpPr>
      <dsp:spPr>
        <a:xfrm>
          <a:off x="2877622" y="828416"/>
          <a:ext cx="5817704" cy="753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600" kern="1200" dirty="0">
              <a:latin typeface="Segoe Print" panose="02000600000000000000" pitchFamily="2" charset="0"/>
            </a:rPr>
            <a:t>Diferenciácia služieb</a:t>
          </a:r>
          <a:r>
            <a:rPr lang="en-US" sz="2600" kern="1200" dirty="0">
              <a:latin typeface="Segoe Print" panose="02000600000000000000" pitchFamily="2" charset="0"/>
            </a:rPr>
            <a:t>, </a:t>
          </a:r>
          <a:endParaRPr lang="hr-HR" sz="2600" kern="1200" dirty="0">
            <a:latin typeface="Segoe Print" panose="02000600000000000000" pitchFamily="2" charset="0"/>
          </a:endParaRPr>
        </a:p>
      </dsp:txBody>
      <dsp:txXfrm>
        <a:off x="2877622" y="828416"/>
        <a:ext cx="5817704" cy="753105"/>
      </dsp:txXfrm>
    </dsp:sp>
    <dsp:sp modelId="{E01F0D26-0637-4A6F-B0C7-7433537256BA}">
      <dsp:nvSpPr>
        <dsp:cNvPr id="0" name=""/>
        <dsp:cNvSpPr/>
      </dsp:nvSpPr>
      <dsp:spPr>
        <a:xfrm>
          <a:off x="2766455" y="1581522"/>
          <a:ext cx="5928871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06EFCB-6343-4CC9-9CDB-F1B24B7080B9}">
      <dsp:nvSpPr>
        <dsp:cNvPr id="0" name=""/>
        <dsp:cNvSpPr/>
      </dsp:nvSpPr>
      <dsp:spPr>
        <a:xfrm>
          <a:off x="2877622" y="1619177"/>
          <a:ext cx="5817704" cy="753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600" kern="1200" dirty="0">
              <a:latin typeface="Segoe Print" panose="02000600000000000000" pitchFamily="2" charset="0"/>
            </a:rPr>
            <a:t>Personálna diferenciácia,</a:t>
          </a:r>
          <a:endParaRPr lang="hr-HR" sz="2600" kern="1200" dirty="0">
            <a:latin typeface="Segoe Print" panose="02000600000000000000" pitchFamily="2" charset="0"/>
          </a:endParaRPr>
        </a:p>
      </dsp:txBody>
      <dsp:txXfrm>
        <a:off x="2877622" y="1619177"/>
        <a:ext cx="5817704" cy="753105"/>
      </dsp:txXfrm>
    </dsp:sp>
    <dsp:sp modelId="{0D6ECDA8-85B0-4D86-8E45-876A91C9BB72}">
      <dsp:nvSpPr>
        <dsp:cNvPr id="0" name=""/>
        <dsp:cNvSpPr/>
      </dsp:nvSpPr>
      <dsp:spPr>
        <a:xfrm>
          <a:off x="2766455" y="2372283"/>
          <a:ext cx="5928871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E2EDD1-B1FA-4A86-8CC8-F005E7EE494A}">
      <dsp:nvSpPr>
        <dsp:cNvPr id="0" name=""/>
        <dsp:cNvSpPr/>
      </dsp:nvSpPr>
      <dsp:spPr>
        <a:xfrm>
          <a:off x="2877622" y="2409938"/>
          <a:ext cx="5817704" cy="753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600" kern="1200" dirty="0">
              <a:latin typeface="Segoe Print" panose="02000600000000000000" pitchFamily="2" charset="0"/>
            </a:rPr>
            <a:t>Diferenciácia imidžu</a:t>
          </a:r>
          <a:r>
            <a:rPr lang="hr-HR" sz="2600" kern="1200" dirty="0">
              <a:latin typeface="Segoe Print" panose="02000600000000000000" pitchFamily="2" charset="0"/>
            </a:rPr>
            <a:t>,</a:t>
          </a:r>
        </a:p>
      </dsp:txBody>
      <dsp:txXfrm>
        <a:off x="2877622" y="2409938"/>
        <a:ext cx="5817704" cy="753105"/>
      </dsp:txXfrm>
    </dsp:sp>
    <dsp:sp modelId="{DFCF56F8-0064-48AE-9D24-EB79D1CFF933}">
      <dsp:nvSpPr>
        <dsp:cNvPr id="0" name=""/>
        <dsp:cNvSpPr/>
      </dsp:nvSpPr>
      <dsp:spPr>
        <a:xfrm>
          <a:off x="2766455" y="3163044"/>
          <a:ext cx="5928871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4631F9-45CE-4F94-8F7A-814BA303148B}">
      <dsp:nvSpPr>
        <dsp:cNvPr id="0" name=""/>
        <dsp:cNvSpPr/>
      </dsp:nvSpPr>
      <dsp:spPr>
        <a:xfrm>
          <a:off x="2877622" y="3200699"/>
          <a:ext cx="5817704" cy="753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600" kern="1200" dirty="0">
              <a:latin typeface="Segoe Print" panose="02000600000000000000" pitchFamily="2" charset="0"/>
            </a:rPr>
            <a:t>Diferenciácia kanálu</a:t>
          </a:r>
          <a:r>
            <a:rPr lang="en-US" sz="2600" kern="1200" dirty="0">
              <a:latin typeface="Segoe Print" panose="02000600000000000000" pitchFamily="2" charset="0"/>
            </a:rPr>
            <a:t>.</a:t>
          </a:r>
          <a:endParaRPr lang="hr-HR" sz="2600" kern="1200" dirty="0">
            <a:latin typeface="Segoe Print" panose="02000600000000000000" pitchFamily="2" charset="0"/>
          </a:endParaRPr>
        </a:p>
      </dsp:txBody>
      <dsp:txXfrm>
        <a:off x="2877622" y="3200699"/>
        <a:ext cx="5817704" cy="753105"/>
      </dsp:txXfrm>
    </dsp:sp>
    <dsp:sp modelId="{C35F430F-F744-4731-94D9-94ED05761207}">
      <dsp:nvSpPr>
        <dsp:cNvPr id="0" name=""/>
        <dsp:cNvSpPr/>
      </dsp:nvSpPr>
      <dsp:spPr>
        <a:xfrm>
          <a:off x="2766455" y="3953805"/>
          <a:ext cx="5928871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9EA89C-183C-43EB-A615-F579341070FD}">
      <dsp:nvSpPr>
        <dsp:cNvPr id="0" name=""/>
        <dsp:cNvSpPr/>
      </dsp:nvSpPr>
      <dsp:spPr>
        <a:xfrm>
          <a:off x="0" y="2190"/>
          <a:ext cx="8930196" cy="0"/>
        </a:xfrm>
        <a:prstGeom prst="line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74D1A32-9FD8-47CF-94EC-6E37AC52842C}">
      <dsp:nvSpPr>
        <dsp:cNvPr id="0" name=""/>
        <dsp:cNvSpPr/>
      </dsp:nvSpPr>
      <dsp:spPr>
        <a:xfrm>
          <a:off x="0" y="2190"/>
          <a:ext cx="1786039" cy="4481893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kern="1200" noProof="0" dirty="0">
              <a:latin typeface="Segoe Print" panose="02000600000000000000" pitchFamily="2" charset="0"/>
            </a:rPr>
            <a:t>Pomysli na svoju značku a ako chceš byť vnímaný v porovnaní s konkurenciou?</a:t>
          </a:r>
          <a:endParaRPr lang="en-GB" sz="1800" kern="1200" noProof="0" dirty="0">
            <a:latin typeface="Segoe Print" panose="02000600000000000000" pitchFamily="2" charset="0"/>
          </a:endParaRPr>
        </a:p>
      </dsp:txBody>
      <dsp:txXfrm>
        <a:off x="0" y="2190"/>
        <a:ext cx="1786039" cy="4481893"/>
      </dsp:txXfrm>
    </dsp:sp>
    <dsp:sp modelId="{0A18B882-A6E9-49B8-89C8-6E591B3FB79C}">
      <dsp:nvSpPr>
        <dsp:cNvPr id="0" name=""/>
        <dsp:cNvSpPr/>
      </dsp:nvSpPr>
      <dsp:spPr>
        <a:xfrm>
          <a:off x="1919992" y="27302"/>
          <a:ext cx="7010203" cy="502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kern="1200" dirty="0">
              <a:latin typeface="Segoe Print" panose="02000600000000000000" pitchFamily="2" charset="0"/>
            </a:rPr>
            <a:t>Používajte kreatívne a sofistikované marketingové postupy</a:t>
          </a:r>
          <a:endParaRPr lang="hr-HR" sz="1600" kern="1200" dirty="0">
            <a:latin typeface="Segoe Print" panose="02000600000000000000" pitchFamily="2" charset="0"/>
          </a:endParaRPr>
        </a:p>
      </dsp:txBody>
      <dsp:txXfrm>
        <a:off x="1919992" y="27302"/>
        <a:ext cx="7010203" cy="502243"/>
      </dsp:txXfrm>
    </dsp:sp>
    <dsp:sp modelId="{C7BC5450-B858-4C76-954D-96A5F30F04E3}">
      <dsp:nvSpPr>
        <dsp:cNvPr id="0" name=""/>
        <dsp:cNvSpPr/>
      </dsp:nvSpPr>
      <dsp:spPr>
        <a:xfrm>
          <a:off x="1786039" y="529546"/>
          <a:ext cx="7144156" cy="0"/>
        </a:xfrm>
        <a:prstGeom prst="line">
          <a:avLst/>
        </a:pr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476EBA37-6E44-4886-BD2C-5237E03B9BCC}">
      <dsp:nvSpPr>
        <dsp:cNvPr id="0" name=""/>
        <dsp:cNvSpPr/>
      </dsp:nvSpPr>
      <dsp:spPr>
        <a:xfrm>
          <a:off x="1919992" y="554658"/>
          <a:ext cx="7010203" cy="502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kern="1200" dirty="0">
              <a:latin typeface="Segoe Print" panose="02000600000000000000" pitchFamily="2" charset="0"/>
            </a:rPr>
            <a:t>Zamerajte sa na sociálne počúvanie a monitorovanie</a:t>
          </a:r>
          <a:endParaRPr lang="hr-HR" sz="1600" kern="1200" dirty="0">
            <a:latin typeface="Segoe Print" panose="02000600000000000000" pitchFamily="2" charset="0"/>
          </a:endParaRPr>
        </a:p>
      </dsp:txBody>
      <dsp:txXfrm>
        <a:off x="1919992" y="554658"/>
        <a:ext cx="7010203" cy="502243"/>
      </dsp:txXfrm>
    </dsp:sp>
    <dsp:sp modelId="{A3ADBC19-D076-4007-951A-313B47EF65C6}">
      <dsp:nvSpPr>
        <dsp:cNvPr id="0" name=""/>
        <dsp:cNvSpPr/>
      </dsp:nvSpPr>
      <dsp:spPr>
        <a:xfrm>
          <a:off x="1786039" y="1056901"/>
          <a:ext cx="7144156" cy="0"/>
        </a:xfrm>
        <a:prstGeom prst="line">
          <a:avLst/>
        </a:pr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8EC59EFE-B26E-43E4-A4E4-3FDDC5E4CE27}">
      <dsp:nvSpPr>
        <dsp:cNvPr id="0" name=""/>
        <dsp:cNvSpPr/>
      </dsp:nvSpPr>
      <dsp:spPr>
        <a:xfrm>
          <a:off x="1919992" y="1082014"/>
          <a:ext cx="7010203" cy="502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kern="1200" dirty="0">
              <a:latin typeface="Segoe Print" panose="02000600000000000000" pitchFamily="2" charset="0"/>
            </a:rPr>
            <a:t>Zákaznícky servis a podpora diferenciácie</a:t>
          </a:r>
          <a:endParaRPr lang="hr-HR" sz="1600" kern="1200" dirty="0">
            <a:latin typeface="Segoe Print" panose="02000600000000000000" pitchFamily="2" charset="0"/>
          </a:endParaRPr>
        </a:p>
      </dsp:txBody>
      <dsp:txXfrm>
        <a:off x="1919992" y="1082014"/>
        <a:ext cx="7010203" cy="502243"/>
      </dsp:txXfrm>
    </dsp:sp>
    <dsp:sp modelId="{C3DFE47F-F20E-4F60-8141-2C3780E6BF01}">
      <dsp:nvSpPr>
        <dsp:cNvPr id="0" name=""/>
        <dsp:cNvSpPr/>
      </dsp:nvSpPr>
      <dsp:spPr>
        <a:xfrm>
          <a:off x="1786039" y="1584257"/>
          <a:ext cx="7144156" cy="0"/>
        </a:xfrm>
        <a:prstGeom prst="line">
          <a:avLst/>
        </a:pr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0C661C21-A8E8-4200-853F-28B163AAA626}">
      <dsp:nvSpPr>
        <dsp:cNvPr id="0" name=""/>
        <dsp:cNvSpPr/>
      </dsp:nvSpPr>
      <dsp:spPr>
        <a:xfrm>
          <a:off x="1919992" y="1609369"/>
          <a:ext cx="7010203" cy="739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sk-SK" sz="1600" kern="1200" dirty="0">
              <a:latin typeface="Segoe Print" panose="02000600000000000000" pitchFamily="2" charset="0"/>
            </a:rPr>
            <a:t>Upraviť zážitky podľa prianí spotrebiteľov</a:t>
          </a:r>
          <a:r>
            <a:rPr lang="en-US" sz="1600" kern="1200" dirty="0">
              <a:latin typeface="Segoe Print" panose="02000600000000000000" pitchFamily="2" charset="0"/>
            </a:rPr>
            <a:t>=&gt; </a:t>
          </a:r>
          <a:r>
            <a:rPr lang="sk-SK" sz="1600" kern="1200" dirty="0">
              <a:latin typeface="Segoe Print" panose="02000600000000000000" pitchFamily="2" charset="0"/>
            </a:rPr>
            <a:t>prispôsobené ponuky a skúsenosti, vďaka ktorým sa spotrebitelia cítia ocenení.</a:t>
          </a:r>
          <a:endParaRPr lang="hr-HR" sz="1400" kern="1200" dirty="0">
            <a:latin typeface="Segoe Print" panose="02000600000000000000" pitchFamily="2" charset="0"/>
          </a:endParaRPr>
        </a:p>
      </dsp:txBody>
      <dsp:txXfrm>
        <a:off x="1919992" y="1609369"/>
        <a:ext cx="7010203" cy="739814"/>
      </dsp:txXfrm>
    </dsp:sp>
    <dsp:sp modelId="{D4FCA087-0322-409B-B677-B1278401F599}">
      <dsp:nvSpPr>
        <dsp:cNvPr id="0" name=""/>
        <dsp:cNvSpPr/>
      </dsp:nvSpPr>
      <dsp:spPr>
        <a:xfrm>
          <a:off x="1786039" y="2349184"/>
          <a:ext cx="7144156" cy="0"/>
        </a:xfrm>
        <a:prstGeom prst="line">
          <a:avLst/>
        </a:pr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29E391CF-3954-4863-877A-B7F803C59DEA}">
      <dsp:nvSpPr>
        <dsp:cNvPr id="0" name=""/>
        <dsp:cNvSpPr/>
      </dsp:nvSpPr>
      <dsp:spPr>
        <a:xfrm>
          <a:off x="1919992" y="2374296"/>
          <a:ext cx="7010203" cy="502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kern="1200" dirty="0">
              <a:latin typeface="Segoe Print" panose="02000600000000000000" pitchFamily="2" charset="0"/>
            </a:rPr>
            <a:t>Využívajte technologický pokrok</a:t>
          </a:r>
          <a:endParaRPr lang="hr-HR" sz="1600" kern="1200" dirty="0">
            <a:latin typeface="Segoe Print" panose="02000600000000000000" pitchFamily="2" charset="0"/>
          </a:endParaRPr>
        </a:p>
      </dsp:txBody>
      <dsp:txXfrm>
        <a:off x="1919992" y="2374296"/>
        <a:ext cx="7010203" cy="502243"/>
      </dsp:txXfrm>
    </dsp:sp>
    <dsp:sp modelId="{358611CD-2139-4314-8A59-375733B0A239}">
      <dsp:nvSpPr>
        <dsp:cNvPr id="0" name=""/>
        <dsp:cNvSpPr/>
      </dsp:nvSpPr>
      <dsp:spPr>
        <a:xfrm>
          <a:off x="1786039" y="2876540"/>
          <a:ext cx="7144156" cy="0"/>
        </a:xfrm>
        <a:prstGeom prst="line">
          <a:avLst/>
        </a:pr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F6C6C18F-5FC7-4043-86E5-EE906BF4361B}">
      <dsp:nvSpPr>
        <dsp:cNvPr id="0" name=""/>
        <dsp:cNvSpPr/>
      </dsp:nvSpPr>
      <dsp:spPr>
        <a:xfrm>
          <a:off x="1919992" y="2901652"/>
          <a:ext cx="7010203" cy="502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kern="1200" dirty="0">
              <a:latin typeface="Segoe Print" panose="02000600000000000000" pitchFamily="2" charset="0"/>
            </a:rPr>
            <a:t>Odlíšte sa inováciami</a:t>
          </a:r>
          <a:endParaRPr lang="hr-HR" sz="1600" kern="1200" dirty="0">
            <a:latin typeface="Segoe Print" panose="02000600000000000000" pitchFamily="2" charset="0"/>
          </a:endParaRPr>
        </a:p>
      </dsp:txBody>
      <dsp:txXfrm>
        <a:off x="1919992" y="2901652"/>
        <a:ext cx="7010203" cy="502243"/>
      </dsp:txXfrm>
    </dsp:sp>
    <dsp:sp modelId="{CAC838D5-90C5-4A23-ABCF-88160B9369E2}">
      <dsp:nvSpPr>
        <dsp:cNvPr id="0" name=""/>
        <dsp:cNvSpPr/>
      </dsp:nvSpPr>
      <dsp:spPr>
        <a:xfrm>
          <a:off x="1786039" y="3403895"/>
          <a:ext cx="7144156" cy="0"/>
        </a:xfrm>
        <a:prstGeom prst="line">
          <a:avLst/>
        </a:pr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B5A96816-13DE-4FE1-B008-1FDCBA252B07}">
      <dsp:nvSpPr>
        <dsp:cNvPr id="0" name=""/>
        <dsp:cNvSpPr/>
      </dsp:nvSpPr>
      <dsp:spPr>
        <a:xfrm>
          <a:off x="1919992" y="3429007"/>
          <a:ext cx="7010203" cy="502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Segoe Print" panose="02000600000000000000" pitchFamily="2" charset="0"/>
              <a:hlinkClick xmlns:r="http://schemas.openxmlformats.org/officeDocument/2006/relationships" r:id="rId1"/>
            </a:rPr>
            <a:t>https://www.personadesign.ie/brand-differentiation-30-ways-to-differentiate-your-brand/</a:t>
          </a:r>
          <a:r>
            <a:rPr lang="hr-HR" sz="1100" kern="1200" dirty="0">
              <a:latin typeface="Segoe Print" panose="02000600000000000000" pitchFamily="2" charset="0"/>
            </a:rPr>
            <a:t> </a:t>
          </a:r>
        </a:p>
      </dsp:txBody>
      <dsp:txXfrm>
        <a:off x="1919992" y="3429007"/>
        <a:ext cx="7010203" cy="502243"/>
      </dsp:txXfrm>
    </dsp:sp>
    <dsp:sp modelId="{D2AD4D80-E083-497C-81C4-E67D822C76D6}">
      <dsp:nvSpPr>
        <dsp:cNvPr id="0" name=""/>
        <dsp:cNvSpPr/>
      </dsp:nvSpPr>
      <dsp:spPr>
        <a:xfrm>
          <a:off x="1786039" y="3931251"/>
          <a:ext cx="7144156" cy="0"/>
        </a:xfrm>
        <a:prstGeom prst="line">
          <a:avLst/>
        </a:pr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F3B8A3BE-47BB-4406-A500-B12DDAF2260D}">
      <dsp:nvSpPr>
        <dsp:cNvPr id="0" name=""/>
        <dsp:cNvSpPr/>
      </dsp:nvSpPr>
      <dsp:spPr>
        <a:xfrm>
          <a:off x="1919992" y="3956363"/>
          <a:ext cx="7010203" cy="502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Segoe Print" panose="02000600000000000000" pitchFamily="2" charset="0"/>
              <a:hlinkClick xmlns:r="http://schemas.openxmlformats.org/officeDocument/2006/relationships" r:id="rId2"/>
            </a:rPr>
            <a:t>https://blog.hubspot.com/insiders/branding-differentiation</a:t>
          </a:r>
          <a:r>
            <a:rPr lang="hr-HR" sz="1100" kern="1200" dirty="0">
              <a:latin typeface="Segoe Print" panose="02000600000000000000" pitchFamily="2" charset="0"/>
            </a:rPr>
            <a:t> </a:t>
          </a:r>
        </a:p>
      </dsp:txBody>
      <dsp:txXfrm>
        <a:off x="1919992" y="3956363"/>
        <a:ext cx="7010203" cy="502243"/>
      </dsp:txXfrm>
    </dsp:sp>
    <dsp:sp modelId="{9D0CD0B8-7133-449D-844E-60544069D49B}">
      <dsp:nvSpPr>
        <dsp:cNvPr id="0" name=""/>
        <dsp:cNvSpPr/>
      </dsp:nvSpPr>
      <dsp:spPr>
        <a:xfrm>
          <a:off x="1786039" y="4458606"/>
          <a:ext cx="7144156" cy="0"/>
        </a:xfrm>
        <a:prstGeom prst="line">
          <a:avLst/>
        </a:pr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A4C49-05E2-4348-AB44-FD7749E42891}">
      <dsp:nvSpPr>
        <dsp:cNvPr id="0" name=""/>
        <dsp:cNvSpPr/>
      </dsp:nvSpPr>
      <dsp:spPr>
        <a:xfrm>
          <a:off x="0" y="15186"/>
          <a:ext cx="7267135" cy="12951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4100" kern="1200" noProof="0" dirty="0">
              <a:latin typeface="Segoe Print" panose="02000600000000000000" pitchFamily="2" charset="0"/>
            </a:rPr>
            <a:t>Autenticita značky</a:t>
          </a:r>
          <a:endParaRPr lang="en-GB" sz="4100" kern="1200" noProof="0" dirty="0">
            <a:latin typeface="Segoe Print" panose="02000600000000000000" pitchFamily="2" charset="0"/>
          </a:endParaRPr>
        </a:p>
      </dsp:txBody>
      <dsp:txXfrm>
        <a:off x="63226" y="78412"/>
        <a:ext cx="7140683" cy="1168738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9943DE-40F9-4005-B621-AD5702D654BE}">
      <dsp:nvSpPr>
        <dsp:cNvPr id="0" name=""/>
        <dsp:cNvSpPr/>
      </dsp:nvSpPr>
      <dsp:spPr>
        <a:xfrm>
          <a:off x="0" y="307718"/>
          <a:ext cx="8939074" cy="1631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771" tIns="291592" rIns="693771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400" kern="1200" noProof="0" dirty="0">
              <a:latin typeface="Segoe Print" panose="02000600000000000000" pitchFamily="2" charset="0"/>
            </a:rPr>
            <a:t>Zvýšená komercializácia → falošné (angl. </a:t>
          </a:r>
          <a:r>
            <a:rPr lang="sk-SK" sz="1400" kern="1200" noProof="0" dirty="0" err="1">
              <a:latin typeface="Segoe Print" panose="02000600000000000000" pitchFamily="2" charset="0"/>
            </a:rPr>
            <a:t>fake</a:t>
          </a:r>
          <a:r>
            <a:rPr lang="sk-SK" sz="1400" kern="1200" noProof="0" dirty="0">
              <a:latin typeface="Segoe Print" panose="02000600000000000000" pitchFamily="2" charset="0"/>
            </a:rPr>
            <a:t>) výrobky </a:t>
          </a:r>
          <a:endParaRPr lang="en-GB" sz="1400" kern="1200" noProof="0" dirty="0">
            <a:latin typeface="Segoe Print" panose="02000600000000000000" pitchFamily="2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400" kern="1200" noProof="0" dirty="0">
              <a:latin typeface="Segoe Print" panose="02000600000000000000" pitchFamily="2" charset="0"/>
            </a:rPr>
            <a:t>V dôsledku toho vyhľadávajú pravé, originálne a relevantné značky </a:t>
          </a:r>
          <a:endParaRPr lang="en-GB" sz="1400" kern="1200" noProof="0" dirty="0">
            <a:latin typeface="Segoe Print" panose="02000600000000000000" pitchFamily="2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noProof="0" dirty="0">
              <a:latin typeface="Segoe Print" panose="02000600000000000000" pitchFamily="2" charset="0"/>
            </a:rPr>
            <a:t>Autenticita značiek sa pre </a:t>
          </a:r>
          <a:r>
            <a:rPr lang="sk-SK" sz="1400" kern="1200" noProof="0" dirty="0">
              <a:latin typeface="Segoe Print" panose="02000600000000000000" pitchFamily="2" charset="0"/>
            </a:rPr>
            <a:t>spotrebiteľ</a:t>
          </a:r>
          <a:r>
            <a:rPr lang="it-IT" sz="1400" kern="1200" noProof="0" dirty="0">
              <a:latin typeface="Segoe Print" panose="02000600000000000000" pitchFamily="2" charset="0"/>
            </a:rPr>
            <a:t>ov stáva kľúčovou </a:t>
          </a:r>
          <a:r>
            <a:rPr lang="en-GB" sz="1400" kern="1200" noProof="0" dirty="0">
              <a:latin typeface="Segoe Print" panose="02000600000000000000" pitchFamily="2" charset="0"/>
            </a:rPr>
            <a:t>(</a:t>
          </a:r>
          <a:r>
            <a:rPr lang="en-GB" sz="1400" kern="1200" noProof="0" dirty="0" err="1">
              <a:latin typeface="Segoe Print" panose="02000600000000000000" pitchFamily="2" charset="0"/>
            </a:rPr>
            <a:t>Arnould</a:t>
          </a:r>
          <a:r>
            <a:rPr lang="en-GB" sz="1400" kern="1200" noProof="0" dirty="0">
              <a:latin typeface="Segoe Print" panose="02000600000000000000" pitchFamily="2" charset="0"/>
            </a:rPr>
            <a:t> </a:t>
          </a:r>
          <a:r>
            <a:rPr lang="sk-SK" sz="1400" kern="1200" noProof="0" dirty="0">
              <a:latin typeface="Segoe Print" panose="02000600000000000000" pitchFamily="2" charset="0"/>
            </a:rPr>
            <a:t>a </a:t>
          </a:r>
          <a:r>
            <a:rPr lang="en-GB" sz="1400" kern="1200" noProof="0" dirty="0">
              <a:latin typeface="Segoe Print" panose="02000600000000000000" pitchFamily="2" charset="0"/>
            </a:rPr>
            <a:t>Price, 2000; </a:t>
          </a:r>
          <a:r>
            <a:rPr lang="en-GB" sz="1400" kern="1200" noProof="0" dirty="0" err="1">
              <a:latin typeface="Segoe Print" panose="02000600000000000000" pitchFamily="2" charset="0"/>
            </a:rPr>
            <a:t>Beverland</a:t>
          </a:r>
          <a:r>
            <a:rPr lang="en-GB" sz="1400" kern="1200" noProof="0" dirty="0">
              <a:latin typeface="Segoe Print" panose="02000600000000000000" pitchFamily="2" charset="0"/>
            </a:rPr>
            <a:t>, 2005; Brown, </a:t>
          </a:r>
          <a:r>
            <a:rPr lang="en-GB" sz="1400" kern="1200" noProof="0" dirty="0" err="1">
              <a:latin typeface="Segoe Print" panose="02000600000000000000" pitchFamily="2" charset="0"/>
            </a:rPr>
            <a:t>Kozinets</a:t>
          </a:r>
          <a:r>
            <a:rPr lang="en-GB" sz="1400" kern="1200" noProof="0" dirty="0">
              <a:latin typeface="Segoe Print" panose="02000600000000000000" pitchFamily="2" charset="0"/>
            </a:rPr>
            <a:t>, </a:t>
          </a:r>
          <a:r>
            <a:rPr lang="sk-SK" sz="1400" kern="1200" noProof="0" dirty="0">
              <a:latin typeface="Segoe Print" panose="02000600000000000000" pitchFamily="2" charset="0"/>
            </a:rPr>
            <a:t>a</a:t>
          </a:r>
          <a:r>
            <a:rPr lang="en-GB" sz="1400" kern="1200" noProof="0" dirty="0">
              <a:latin typeface="Segoe Print" panose="02000600000000000000" pitchFamily="2" charset="0"/>
            </a:rPr>
            <a:t> Sherry,2003). </a:t>
          </a:r>
        </a:p>
      </dsp:txBody>
      <dsp:txXfrm>
        <a:off x="0" y="307718"/>
        <a:ext cx="8939074" cy="1631700"/>
      </dsp:txXfrm>
    </dsp:sp>
    <dsp:sp modelId="{5F3D4189-FE8B-4C98-BFEE-A31A6421E49E}">
      <dsp:nvSpPr>
        <dsp:cNvPr id="0" name=""/>
        <dsp:cNvSpPr/>
      </dsp:nvSpPr>
      <dsp:spPr>
        <a:xfrm>
          <a:off x="446953" y="101078"/>
          <a:ext cx="6257351" cy="413280"/>
        </a:xfrm>
        <a:prstGeom prst="round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513" tIns="0" rIns="236513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kern="1200" noProof="0" dirty="0">
              <a:latin typeface="Segoe Print" panose="02000600000000000000" pitchFamily="2" charset="0"/>
            </a:rPr>
            <a:t>Trendy na trhu </a:t>
          </a:r>
          <a:endParaRPr lang="en-GB" sz="1400" kern="1200" noProof="0" dirty="0">
            <a:latin typeface="Segoe Print" panose="02000600000000000000" pitchFamily="2" charset="0"/>
          </a:endParaRPr>
        </a:p>
      </dsp:txBody>
      <dsp:txXfrm>
        <a:off x="467128" y="121253"/>
        <a:ext cx="6217001" cy="372930"/>
      </dsp:txXfrm>
    </dsp:sp>
    <dsp:sp modelId="{D091F5F9-453D-4706-86AE-5C04EFDCE4E2}">
      <dsp:nvSpPr>
        <dsp:cNvPr id="0" name=""/>
        <dsp:cNvSpPr/>
      </dsp:nvSpPr>
      <dsp:spPr>
        <a:xfrm>
          <a:off x="0" y="2221659"/>
          <a:ext cx="8939074" cy="2028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368424"/>
              <a:satOff val="-16105"/>
              <a:lumOff val="43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771" tIns="291592" rIns="693771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400" kern="1200" noProof="0" dirty="0">
              <a:latin typeface="Segoe Print" panose="02000600000000000000" pitchFamily="2" charset="0"/>
            </a:rPr>
            <a:t>Dedičstvo</a:t>
          </a:r>
          <a:r>
            <a:rPr lang="en-GB" sz="1400" kern="1200" noProof="0" dirty="0">
              <a:latin typeface="Segoe Print" panose="02000600000000000000" pitchFamily="2" charset="0"/>
            </a:rPr>
            <a:t> – </a:t>
          </a:r>
          <a:r>
            <a:rPr lang="sk-SK" sz="1400" kern="1200" noProof="0" dirty="0">
              <a:latin typeface="Segoe Print" panose="02000600000000000000" pitchFamily="2" charset="0"/>
            </a:rPr>
            <a:t>napríklad </a:t>
          </a:r>
          <a:r>
            <a:rPr lang="en-GB" sz="1400" kern="1200" noProof="0" dirty="0">
              <a:latin typeface="Segoe Print" panose="02000600000000000000" pitchFamily="2" charset="0"/>
            </a:rPr>
            <a:t>„</a:t>
          </a:r>
          <a:r>
            <a:rPr lang="sk-SK" sz="1400" kern="1200" noProof="0" dirty="0">
              <a:latin typeface="Segoe Print" panose="02000600000000000000" pitchFamily="2" charset="0"/>
            </a:rPr>
            <a:t>od roku </a:t>
          </a:r>
          <a:r>
            <a:rPr lang="en-GB" sz="1400" kern="1200" noProof="0" dirty="0">
              <a:latin typeface="Segoe Print" panose="02000600000000000000" pitchFamily="2" charset="0"/>
            </a:rPr>
            <a:t>1985”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400" kern="1200" noProof="0" dirty="0">
              <a:latin typeface="Segoe Print" panose="02000600000000000000" pitchFamily="2" charset="0"/>
            </a:rPr>
            <a:t>Pôvod</a:t>
          </a:r>
          <a:r>
            <a:rPr lang="en-GB" sz="1400" kern="1200" noProof="0" dirty="0">
              <a:latin typeface="Segoe Print" panose="02000600000000000000" pitchFamily="2" charset="0"/>
            </a:rPr>
            <a:t> – „</a:t>
          </a:r>
          <a:r>
            <a:rPr lang="sk-SK" sz="1400" kern="1200" noProof="0" dirty="0">
              <a:latin typeface="Segoe Print" panose="02000600000000000000" pitchFamily="2" charset="0"/>
            </a:rPr>
            <a:t>vyrobené v Chorvátsku</a:t>
          </a:r>
          <a:r>
            <a:rPr lang="en-GB" sz="1400" kern="1200" noProof="0" dirty="0">
              <a:latin typeface="Segoe Print" panose="02000600000000000000" pitchFamily="2" charset="0"/>
            </a:rPr>
            <a:t>”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400" kern="1200" noProof="0" dirty="0">
              <a:latin typeface="Segoe Print" panose="02000600000000000000" pitchFamily="2" charset="0"/>
            </a:rPr>
            <a:t>Výrobné metódy</a:t>
          </a:r>
          <a:r>
            <a:rPr lang="en-GB" sz="1400" kern="1200" noProof="0" dirty="0">
              <a:latin typeface="Segoe Print" panose="02000600000000000000" pitchFamily="2" charset="0"/>
            </a:rPr>
            <a:t>– „</a:t>
          </a:r>
          <a:r>
            <a:rPr lang="sk-SK" sz="1400" kern="1200" noProof="0" dirty="0">
              <a:latin typeface="Segoe Print" panose="02000600000000000000" pitchFamily="2" charset="0"/>
            </a:rPr>
            <a:t>ručne vyrobené</a:t>
          </a:r>
          <a:r>
            <a:rPr lang="en-GB" sz="1400" kern="1200" noProof="0" dirty="0">
              <a:latin typeface="Segoe Print" panose="02000600000000000000" pitchFamily="2" charset="0"/>
            </a:rPr>
            <a:t>”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400" kern="1200" noProof="0" dirty="0">
              <a:latin typeface="Segoe Print" panose="02000600000000000000" pitchFamily="2" charset="0"/>
            </a:rPr>
            <a:t>Dôveryhodnosť</a:t>
          </a:r>
          <a:r>
            <a:rPr lang="en-GB" sz="1400" kern="1200" noProof="0" dirty="0">
              <a:latin typeface="Segoe Print" panose="02000600000000000000" pitchFamily="2" charset="0"/>
            </a:rPr>
            <a:t>  - ?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400" kern="1200" noProof="0" dirty="0">
              <a:latin typeface="Segoe Print" panose="02000600000000000000" pitchFamily="2" charset="0"/>
            </a:rPr>
            <a:t>atď.</a:t>
          </a:r>
          <a:endParaRPr lang="en-GB" sz="1400" kern="1200" noProof="0" dirty="0">
            <a:latin typeface="Segoe Print" panose="02000600000000000000" pitchFamily="2" charset="0"/>
          </a:endParaRPr>
        </a:p>
      </dsp:txBody>
      <dsp:txXfrm>
        <a:off x="0" y="2221659"/>
        <a:ext cx="8939074" cy="2028600"/>
      </dsp:txXfrm>
    </dsp:sp>
    <dsp:sp modelId="{909C4E2E-4622-43FF-BFA6-9D132E802D5D}">
      <dsp:nvSpPr>
        <dsp:cNvPr id="0" name=""/>
        <dsp:cNvSpPr/>
      </dsp:nvSpPr>
      <dsp:spPr>
        <a:xfrm>
          <a:off x="446953" y="2015019"/>
          <a:ext cx="6257351" cy="413280"/>
        </a:xfrm>
        <a:prstGeom prst="roundRect">
          <a:avLst/>
        </a:prstGeom>
        <a:solidFill>
          <a:schemeClr val="accent6">
            <a:shade val="50000"/>
            <a:hueOff val="368424"/>
            <a:satOff val="-16105"/>
            <a:lumOff val="43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513" tIns="0" rIns="236513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kern="1200" noProof="0" dirty="0">
              <a:solidFill>
                <a:schemeClr val="tx1"/>
              </a:solidFill>
              <a:latin typeface="Segoe Print" panose="02000600000000000000" pitchFamily="2" charset="0"/>
            </a:rPr>
            <a:t> Autenticita marketingových postupov sa opiera o:</a:t>
          </a:r>
          <a:endParaRPr lang="en-GB" sz="1400" kern="1200" noProof="0" dirty="0">
            <a:solidFill>
              <a:schemeClr val="tx1"/>
            </a:solidFill>
            <a:latin typeface="Segoe Print" panose="02000600000000000000" pitchFamily="2" charset="0"/>
          </a:endParaRPr>
        </a:p>
      </dsp:txBody>
      <dsp:txXfrm>
        <a:off x="467128" y="2035194"/>
        <a:ext cx="6217001" cy="372930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A4C49-05E2-4348-AB44-FD7749E42891}">
      <dsp:nvSpPr>
        <dsp:cNvPr id="0" name=""/>
        <dsp:cNvSpPr/>
      </dsp:nvSpPr>
      <dsp:spPr>
        <a:xfrm>
          <a:off x="0" y="15186"/>
          <a:ext cx="7267135" cy="129519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4100" kern="1200" noProof="0" dirty="0">
              <a:latin typeface="Segoe Print" panose="02000600000000000000" pitchFamily="2" charset="0"/>
            </a:rPr>
            <a:t>Autenticita značky</a:t>
          </a:r>
          <a:endParaRPr lang="en-GB" sz="4100" kern="1200" noProof="0" dirty="0">
            <a:latin typeface="Segoe Print" panose="02000600000000000000" pitchFamily="2" charset="0"/>
          </a:endParaRPr>
        </a:p>
      </dsp:txBody>
      <dsp:txXfrm>
        <a:off x="63226" y="78412"/>
        <a:ext cx="7140683" cy="11687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25A78E-E7E2-4F41-ABAC-CB776BD5A8C3}">
      <dsp:nvSpPr>
        <dsp:cNvPr id="0" name=""/>
        <dsp:cNvSpPr/>
      </dsp:nvSpPr>
      <dsp:spPr>
        <a:xfrm>
          <a:off x="189483" y="166237"/>
          <a:ext cx="3710100" cy="236033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A230D3-99F2-4B9D-AAD1-56EDBEFC18AD}">
      <dsp:nvSpPr>
        <dsp:cNvPr id="0" name=""/>
        <dsp:cNvSpPr/>
      </dsp:nvSpPr>
      <dsp:spPr>
        <a:xfrm>
          <a:off x="579097" y="1964347"/>
          <a:ext cx="118555" cy="11855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CE8A08-D3FB-4FCE-9E65-C7D6F65B5EE7}">
      <dsp:nvSpPr>
        <dsp:cNvPr id="0" name=""/>
        <dsp:cNvSpPr/>
      </dsp:nvSpPr>
      <dsp:spPr>
        <a:xfrm>
          <a:off x="638375" y="2023624"/>
          <a:ext cx="1062438" cy="823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2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b="1" kern="1200" noProof="0" dirty="0">
              <a:latin typeface="Segoe Print" pitchFamily="2" charset="0"/>
            </a:rPr>
            <a:t>Prvky značky</a:t>
          </a:r>
          <a:endParaRPr lang="en-US" sz="1400" b="1" kern="1200" noProof="0" dirty="0">
            <a:latin typeface="Segoe Print" pitchFamily="2" charset="0"/>
          </a:endParaRPr>
        </a:p>
      </dsp:txBody>
      <dsp:txXfrm>
        <a:off x="638375" y="2023624"/>
        <a:ext cx="1062438" cy="823618"/>
      </dsp:txXfrm>
    </dsp:sp>
    <dsp:sp modelId="{28A7DE39-5FD6-468C-B2E3-9225CAEFFECC}">
      <dsp:nvSpPr>
        <dsp:cNvPr id="0" name=""/>
        <dsp:cNvSpPr/>
      </dsp:nvSpPr>
      <dsp:spPr>
        <a:xfrm>
          <a:off x="1625577" y="1189746"/>
          <a:ext cx="214311" cy="214311"/>
        </a:xfrm>
        <a:prstGeom prst="ellipse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B670AB-ED97-4DAD-B583-D4D06BBD1051}">
      <dsp:nvSpPr>
        <dsp:cNvPr id="0" name=""/>
        <dsp:cNvSpPr/>
      </dsp:nvSpPr>
      <dsp:spPr>
        <a:xfrm>
          <a:off x="1732733" y="1296902"/>
          <a:ext cx="1094357" cy="1550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559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b="1" kern="1200" noProof="0" dirty="0">
              <a:latin typeface="Segoe Print" pitchFamily="2" charset="0"/>
            </a:rPr>
            <a:t>Povedomie</a:t>
          </a:r>
        </a:p>
      </dsp:txBody>
      <dsp:txXfrm>
        <a:off x="1732733" y="1296902"/>
        <a:ext cx="1094357" cy="1550340"/>
      </dsp:txXfrm>
    </dsp:sp>
    <dsp:sp modelId="{D8FD72B1-4501-4AD7-9E6F-460C39551AA9}">
      <dsp:nvSpPr>
        <dsp:cNvPr id="0" name=""/>
        <dsp:cNvSpPr/>
      </dsp:nvSpPr>
      <dsp:spPr>
        <a:xfrm>
          <a:off x="2884088" y="718375"/>
          <a:ext cx="296388" cy="296388"/>
        </a:xfrm>
        <a:prstGeom prst="ellips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D55069-1759-4501-AA27-6AC9B676D8D8}">
      <dsp:nvSpPr>
        <dsp:cNvPr id="0" name=""/>
        <dsp:cNvSpPr/>
      </dsp:nvSpPr>
      <dsp:spPr>
        <a:xfrm>
          <a:off x="3032282" y="866569"/>
          <a:ext cx="1094357" cy="1980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05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b="1" kern="1200" noProof="0" dirty="0">
              <a:latin typeface="Segoe Print" pitchFamily="2" charset="0"/>
            </a:rPr>
            <a:t>Imidž</a:t>
          </a:r>
        </a:p>
      </dsp:txBody>
      <dsp:txXfrm>
        <a:off x="3032282" y="866569"/>
        <a:ext cx="1094357" cy="1980673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816B9F-1627-46D5-B707-E3B38C4B90F1}">
      <dsp:nvSpPr>
        <dsp:cNvPr id="0" name=""/>
        <dsp:cNvSpPr/>
      </dsp:nvSpPr>
      <dsp:spPr>
        <a:xfrm>
          <a:off x="0" y="304966"/>
          <a:ext cx="6004996" cy="848174"/>
        </a:xfrm>
        <a:prstGeom prst="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700" kern="1200" dirty="0">
              <a:latin typeface="Segoe Print" panose="02000600000000000000" pitchFamily="2" charset="0"/>
            </a:rPr>
            <a:t>Najlepší spôsob, ako ukázať autenticitu, je byť skutočne autentický. </a:t>
          </a:r>
          <a:endParaRPr lang="hr-HR" sz="1700" kern="1200" dirty="0">
            <a:latin typeface="Segoe Print" panose="02000600000000000000" pitchFamily="2" charset="0"/>
          </a:endParaRPr>
        </a:p>
      </dsp:txBody>
      <dsp:txXfrm>
        <a:off x="0" y="304966"/>
        <a:ext cx="6004996" cy="848174"/>
      </dsp:txXfrm>
    </dsp:sp>
    <dsp:sp modelId="{3D438812-ED54-45D2-9D50-EBB699C65B62}">
      <dsp:nvSpPr>
        <dsp:cNvPr id="0" name=""/>
        <dsp:cNvSpPr/>
      </dsp:nvSpPr>
      <dsp:spPr>
        <a:xfrm>
          <a:off x="0" y="1153141"/>
          <a:ext cx="6004996" cy="2893230"/>
        </a:xfrm>
        <a:prstGeom prst="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700" kern="1200" noProof="0" dirty="0">
              <a:latin typeface="Segoe Print" panose="02000600000000000000" pitchFamily="2" charset="0"/>
            </a:rPr>
            <a:t>Preskúmajte účel a prísľub spotrebiteľom</a:t>
          </a:r>
          <a:r>
            <a:rPr lang="en-GB" sz="1700" kern="1200" noProof="0" dirty="0">
              <a:latin typeface="Segoe Print" panose="02000600000000000000" pitchFamily="2" charset="0"/>
            </a:rPr>
            <a:t>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700" kern="1200" noProof="0" dirty="0">
              <a:latin typeface="Segoe Print" panose="02000600000000000000" pitchFamily="2" charset="0"/>
            </a:rPr>
            <a:t>Autenticita vychádza z jasných základných hodnôt</a:t>
          </a:r>
          <a:r>
            <a:rPr lang="en-GB" sz="1700" kern="1200" noProof="0" dirty="0">
              <a:latin typeface="Segoe Print" panose="02000600000000000000" pitchFamily="2" charset="0"/>
            </a:rPr>
            <a:t>.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700" kern="1200" noProof="0" dirty="0">
              <a:latin typeface="Segoe Print" panose="02000600000000000000" pitchFamily="2" charset="0"/>
            </a:rPr>
            <a:t>Preskúmajte hodnoty svojej značky a zistite, či sú skutočne doživotné.</a:t>
          </a:r>
          <a:endParaRPr lang="en-GB" sz="1700" kern="1200" noProof="0" dirty="0">
            <a:latin typeface="Segoe Print" panose="02000600000000000000" pitchFamily="2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700" kern="1200" noProof="0" dirty="0">
              <a:latin typeface="Segoe Print" panose="02000600000000000000" pitchFamily="2" charset="0"/>
            </a:rPr>
            <a:t>Buďte dôslední v kvalite, službách</a:t>
          </a:r>
          <a:r>
            <a:rPr lang="en-GB" sz="1700" kern="1200" noProof="0" dirty="0">
              <a:latin typeface="Segoe Print" panose="02000600000000000000" pitchFamily="2" charset="0"/>
            </a:rPr>
            <a:t>…</a:t>
          </a:r>
          <a:r>
            <a:rPr lang="sk-SK" sz="1700" kern="1200" noProof="0" dirty="0">
              <a:latin typeface="Segoe Print" panose="02000600000000000000" pitchFamily="2" charset="0"/>
            </a:rPr>
            <a:t>.</a:t>
          </a:r>
          <a:endParaRPr lang="en-GB" sz="1700" kern="1200" noProof="0" dirty="0">
            <a:latin typeface="Segoe Print" panose="02000600000000000000" pitchFamily="2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700" kern="1200" noProof="0" dirty="0">
              <a:latin typeface="Segoe Print" panose="02000600000000000000" pitchFamily="2" charset="0"/>
            </a:rPr>
            <a:t>Budujte dôveru a správajte sa k spotrebiteľom s rešpektom.</a:t>
          </a:r>
          <a:endParaRPr lang="en-GB" sz="1700" kern="1200" noProof="0" dirty="0">
            <a:latin typeface="Segoe Print" panose="02000600000000000000" pitchFamily="2" charset="0"/>
          </a:endParaRPr>
        </a:p>
      </dsp:txBody>
      <dsp:txXfrm>
        <a:off x="0" y="1153141"/>
        <a:ext cx="6004996" cy="2893230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2C1533-5D24-4B07-A6EF-73D49A1BF4CE}">
      <dsp:nvSpPr>
        <dsp:cNvPr id="0" name=""/>
        <dsp:cNvSpPr/>
      </dsp:nvSpPr>
      <dsp:spPr>
        <a:xfrm>
          <a:off x="0" y="1195"/>
          <a:ext cx="7128769" cy="1168830"/>
        </a:xfrm>
        <a:prstGeom prst="roundRect">
          <a:avLst/>
        </a:prstGeom>
        <a:solidFill>
          <a:srgbClr val="C0CC2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700" kern="1200" noProof="0" dirty="0">
              <a:latin typeface="Segoe Print" panose="02000600000000000000" pitchFamily="2" charset="0"/>
            </a:rPr>
            <a:t>Vizuálne identita</a:t>
          </a:r>
          <a:endParaRPr lang="en-GB" sz="3700" kern="1200" noProof="0" dirty="0">
            <a:latin typeface="Segoe Print" panose="02000600000000000000" pitchFamily="2" charset="0"/>
          </a:endParaRPr>
        </a:p>
      </dsp:txBody>
      <dsp:txXfrm>
        <a:off x="57058" y="58253"/>
        <a:ext cx="7014653" cy="1054714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6EAEE0-EA92-48BA-81F4-352F56F8A8AE}">
      <dsp:nvSpPr>
        <dsp:cNvPr id="0" name=""/>
        <dsp:cNvSpPr/>
      </dsp:nvSpPr>
      <dsp:spPr>
        <a:xfrm>
          <a:off x="0" y="310284"/>
          <a:ext cx="9392480" cy="732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8961" tIns="312420" rIns="728961" bIns="10668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dirty="0">
              <a:latin typeface="Segoe Print" panose="02000600000000000000" pitchFamily="2" charset="0"/>
            </a:rPr>
            <a:t>Vizuálna identita je v podstate vizuálny jazyk značky</a:t>
          </a:r>
          <a:r>
            <a:rPr lang="sk-SK" sz="1500" kern="1200" dirty="0">
              <a:latin typeface="Segoe Print" panose="02000600000000000000" pitchFamily="2" charset="0"/>
            </a:rPr>
            <a:t>.</a:t>
          </a:r>
          <a:endParaRPr lang="hr-HR" sz="1500" kern="1200" dirty="0">
            <a:latin typeface="Segoe Print" panose="02000600000000000000" pitchFamily="2" charset="0"/>
          </a:endParaRPr>
        </a:p>
      </dsp:txBody>
      <dsp:txXfrm>
        <a:off x="0" y="310284"/>
        <a:ext cx="9392480" cy="732375"/>
      </dsp:txXfrm>
    </dsp:sp>
    <dsp:sp modelId="{A8ABAAAD-240F-4877-B936-53B722F69537}">
      <dsp:nvSpPr>
        <dsp:cNvPr id="0" name=""/>
        <dsp:cNvSpPr/>
      </dsp:nvSpPr>
      <dsp:spPr>
        <a:xfrm>
          <a:off x="469624" y="88884"/>
          <a:ext cx="6574736" cy="44280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509" tIns="0" rIns="248509" bIns="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kern="1200" dirty="0">
              <a:latin typeface="Segoe Print" panose="02000600000000000000" pitchFamily="2" charset="0"/>
            </a:rPr>
            <a:t>Vizuál značky by sa mal riadiť jej identitou </a:t>
          </a:r>
          <a:endParaRPr lang="hr-HR" sz="1500" kern="1200" dirty="0">
            <a:latin typeface="Segoe Print" panose="02000600000000000000" pitchFamily="2" charset="0"/>
          </a:endParaRPr>
        </a:p>
      </dsp:txBody>
      <dsp:txXfrm>
        <a:off x="491240" y="110500"/>
        <a:ext cx="6531504" cy="399568"/>
      </dsp:txXfrm>
    </dsp:sp>
    <dsp:sp modelId="{9FF03B6C-CF34-4F0E-BE4F-C5A140775078}">
      <dsp:nvSpPr>
        <dsp:cNvPr id="0" name=""/>
        <dsp:cNvSpPr/>
      </dsp:nvSpPr>
      <dsp:spPr>
        <a:xfrm>
          <a:off x="0" y="1345059"/>
          <a:ext cx="9392480" cy="3118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8961" tIns="312420" rIns="728961" bIns="10668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500" kern="1200" noProof="0" dirty="0">
              <a:latin typeface="Segoe Print" panose="02000600000000000000" pitchFamily="2" charset="0"/>
            </a:rPr>
            <a:t>Farebná paleta – p</a:t>
          </a:r>
          <a:r>
            <a:rPr lang="sk-SK" sz="1500" kern="1200" dirty="0" err="1">
              <a:latin typeface="Segoe Print" panose="02000600000000000000" pitchFamily="2" charset="0"/>
            </a:rPr>
            <a:t>ri</a:t>
          </a:r>
          <a:r>
            <a:rPr lang="sk-SK" sz="1500" kern="1200" dirty="0">
              <a:latin typeface="Segoe Print" panose="02000600000000000000" pitchFamily="2" charset="0"/>
            </a:rPr>
            <a:t> správnom použití môžu farby generovať jednu z najsilnejších emocionálnych reakcií diváka.</a:t>
          </a:r>
          <a:endParaRPr lang="hr-HR" sz="1500" kern="1200" dirty="0">
            <a:latin typeface="Segoe Print" panose="02000600000000000000" pitchFamily="2" charset="0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500" kern="1200" dirty="0">
              <a:latin typeface="Segoe Print" panose="02000600000000000000" pitchFamily="2" charset="0"/>
            </a:rPr>
            <a:t>Logo. 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500" kern="1200" dirty="0">
              <a:latin typeface="Segoe Print" panose="02000600000000000000" pitchFamily="2" charset="0"/>
            </a:rPr>
            <a:t>Typografia - tvar alebo štýl textu, ktorý použijete pri svojej značke. Existuje veľa rôznych typov písma a každé z nich môže mať na diváka iný vplyv, vrátane iného stupňa čitateľnosti.</a:t>
          </a:r>
          <a:endParaRPr lang="hr-HR" sz="1500" kern="1200" dirty="0">
            <a:latin typeface="Segoe Print" panose="02000600000000000000" pitchFamily="2" charset="0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500" kern="1200" dirty="0">
              <a:latin typeface="Segoe Print" panose="02000600000000000000" pitchFamily="2" charset="0"/>
            </a:rPr>
            <a:t>Grafické úpravy. </a:t>
          </a:r>
          <a:endParaRPr lang="hr-HR" sz="1500" kern="1200" dirty="0">
            <a:latin typeface="Segoe Print" panose="02000600000000000000" pitchFamily="2" charset="0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500" kern="1200" dirty="0">
              <a:latin typeface="Segoe Print" panose="02000600000000000000" pitchFamily="2" charset="0"/>
            </a:rPr>
            <a:t>Štýl obrazu a fotografie.</a:t>
          </a:r>
          <a:endParaRPr lang="hr-HR" sz="1500" kern="1200" dirty="0">
            <a:latin typeface="Segoe Print" panose="02000600000000000000" pitchFamily="2" charset="0"/>
          </a:endParaRPr>
        </a:p>
      </dsp:txBody>
      <dsp:txXfrm>
        <a:off x="0" y="1345059"/>
        <a:ext cx="9392480" cy="3118500"/>
      </dsp:txXfrm>
    </dsp:sp>
    <dsp:sp modelId="{E97FEB7F-CA2C-442B-B025-16214A455F1D}">
      <dsp:nvSpPr>
        <dsp:cNvPr id="0" name=""/>
        <dsp:cNvSpPr/>
      </dsp:nvSpPr>
      <dsp:spPr>
        <a:xfrm>
          <a:off x="469624" y="1123659"/>
          <a:ext cx="6574736" cy="44280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509" tIns="0" rIns="248509" bIns="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kern="1200" dirty="0">
              <a:latin typeface="Segoe Print" panose="02000600000000000000" pitchFamily="2" charset="0"/>
            </a:rPr>
            <a:t>Prvky</a:t>
          </a:r>
          <a:endParaRPr lang="hr-HR" sz="1500" kern="1200" dirty="0">
            <a:latin typeface="Segoe Print" panose="02000600000000000000" pitchFamily="2" charset="0"/>
          </a:endParaRPr>
        </a:p>
      </dsp:txBody>
      <dsp:txXfrm>
        <a:off x="491240" y="1145275"/>
        <a:ext cx="6531504" cy="399568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D4BDD4-C5D6-453D-89BB-F9C97F2B9CDC}">
      <dsp:nvSpPr>
        <dsp:cNvPr id="0" name=""/>
        <dsp:cNvSpPr/>
      </dsp:nvSpPr>
      <dsp:spPr>
        <a:xfrm>
          <a:off x="0" y="16351"/>
          <a:ext cx="8898045" cy="132494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200" kern="1200" dirty="0">
              <a:latin typeface="Segoe Print" pitchFamily="2" charset="0"/>
            </a:rPr>
            <a:t>Značkový obsah (angl. </a:t>
          </a:r>
          <a:r>
            <a:rPr lang="sk-SK" sz="3200" kern="1200" dirty="0" err="1">
              <a:latin typeface="Segoe Print" pitchFamily="2" charset="0"/>
            </a:rPr>
            <a:t>branded</a:t>
          </a:r>
          <a:r>
            <a:rPr lang="sk-SK" sz="3200" kern="1200" dirty="0">
              <a:latin typeface="Segoe Print" pitchFamily="2" charset="0"/>
            </a:rPr>
            <a:t> </a:t>
          </a:r>
          <a:r>
            <a:rPr lang="sk-SK" sz="3200" kern="1200" dirty="0" err="1">
              <a:latin typeface="Segoe Print" pitchFamily="2" charset="0"/>
            </a:rPr>
            <a:t>content</a:t>
          </a:r>
          <a:r>
            <a:rPr lang="sk-SK" sz="3200" kern="1200">
              <a:latin typeface="Segoe Print" pitchFamily="2" charset="0"/>
            </a:rPr>
            <a:t>) </a:t>
          </a:r>
          <a:endParaRPr lang="hr-HR" sz="3200" kern="1200" dirty="0">
            <a:latin typeface="Segoe Print" pitchFamily="2" charset="0"/>
          </a:endParaRPr>
        </a:p>
      </dsp:txBody>
      <dsp:txXfrm>
        <a:off x="64679" y="81030"/>
        <a:ext cx="8768687" cy="1195591"/>
      </dsp:txXfrm>
    </dsp:sp>
    <dsp:sp modelId="{F40030D4-01EC-4590-836E-9AA7AE085929}">
      <dsp:nvSpPr>
        <dsp:cNvPr id="0" name=""/>
        <dsp:cNvSpPr/>
      </dsp:nvSpPr>
      <dsp:spPr>
        <a:xfrm>
          <a:off x="0" y="1447103"/>
          <a:ext cx="8898045" cy="278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2513" tIns="20320" rIns="113792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k-SK" sz="1600" kern="1200" dirty="0">
              <a:latin typeface="Segoe Print" pitchFamily="2" charset="0"/>
            </a:rPr>
            <a:t>Marketingová technika, ktorá zahŕňa vytváranie obsahu, ktorý priamo súvisí so značkou a umožňuje spotrebiteľom nadviazať spojenie so značkou. </a:t>
          </a:r>
          <a:endParaRPr lang="hr-HR" sz="1600" kern="1200" dirty="0">
            <a:latin typeface="Segoe Print" pitchFamily="2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k-SK" sz="1600" kern="1200" dirty="0">
              <a:latin typeface="Segoe Print" pitchFamily="2" charset="0"/>
            </a:rPr>
            <a:t>Môže byť prezentovaný prostredníctvom viacerých formátov a difúznych kanálov a môže byť spoluvytváraný. </a:t>
          </a:r>
          <a:endParaRPr lang="hr-HR" sz="1600" kern="1200" dirty="0">
            <a:latin typeface="Segoe Print" pitchFamily="2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k-SK" sz="1600" kern="1200" noProof="0" dirty="0">
              <a:latin typeface="Segoe Print" pitchFamily="2" charset="0"/>
            </a:rPr>
            <a:t>Je to efektívna reakcia na čoraz viac nasýtený trh. V ére prudkého rastu sociálnych médií a marketingu obsahu sa príležitosti rozprávať príbehy ako súčasť priamych a nepriamych marketingových iniciatív značiek stali strategickou prioritou. </a:t>
          </a:r>
          <a:endParaRPr lang="en-GB" sz="1600" kern="1200" noProof="0" dirty="0">
            <a:latin typeface="Segoe Print" pitchFamily="2" charset="0"/>
          </a:endParaRPr>
        </a:p>
      </dsp:txBody>
      <dsp:txXfrm>
        <a:off x="0" y="1447103"/>
        <a:ext cx="8898045" cy="2782080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841DB7-000D-4976-82A5-FF2308309282}">
      <dsp:nvSpPr>
        <dsp:cNvPr id="0" name=""/>
        <dsp:cNvSpPr/>
      </dsp:nvSpPr>
      <dsp:spPr>
        <a:xfrm>
          <a:off x="8657" y="0"/>
          <a:ext cx="8856492" cy="4681924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sk-SK" sz="2400" b="0" u="none" kern="1200" dirty="0">
              <a:latin typeface="Segoe Print" pitchFamily="2" charset="0"/>
            </a:rPr>
            <a:t>Hlavné charakteristiky značkového obsahu </a:t>
          </a:r>
          <a:endParaRPr lang="hr-HR" sz="2400" b="0" u="none" kern="1200" dirty="0">
            <a:latin typeface="Segoe Print" pitchFamily="2" charset="0"/>
          </a:endParaRPr>
        </a:p>
      </dsp:txBody>
      <dsp:txXfrm>
        <a:off x="8657" y="0"/>
        <a:ext cx="8856492" cy="1404577"/>
      </dsp:txXfrm>
    </dsp:sp>
    <dsp:sp modelId="{840A47BC-55D4-4E4E-BF73-AFC3649B96DC}">
      <dsp:nvSpPr>
        <dsp:cNvPr id="0" name=""/>
        <dsp:cNvSpPr/>
      </dsp:nvSpPr>
      <dsp:spPr>
        <a:xfrm>
          <a:off x="922924" y="1088855"/>
          <a:ext cx="7085194" cy="10545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b="0" kern="1200" dirty="0">
              <a:latin typeface="Segoe Print" pitchFamily="2" charset="0"/>
            </a:rPr>
            <a:t>Zameriava sa na hodnoty značky - cieľom je skôr generovať známosť značky a spriaznenosť so značkou, než konkrétny predaj produktu alebo služby. </a:t>
          </a:r>
          <a:endParaRPr lang="hr-HR" sz="1600" b="0" kern="1200" dirty="0">
            <a:latin typeface="Segoe Print" pitchFamily="2" charset="0"/>
          </a:endParaRPr>
        </a:p>
      </dsp:txBody>
      <dsp:txXfrm>
        <a:off x="953812" y="1119743"/>
        <a:ext cx="7023418" cy="992820"/>
      </dsp:txXfrm>
    </dsp:sp>
    <dsp:sp modelId="{14F4A126-5AFE-4481-B1E2-30AFD8FE0413}">
      <dsp:nvSpPr>
        <dsp:cNvPr id="0" name=""/>
        <dsp:cNvSpPr/>
      </dsp:nvSpPr>
      <dsp:spPr>
        <a:xfrm>
          <a:off x="923065" y="2281825"/>
          <a:ext cx="7085194" cy="6010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3266964"/>
                <a:satOff val="-13592"/>
                <a:lumOff val="320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266964"/>
                <a:satOff val="-13592"/>
                <a:lumOff val="320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266964"/>
                <a:satOff val="-13592"/>
                <a:lumOff val="320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b="0" kern="1200" dirty="0">
              <a:latin typeface="Segoe Print" pitchFamily="2" charset="0"/>
            </a:rPr>
            <a:t>Vytvára pridanú hodnotu pre používateľa - táto pridaná hodnota má formu zábavy. </a:t>
          </a:r>
          <a:endParaRPr lang="hr-HR" sz="1600" b="0" kern="1200" dirty="0">
            <a:latin typeface="Segoe Print" pitchFamily="2" charset="0"/>
          </a:endParaRPr>
        </a:p>
      </dsp:txBody>
      <dsp:txXfrm>
        <a:off x="940669" y="2299429"/>
        <a:ext cx="7049986" cy="565845"/>
      </dsp:txXfrm>
    </dsp:sp>
    <dsp:sp modelId="{BE9C0BEE-3563-4200-ACC2-A3F3CDBB9761}">
      <dsp:nvSpPr>
        <dsp:cNvPr id="0" name=""/>
        <dsp:cNvSpPr/>
      </dsp:nvSpPr>
      <dsp:spPr>
        <a:xfrm>
          <a:off x="966994" y="3093802"/>
          <a:ext cx="7085194" cy="6045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6533927"/>
                <a:satOff val="-27185"/>
                <a:lumOff val="640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533927"/>
                <a:satOff val="-27185"/>
                <a:lumOff val="640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533927"/>
                <a:satOff val="-27185"/>
                <a:lumOff val="640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b="0" kern="1200" dirty="0">
              <a:latin typeface="Segoe Print" pitchFamily="2" charset="0"/>
            </a:rPr>
            <a:t>Apeluje na emócie - snaží sa spojiť s publikom na intímnejšej úrovni. </a:t>
          </a:r>
          <a:endParaRPr lang="hr-HR" sz="1600" b="0" kern="1200" dirty="0">
            <a:latin typeface="Segoe Print" pitchFamily="2" charset="0"/>
          </a:endParaRPr>
        </a:p>
      </dsp:txBody>
      <dsp:txXfrm>
        <a:off x="984701" y="3111509"/>
        <a:ext cx="7049780" cy="569133"/>
      </dsp:txXfrm>
    </dsp:sp>
    <dsp:sp modelId="{7123A8B2-4810-4EAC-8EB4-BB14AAD0566D}">
      <dsp:nvSpPr>
        <dsp:cNvPr id="0" name=""/>
        <dsp:cNvSpPr/>
      </dsp:nvSpPr>
      <dsp:spPr>
        <a:xfrm>
          <a:off x="956082" y="3809219"/>
          <a:ext cx="7085194" cy="7510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b="0" kern="1200" dirty="0">
              <a:latin typeface="Segoe Print" pitchFamily="2" charset="0"/>
            </a:rPr>
            <a:t>Využíva predovšetkým zdroje rozprávania - reprezentatívny príbeh značky, ktorá má protagonistov, začiatok, prostriedok a koniec </a:t>
          </a:r>
          <a:endParaRPr lang="hr-HR" sz="1600" b="0" kern="1200" dirty="0">
            <a:latin typeface="Segoe Print" pitchFamily="2" charset="0"/>
          </a:endParaRPr>
        </a:p>
      </dsp:txBody>
      <dsp:txXfrm>
        <a:off x="978079" y="3831216"/>
        <a:ext cx="7041200" cy="707044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A9CFBB-7EBB-47F9-AFA3-9583680C2807}">
      <dsp:nvSpPr>
        <dsp:cNvPr id="0" name=""/>
        <dsp:cNvSpPr/>
      </dsp:nvSpPr>
      <dsp:spPr>
        <a:xfrm>
          <a:off x="0" y="344847"/>
          <a:ext cx="8690275" cy="12378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300" kern="1200" dirty="0">
              <a:latin typeface="Segoe Print" pitchFamily="2" charset="0"/>
            </a:rPr>
            <a:t>Rozprávanie príbehu značky znamená zdieľanie vášho firemného príbehu s cieľom spojiť sa s vašim publikom. </a:t>
          </a:r>
          <a:endParaRPr lang="hr-HR" sz="2300" kern="1200" dirty="0">
            <a:latin typeface="Segoe Print" pitchFamily="2" charset="0"/>
          </a:endParaRPr>
        </a:p>
      </dsp:txBody>
      <dsp:txXfrm>
        <a:off x="60427" y="405274"/>
        <a:ext cx="8569421" cy="1117006"/>
      </dsp:txXfrm>
    </dsp:sp>
    <dsp:sp modelId="{4A32E4A7-5453-4098-8489-66032444C1D9}">
      <dsp:nvSpPr>
        <dsp:cNvPr id="0" name=""/>
        <dsp:cNvSpPr/>
      </dsp:nvSpPr>
      <dsp:spPr>
        <a:xfrm>
          <a:off x="0" y="1608939"/>
          <a:ext cx="8690275" cy="1237860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300" kern="1200" dirty="0">
              <a:latin typeface="Segoe Print" pitchFamily="2" charset="0"/>
            </a:rPr>
            <a:t>Je to zdieľanie kompilácie pocitov, vzťahov a atribútov vašej značky.</a:t>
          </a:r>
          <a:endParaRPr lang="hr-HR" sz="2300" kern="1200" dirty="0">
            <a:latin typeface="Segoe Print" pitchFamily="2" charset="0"/>
          </a:endParaRPr>
        </a:p>
      </dsp:txBody>
      <dsp:txXfrm>
        <a:off x="60427" y="1669366"/>
        <a:ext cx="8569421" cy="1117006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E4C6C2-954C-4BEB-83FA-5F012976CCF9}">
      <dsp:nvSpPr>
        <dsp:cNvPr id="0" name=""/>
        <dsp:cNvSpPr/>
      </dsp:nvSpPr>
      <dsp:spPr>
        <a:xfrm>
          <a:off x="0" y="1800"/>
          <a:ext cx="8552762" cy="102979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kern="1200" dirty="0">
              <a:solidFill>
                <a:schemeClr val="tx1"/>
              </a:solidFill>
              <a:latin typeface="Segoe Print" pitchFamily="2" charset="0"/>
            </a:rPr>
            <a:t>Úspešnosť rozprávania príbehov je založená na vytváraní spojení a komunikácii myšlienok. </a:t>
          </a:r>
          <a:endParaRPr lang="hr-HR" sz="1800" kern="1200" dirty="0">
            <a:solidFill>
              <a:schemeClr val="tx1"/>
            </a:solidFill>
            <a:latin typeface="Segoe Print" pitchFamily="2" charset="0"/>
          </a:endParaRPr>
        </a:p>
      </dsp:txBody>
      <dsp:txXfrm>
        <a:off x="50271" y="52071"/>
        <a:ext cx="8452220" cy="929256"/>
      </dsp:txXfrm>
    </dsp:sp>
    <dsp:sp modelId="{B4710C1E-1C28-4AB9-A85B-83992BB76910}">
      <dsp:nvSpPr>
        <dsp:cNvPr id="0" name=""/>
        <dsp:cNvSpPr/>
      </dsp:nvSpPr>
      <dsp:spPr>
        <a:xfrm>
          <a:off x="0" y="1042328"/>
          <a:ext cx="8552762" cy="1029798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kern="1200" dirty="0">
              <a:solidFill>
                <a:schemeClr val="tx1"/>
              </a:solidFill>
              <a:latin typeface="Segoe Print" pitchFamily="2" charset="0"/>
            </a:rPr>
            <a:t>Rozprávanie príbehov je vplyvný spôsob, ako prinútiť ľudí aby im na výrobkoch, značkách a príčinách záležalo.</a:t>
          </a:r>
          <a:endParaRPr lang="hr-HR" sz="1800" kern="1200" dirty="0">
            <a:solidFill>
              <a:schemeClr val="tx1"/>
            </a:solidFill>
            <a:latin typeface="Segoe Print" pitchFamily="2" charset="0"/>
          </a:endParaRPr>
        </a:p>
      </dsp:txBody>
      <dsp:txXfrm>
        <a:off x="50271" y="1092599"/>
        <a:ext cx="8452220" cy="929256"/>
      </dsp:txXfrm>
    </dsp:sp>
    <dsp:sp modelId="{C6BCE270-767E-4136-8171-78201997D7FC}">
      <dsp:nvSpPr>
        <dsp:cNvPr id="0" name=""/>
        <dsp:cNvSpPr/>
      </dsp:nvSpPr>
      <dsp:spPr>
        <a:xfrm>
          <a:off x="0" y="2082856"/>
          <a:ext cx="8552762" cy="1029798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kern="1200" dirty="0">
              <a:solidFill>
                <a:schemeClr val="tx1"/>
              </a:solidFill>
              <a:latin typeface="Segoe Print" pitchFamily="2" charset="0"/>
            </a:rPr>
            <a:t>Príbehy by mali byť autentické, tvorivé a inšpiratívne, aby viedli k osobnému spojeniu spotrebiteľov s vašou značkou. </a:t>
          </a:r>
          <a:endParaRPr lang="hr-HR" sz="1800" kern="1200" dirty="0">
            <a:solidFill>
              <a:schemeClr val="tx1"/>
            </a:solidFill>
            <a:latin typeface="Segoe Print" pitchFamily="2" charset="0"/>
          </a:endParaRPr>
        </a:p>
      </dsp:txBody>
      <dsp:txXfrm>
        <a:off x="50271" y="2133127"/>
        <a:ext cx="8452220" cy="929256"/>
      </dsp:txXfrm>
    </dsp:sp>
    <dsp:sp modelId="{3E106B3D-D795-4EB9-8715-6EECC7CCE559}">
      <dsp:nvSpPr>
        <dsp:cNvPr id="0" name=""/>
        <dsp:cNvSpPr/>
      </dsp:nvSpPr>
      <dsp:spPr>
        <a:xfrm>
          <a:off x="0" y="3123385"/>
          <a:ext cx="8552762" cy="1029798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kern="1200" dirty="0">
              <a:solidFill>
                <a:schemeClr val="tx1"/>
              </a:solidFill>
              <a:latin typeface="Segoe Print" pitchFamily="2" charset="0"/>
            </a:rPr>
            <a:t>Rozprávanie príbehu má obrovskú úlohu v tom, ako spotrebitelia vnímajú vašu značku, a môže znamenať rozdiel medzi tým, či nakupujú od vás alebo od konkurencie. </a:t>
          </a:r>
          <a:endParaRPr lang="hr-HR" sz="1800" kern="1200" dirty="0">
            <a:solidFill>
              <a:schemeClr val="tx1"/>
            </a:solidFill>
            <a:latin typeface="Segoe Print" pitchFamily="2" charset="0"/>
          </a:endParaRPr>
        </a:p>
      </dsp:txBody>
      <dsp:txXfrm>
        <a:off x="50271" y="3173656"/>
        <a:ext cx="8452220" cy="929256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48C020-2545-4596-8536-E29D537A185A}">
      <dsp:nvSpPr>
        <dsp:cNvPr id="0" name=""/>
        <dsp:cNvSpPr/>
      </dsp:nvSpPr>
      <dsp:spPr>
        <a:xfrm>
          <a:off x="0" y="0"/>
          <a:ext cx="737028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4C0F20-68A7-4241-9F5A-96562E3347BE}">
      <dsp:nvSpPr>
        <dsp:cNvPr id="0" name=""/>
        <dsp:cNvSpPr/>
      </dsp:nvSpPr>
      <dsp:spPr>
        <a:xfrm>
          <a:off x="0" y="0"/>
          <a:ext cx="1474057" cy="3816429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500" u="sng" kern="1200" dirty="0">
            <a:latin typeface="Segoe Print" pitchFamily="2" charset="0"/>
          </a:endParaRPr>
        </a:p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500" u="sng" kern="1200" dirty="0">
            <a:latin typeface="Segoe Print" pitchFamily="2" charset="0"/>
          </a:endParaRPr>
        </a:p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b="1" u="sng" kern="1200" noProof="0" dirty="0">
              <a:latin typeface="Segoe Print" pitchFamily="2" charset="0"/>
            </a:rPr>
            <a:t>Príklady osvedčených postupov</a:t>
          </a:r>
          <a:endParaRPr lang="sk-SK" sz="1500" b="1" kern="1200" noProof="0" dirty="0">
            <a:latin typeface="Segoe Print" pitchFamily="2" charset="0"/>
          </a:endParaRPr>
        </a:p>
      </dsp:txBody>
      <dsp:txXfrm>
        <a:off x="71958" y="71958"/>
        <a:ext cx="1330141" cy="3672513"/>
      </dsp:txXfrm>
    </dsp:sp>
    <dsp:sp modelId="{91FD6736-52B4-4C01-980A-E8C08981F8E3}">
      <dsp:nvSpPr>
        <dsp:cNvPr id="0" name=""/>
        <dsp:cNvSpPr/>
      </dsp:nvSpPr>
      <dsp:spPr>
        <a:xfrm>
          <a:off x="1584611" y="98423"/>
          <a:ext cx="5785673" cy="1774043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300" kern="1200" noProof="0" dirty="0">
              <a:latin typeface="Segoe Print" pitchFamily="2" charset="0"/>
            </a:rPr>
            <a:t>Kampaň</a:t>
          </a:r>
          <a:r>
            <a:rPr lang="en-US" sz="2300" kern="1200" dirty="0">
              <a:latin typeface="Segoe Print" pitchFamily="2" charset="0"/>
            </a:rPr>
            <a:t> </a:t>
          </a:r>
          <a:r>
            <a:rPr lang="sk-SK" sz="2300" kern="1200" dirty="0">
              <a:latin typeface="Segoe Print" pitchFamily="2" charset="0"/>
            </a:rPr>
            <a:t>„</a:t>
          </a:r>
          <a:r>
            <a:rPr lang="en-US" sz="2300" kern="1200" dirty="0">
              <a:latin typeface="Segoe Print" pitchFamily="2" charset="0"/>
            </a:rPr>
            <a:t>Land Of Land Rovers</a:t>
          </a:r>
          <a:r>
            <a:rPr lang="sk-SK" sz="2300" kern="1200" dirty="0">
              <a:latin typeface="Segoe Print" pitchFamily="2" charset="0"/>
            </a:rPr>
            <a:t>“</a:t>
          </a:r>
          <a:r>
            <a:rPr lang="en-US" sz="2300" kern="1200" dirty="0">
              <a:latin typeface="Segoe Print" pitchFamily="2" charset="0"/>
            </a:rPr>
            <a:t> </a:t>
          </a:r>
          <a:r>
            <a:rPr lang="en-GB" sz="2300" kern="1200" dirty="0">
              <a:latin typeface="Segoe Print" pitchFamily="2" charset="0"/>
              <a:hlinkClick xmlns:r="http://schemas.openxmlformats.org/officeDocument/2006/relationships" r:id="rId1"/>
            </a:rPr>
            <a:t>https://youtu.be/YNXU1IR2LR8</a:t>
          </a:r>
          <a:endParaRPr lang="hr-HR" sz="2300" kern="1200" dirty="0">
            <a:latin typeface="Segoe Print" pitchFamily="2" charset="0"/>
          </a:endParaRPr>
        </a:p>
      </dsp:txBody>
      <dsp:txXfrm>
        <a:off x="1671213" y="185025"/>
        <a:ext cx="5612469" cy="1600839"/>
      </dsp:txXfrm>
    </dsp:sp>
    <dsp:sp modelId="{F676F6F4-7904-4A66-859F-DAF6A9BC2B34}">
      <dsp:nvSpPr>
        <dsp:cNvPr id="0" name=""/>
        <dsp:cNvSpPr/>
      </dsp:nvSpPr>
      <dsp:spPr>
        <a:xfrm>
          <a:off x="1474057" y="1862745"/>
          <a:ext cx="58962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5E78FC-CC5F-4D75-8E21-FA0BD776A49A}">
      <dsp:nvSpPr>
        <dsp:cNvPr id="0" name=""/>
        <dsp:cNvSpPr/>
      </dsp:nvSpPr>
      <dsp:spPr>
        <a:xfrm>
          <a:off x="1584611" y="1951447"/>
          <a:ext cx="5785673" cy="1774043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20000"/>
              <a:lumOff val="80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300" kern="1200" dirty="0">
              <a:latin typeface="Segoe Print" pitchFamily="2" charset="0"/>
            </a:rPr>
            <a:t>Kampaň </a:t>
          </a:r>
          <a:r>
            <a:rPr lang="sk-SK" sz="2300" kern="1200" dirty="0" err="1">
              <a:latin typeface="Segoe Print" pitchFamily="2" charset="0"/>
            </a:rPr>
            <a:t>Ikea</a:t>
          </a:r>
          <a:r>
            <a:rPr lang="sk-SK" sz="2300" kern="1200" dirty="0">
              <a:latin typeface="Segoe Print" pitchFamily="2" charset="0"/>
            </a:rPr>
            <a:t> „Vylepšite si váš súkromný život“ </a:t>
          </a:r>
          <a:r>
            <a:rPr lang="hr-HR" sz="2300" kern="1200" dirty="0">
              <a:latin typeface="Segoe Print" pitchFamily="2" charset="0"/>
              <a:hlinkClick xmlns:r="http://schemas.openxmlformats.org/officeDocument/2006/relationships" r:id="rId2"/>
            </a:rPr>
            <a:t>https://youtu.be/Tmv8rCd_NiA</a:t>
          </a:r>
          <a:endParaRPr lang="hr-HR" sz="2300" kern="1200" dirty="0">
            <a:latin typeface="Segoe Print" pitchFamily="2" charset="0"/>
          </a:endParaRPr>
        </a:p>
      </dsp:txBody>
      <dsp:txXfrm>
        <a:off x="1671213" y="2038049"/>
        <a:ext cx="5612469" cy="1600839"/>
      </dsp:txXfrm>
    </dsp:sp>
    <dsp:sp modelId="{2B17AD1D-6251-4B4A-B1F7-B67DDF39E88E}">
      <dsp:nvSpPr>
        <dsp:cNvPr id="0" name=""/>
        <dsp:cNvSpPr/>
      </dsp:nvSpPr>
      <dsp:spPr>
        <a:xfrm>
          <a:off x="1474057" y="3725490"/>
          <a:ext cx="58962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41180A-E1CB-4700-89B8-64448AC03411}">
      <dsp:nvSpPr>
        <dsp:cNvPr id="0" name=""/>
        <dsp:cNvSpPr/>
      </dsp:nvSpPr>
      <dsp:spPr>
        <a:xfrm>
          <a:off x="0" y="44623"/>
          <a:ext cx="8306718" cy="5054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b="1" kern="1200" dirty="0">
              <a:latin typeface="Segoe Print" pitchFamily="2" charset="0"/>
            </a:rPr>
            <a:t>Výhody rozprávania príbehov</a:t>
          </a:r>
          <a:endParaRPr lang="hr-HR" sz="1600" b="1" kern="1200" dirty="0">
            <a:latin typeface="Segoe Print" pitchFamily="2" charset="0"/>
          </a:endParaRPr>
        </a:p>
      </dsp:txBody>
      <dsp:txXfrm>
        <a:off x="24674" y="69297"/>
        <a:ext cx="8257370" cy="456092"/>
      </dsp:txXfrm>
    </dsp:sp>
    <dsp:sp modelId="{AB9C519E-AB3D-4C53-951F-5FE669CF909B}">
      <dsp:nvSpPr>
        <dsp:cNvPr id="0" name=""/>
        <dsp:cNvSpPr/>
      </dsp:nvSpPr>
      <dsp:spPr>
        <a:xfrm>
          <a:off x="0" y="539133"/>
          <a:ext cx="8306718" cy="3974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738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k-SK" sz="1800" kern="1200" dirty="0">
              <a:latin typeface="Segoe Print" pitchFamily="2" charset="0"/>
            </a:rPr>
            <a:t>Publikum si bude pamätať skôr príbeh ako údaje</a:t>
          </a:r>
          <a:endParaRPr lang="hr-HR" sz="1800" kern="1200" dirty="0">
            <a:latin typeface="Segoe Print" pitchFamily="2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k-SK" sz="1800" kern="1200" dirty="0">
              <a:latin typeface="Segoe Print" pitchFamily="2" charset="0"/>
            </a:rPr>
            <a:t>Príbehy formujú informácie do významu</a:t>
          </a:r>
          <a:endParaRPr lang="hr-HR" sz="1800" kern="1200" dirty="0">
            <a:latin typeface="Segoe Print" pitchFamily="2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k-SK" sz="1800" kern="1200" dirty="0">
              <a:latin typeface="Segoe Print" pitchFamily="2" charset="0"/>
            </a:rPr>
            <a:t>Sú krátke, ľahko rozpoznateľné a zapamätateľné</a:t>
          </a:r>
          <a:endParaRPr lang="hr-HR" sz="1800" kern="1200" dirty="0">
            <a:latin typeface="Segoe Print" pitchFamily="2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k-SK" sz="1800" kern="1200" dirty="0">
              <a:latin typeface="Segoe Print" pitchFamily="2" charset="0"/>
            </a:rPr>
            <a:t>Príbehy inšpirujú k akcii</a:t>
          </a:r>
          <a:endParaRPr lang="hr-HR" sz="1800" kern="1200" dirty="0">
            <a:latin typeface="Segoe Print" pitchFamily="2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k-SK" sz="1800" kern="1200" dirty="0">
              <a:latin typeface="Segoe Print" pitchFamily="2" charset="0"/>
            </a:rPr>
            <a:t>Príbehy putujú ďalej</a:t>
          </a:r>
          <a:endParaRPr lang="hr-HR" sz="1800" kern="1200" dirty="0">
            <a:latin typeface="Segoe Print" pitchFamily="2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k-SK" sz="1800" kern="1200" dirty="0">
              <a:latin typeface="Segoe Print" pitchFamily="2" charset="0"/>
            </a:rPr>
            <a:t>Je menej pravdepodobné, že príbehy budú odolávať</a:t>
          </a:r>
          <a:endParaRPr lang="hr-HR" sz="1800" kern="1200" dirty="0">
            <a:latin typeface="Segoe Print" pitchFamily="2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k-SK" sz="1800" kern="1200" dirty="0">
              <a:latin typeface="Segoe Print" pitchFamily="2" charset="0"/>
            </a:rPr>
            <a:t>Príbehy odhaľujú, v čom je vaša správa jedinečná</a:t>
          </a:r>
          <a:endParaRPr lang="hr-HR" sz="1800" kern="1200" dirty="0">
            <a:latin typeface="Segoe Print" pitchFamily="2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k-SK" sz="1800" kern="1200" dirty="0">
              <a:latin typeface="Segoe Print" pitchFamily="2" charset="0"/>
            </a:rPr>
            <a:t>Ilustruje merateľné, konkrétne výsledky</a:t>
          </a:r>
          <a:endParaRPr lang="hr-HR" sz="1800" kern="1200" dirty="0">
            <a:latin typeface="Segoe Print" pitchFamily="2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k-SK" sz="1800" kern="1200" dirty="0">
              <a:latin typeface="Segoe Print" pitchFamily="2" charset="0"/>
            </a:rPr>
            <a:t>Príbehy robia zo spotrebiteľov hrdinov </a:t>
          </a:r>
          <a:endParaRPr lang="hr-HR" sz="1800" kern="1200" dirty="0">
            <a:latin typeface="Segoe Print" pitchFamily="2" charset="0"/>
          </a:endParaRPr>
        </a:p>
      </dsp:txBody>
      <dsp:txXfrm>
        <a:off x="0" y="539133"/>
        <a:ext cx="8306718" cy="3974400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BFB133-1ADA-4876-96C9-83F82BAF1D82}">
      <dsp:nvSpPr>
        <dsp:cNvPr id="0" name=""/>
        <dsp:cNvSpPr/>
      </dsp:nvSpPr>
      <dsp:spPr>
        <a:xfrm>
          <a:off x="4418956" y="1383533"/>
          <a:ext cx="3229174" cy="2135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765"/>
              </a:lnTo>
              <a:lnTo>
                <a:pt x="3229174" y="106765"/>
              </a:lnTo>
              <a:lnTo>
                <a:pt x="3229174" y="213530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2EFDF5-2E56-4B1B-9D9E-7FE03DD68EED}">
      <dsp:nvSpPr>
        <dsp:cNvPr id="0" name=""/>
        <dsp:cNvSpPr/>
      </dsp:nvSpPr>
      <dsp:spPr>
        <a:xfrm>
          <a:off x="4418956" y="1383533"/>
          <a:ext cx="1093379" cy="2610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321"/>
              </a:lnTo>
              <a:lnTo>
                <a:pt x="1093379" y="154321"/>
              </a:lnTo>
              <a:lnTo>
                <a:pt x="1093379" y="261087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3BC337-DB2A-4E48-8E36-B83C9A66A4AA}">
      <dsp:nvSpPr>
        <dsp:cNvPr id="0" name=""/>
        <dsp:cNvSpPr/>
      </dsp:nvSpPr>
      <dsp:spPr>
        <a:xfrm>
          <a:off x="3602109" y="1383533"/>
          <a:ext cx="816846" cy="261087"/>
        </a:xfrm>
        <a:custGeom>
          <a:avLst/>
          <a:gdLst/>
          <a:ahLst/>
          <a:cxnLst/>
          <a:rect l="0" t="0" r="0" b="0"/>
          <a:pathLst>
            <a:path>
              <a:moveTo>
                <a:pt x="816846" y="0"/>
              </a:moveTo>
              <a:lnTo>
                <a:pt x="816846" y="154321"/>
              </a:lnTo>
              <a:lnTo>
                <a:pt x="0" y="154321"/>
              </a:lnTo>
              <a:lnTo>
                <a:pt x="0" y="261087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FBBB5A-FDD2-447D-8481-D0D335125F75}">
      <dsp:nvSpPr>
        <dsp:cNvPr id="0" name=""/>
        <dsp:cNvSpPr/>
      </dsp:nvSpPr>
      <dsp:spPr>
        <a:xfrm>
          <a:off x="1271980" y="1383533"/>
          <a:ext cx="3146975" cy="316569"/>
        </a:xfrm>
        <a:custGeom>
          <a:avLst/>
          <a:gdLst/>
          <a:ahLst/>
          <a:cxnLst/>
          <a:rect l="0" t="0" r="0" b="0"/>
          <a:pathLst>
            <a:path>
              <a:moveTo>
                <a:pt x="3146975" y="0"/>
              </a:moveTo>
              <a:lnTo>
                <a:pt x="3146975" y="209804"/>
              </a:lnTo>
              <a:lnTo>
                <a:pt x="0" y="209804"/>
              </a:lnTo>
              <a:lnTo>
                <a:pt x="0" y="316569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2F0D13-EEE0-4371-9581-486EA20FBB11}">
      <dsp:nvSpPr>
        <dsp:cNvPr id="0" name=""/>
        <dsp:cNvSpPr/>
      </dsp:nvSpPr>
      <dsp:spPr>
        <a:xfrm>
          <a:off x="2425463" y="629353"/>
          <a:ext cx="3986984" cy="754180"/>
        </a:xfrm>
        <a:prstGeom prst="flowChartAlternateProcess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b="1" u="sng" kern="1200" dirty="0">
              <a:solidFill>
                <a:schemeClr val="accent5">
                  <a:lumMod val="75000"/>
                </a:schemeClr>
              </a:solidFill>
              <a:latin typeface="Segoe Print" pitchFamily="2" charset="0"/>
            </a:rPr>
            <a:t>Tipy na úspešné rozprávanie </a:t>
          </a:r>
          <a:r>
            <a:rPr lang="hr-HR" sz="2000" b="1" u="sng" kern="1200" dirty="0">
              <a:solidFill>
                <a:schemeClr val="accent5">
                  <a:lumMod val="75000"/>
                </a:schemeClr>
              </a:solidFill>
              <a:latin typeface="Segoe Print" pitchFamily="2" charset="0"/>
            </a:rPr>
            <a:t>(1)</a:t>
          </a:r>
          <a:endParaRPr lang="hr-HR" sz="2000" kern="1200" dirty="0">
            <a:solidFill>
              <a:schemeClr val="accent5">
                <a:lumMod val="75000"/>
              </a:schemeClr>
            </a:solidFill>
            <a:latin typeface="Segoe Print" pitchFamily="2" charset="0"/>
          </a:endParaRPr>
        </a:p>
      </dsp:txBody>
      <dsp:txXfrm>
        <a:off x="2462278" y="666168"/>
        <a:ext cx="3913354" cy="680550"/>
      </dsp:txXfrm>
    </dsp:sp>
    <dsp:sp modelId="{AD4817D5-F1C7-4BC3-AE92-73D5BF985730}">
      <dsp:nvSpPr>
        <dsp:cNvPr id="0" name=""/>
        <dsp:cNvSpPr/>
      </dsp:nvSpPr>
      <dsp:spPr>
        <a:xfrm>
          <a:off x="59797" y="1700103"/>
          <a:ext cx="2424366" cy="2169523"/>
        </a:xfrm>
        <a:prstGeom prst="flowChartAlternateProcess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b="1" kern="1200" dirty="0">
              <a:solidFill>
                <a:schemeClr val="accent5">
                  <a:lumMod val="75000"/>
                </a:schemeClr>
              </a:solidFill>
              <a:latin typeface="Segoe Print" pitchFamily="2" charset="0"/>
            </a:rPr>
            <a:t>Povedzte jedinečnú správu s príbehmi - ľudia netrávia čas nudnými príbehmi, váš príbeh by mal byť zaujímavý </a:t>
          </a:r>
          <a:endParaRPr lang="hr-HR" sz="1400" kern="1200" dirty="0">
            <a:solidFill>
              <a:schemeClr val="accent5">
                <a:lumMod val="75000"/>
              </a:schemeClr>
            </a:solidFill>
            <a:latin typeface="Segoe Print" pitchFamily="2" charset="0"/>
          </a:endParaRPr>
        </a:p>
      </dsp:txBody>
      <dsp:txXfrm>
        <a:off x="165702" y="1806008"/>
        <a:ext cx="2212556" cy="1957713"/>
      </dsp:txXfrm>
    </dsp:sp>
    <dsp:sp modelId="{A8B6A885-AA7F-400B-98F9-1F8859F20D5C}">
      <dsp:nvSpPr>
        <dsp:cNvPr id="0" name=""/>
        <dsp:cNvSpPr/>
      </dsp:nvSpPr>
      <dsp:spPr>
        <a:xfrm>
          <a:off x="2665990" y="1644621"/>
          <a:ext cx="1872237" cy="2198303"/>
        </a:xfrm>
        <a:prstGeom prst="flowChartAlternateProcess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b="1" kern="1200" dirty="0">
              <a:solidFill>
                <a:schemeClr val="accent5">
                  <a:lumMod val="75000"/>
                </a:schemeClr>
              </a:solidFill>
              <a:latin typeface="Segoe Print" pitchFamily="2" charset="0"/>
            </a:rPr>
            <a:t>Nechajte spotrebiteľov, aby sa cítili ako hrdinovia - hrdina nikdy nesklame váš príbeh </a:t>
          </a:r>
          <a:endParaRPr lang="hr-HR" sz="1400" kern="1200" dirty="0">
            <a:solidFill>
              <a:schemeClr val="accent5">
                <a:lumMod val="75000"/>
              </a:schemeClr>
            </a:solidFill>
            <a:latin typeface="Segoe Print" pitchFamily="2" charset="0"/>
          </a:endParaRPr>
        </a:p>
      </dsp:txBody>
      <dsp:txXfrm>
        <a:off x="2757383" y="1736014"/>
        <a:ext cx="1689451" cy="2015517"/>
      </dsp:txXfrm>
    </dsp:sp>
    <dsp:sp modelId="{F975E382-706C-4C46-A339-D7193569A500}">
      <dsp:nvSpPr>
        <dsp:cNvPr id="0" name=""/>
        <dsp:cNvSpPr/>
      </dsp:nvSpPr>
      <dsp:spPr>
        <a:xfrm>
          <a:off x="4751758" y="1644621"/>
          <a:ext cx="1521152" cy="2146227"/>
        </a:xfrm>
        <a:prstGeom prst="flowChartAlternateProcess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b="1" kern="1200" dirty="0">
              <a:solidFill>
                <a:schemeClr val="accent5">
                  <a:lumMod val="75000"/>
                </a:schemeClr>
              </a:solidFill>
              <a:latin typeface="Segoe Print" pitchFamily="2" charset="0"/>
            </a:rPr>
            <a:t>Dajte ľuďom dôvod, aby sa vrátili </a:t>
          </a:r>
          <a:endParaRPr lang="hr-HR" sz="1600" kern="1200" dirty="0">
            <a:solidFill>
              <a:schemeClr val="accent5">
                <a:lumMod val="75000"/>
              </a:schemeClr>
            </a:solidFill>
            <a:latin typeface="Segoe Print" pitchFamily="2" charset="0"/>
          </a:endParaRPr>
        </a:p>
      </dsp:txBody>
      <dsp:txXfrm>
        <a:off x="4826013" y="1718876"/>
        <a:ext cx="1372642" cy="1997717"/>
      </dsp:txXfrm>
    </dsp:sp>
    <dsp:sp modelId="{A6C8F91F-B253-402D-BA03-9F940A081512}">
      <dsp:nvSpPr>
        <dsp:cNvPr id="0" name=""/>
        <dsp:cNvSpPr/>
      </dsp:nvSpPr>
      <dsp:spPr>
        <a:xfrm>
          <a:off x="6462658" y="1597064"/>
          <a:ext cx="2370943" cy="2246429"/>
        </a:xfrm>
        <a:prstGeom prst="flowChartAlternateProcess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b="1" kern="1200" dirty="0">
              <a:solidFill>
                <a:schemeClr val="accent5">
                  <a:lumMod val="75000"/>
                </a:schemeClr>
              </a:solidFill>
              <a:latin typeface="Segoe Print" pitchFamily="2" charset="0"/>
            </a:rPr>
            <a:t>Majte na pamäti záujem spotrebiteľov - počas tvorivého procesu majte vždy na pamäti ich záujmy </a:t>
          </a:r>
          <a:endParaRPr lang="hr-HR" sz="1400" kern="1200" dirty="0">
            <a:solidFill>
              <a:schemeClr val="accent5">
                <a:lumMod val="75000"/>
              </a:schemeClr>
            </a:solidFill>
            <a:latin typeface="Segoe Print" pitchFamily="2" charset="0"/>
          </a:endParaRPr>
        </a:p>
      </dsp:txBody>
      <dsp:txXfrm>
        <a:off x="6572317" y="1706723"/>
        <a:ext cx="2151625" cy="20271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95A974-C1FE-4BF8-938B-2025BE8A8038}">
      <dsp:nvSpPr>
        <dsp:cNvPr id="0" name=""/>
        <dsp:cNvSpPr/>
      </dsp:nvSpPr>
      <dsp:spPr>
        <a:xfrm>
          <a:off x="1184480" y="1087452"/>
          <a:ext cx="2281502" cy="228150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400" kern="1200" noProof="0" dirty="0">
              <a:latin typeface="Segoe Print" pitchFamily="2" charset="0"/>
            </a:rPr>
            <a:t>Úspech značky</a:t>
          </a:r>
        </a:p>
      </dsp:txBody>
      <dsp:txXfrm>
        <a:off x="1518598" y="1421570"/>
        <a:ext cx="1613266" cy="1613266"/>
      </dsp:txXfrm>
    </dsp:sp>
    <dsp:sp modelId="{898FCFD3-D4F5-494D-9B9F-041E6EC6B58D}">
      <dsp:nvSpPr>
        <dsp:cNvPr id="0" name=""/>
        <dsp:cNvSpPr/>
      </dsp:nvSpPr>
      <dsp:spPr>
        <a:xfrm>
          <a:off x="1754855" y="173497"/>
          <a:ext cx="1140751" cy="1140751"/>
        </a:xfrm>
        <a:prstGeom prst="ellipse">
          <a:avLst/>
        </a:prstGeom>
        <a:solidFill>
          <a:schemeClr val="accent4">
            <a:alpha val="50000"/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100" kern="1200" noProof="0" dirty="0">
              <a:latin typeface="Segoe Print" pitchFamily="2" charset="0"/>
            </a:rPr>
            <a:t>Účel značky</a:t>
          </a:r>
        </a:p>
      </dsp:txBody>
      <dsp:txXfrm>
        <a:off x="1921914" y="340556"/>
        <a:ext cx="806633" cy="806633"/>
      </dsp:txXfrm>
    </dsp:sp>
    <dsp:sp modelId="{4A4DB836-5AFB-49CA-831F-D28483887315}">
      <dsp:nvSpPr>
        <dsp:cNvPr id="0" name=""/>
        <dsp:cNvSpPr/>
      </dsp:nvSpPr>
      <dsp:spPr>
        <a:xfrm>
          <a:off x="3040323" y="2399993"/>
          <a:ext cx="1140751" cy="1140751"/>
        </a:xfrm>
        <a:prstGeom prst="ellipse">
          <a:avLst/>
        </a:prstGeom>
        <a:solidFill>
          <a:schemeClr val="accent4">
            <a:alpha val="50000"/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100" kern="1200" noProof="0" dirty="0">
              <a:latin typeface="Segoe Print" pitchFamily="2" charset="0"/>
            </a:rPr>
            <a:t>Kontaktné body značky</a:t>
          </a:r>
          <a:endParaRPr lang="en-US" sz="1100" kern="1200" noProof="0" dirty="0">
            <a:latin typeface="Segoe Print" pitchFamily="2" charset="0"/>
          </a:endParaRPr>
        </a:p>
      </dsp:txBody>
      <dsp:txXfrm>
        <a:off x="3207382" y="2567052"/>
        <a:ext cx="806633" cy="806633"/>
      </dsp:txXfrm>
    </dsp:sp>
    <dsp:sp modelId="{E1B5AC32-084C-4D87-9608-D7CA3E378033}">
      <dsp:nvSpPr>
        <dsp:cNvPr id="0" name=""/>
        <dsp:cNvSpPr/>
      </dsp:nvSpPr>
      <dsp:spPr>
        <a:xfrm>
          <a:off x="469387" y="2399993"/>
          <a:ext cx="1140751" cy="1140751"/>
        </a:xfrm>
        <a:prstGeom prst="ellipse">
          <a:avLst/>
        </a:prstGeom>
        <a:solidFill>
          <a:schemeClr val="accent4">
            <a:alpha val="50000"/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100" kern="1200" noProof="0" dirty="0">
              <a:latin typeface="Segoe Print" pitchFamily="2" charset="0"/>
            </a:rPr>
            <a:t>Úrovne záväzkov </a:t>
          </a:r>
        </a:p>
      </dsp:txBody>
      <dsp:txXfrm>
        <a:off x="636446" y="2567052"/>
        <a:ext cx="806633" cy="806633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81F448-AA52-439A-A09E-7AAA3A970CE0}">
      <dsp:nvSpPr>
        <dsp:cNvPr id="0" name=""/>
        <dsp:cNvSpPr/>
      </dsp:nvSpPr>
      <dsp:spPr>
        <a:xfrm>
          <a:off x="4271979" y="965739"/>
          <a:ext cx="3326307" cy="3900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920"/>
              </a:lnTo>
              <a:lnTo>
                <a:pt x="3326307" y="288920"/>
              </a:lnTo>
              <a:lnTo>
                <a:pt x="3326307" y="390081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EA901A-F2A7-40D6-AF92-170FFD835C3F}">
      <dsp:nvSpPr>
        <dsp:cNvPr id="0" name=""/>
        <dsp:cNvSpPr/>
      </dsp:nvSpPr>
      <dsp:spPr>
        <a:xfrm>
          <a:off x="4271979" y="965739"/>
          <a:ext cx="1374970" cy="3939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755"/>
              </a:lnTo>
              <a:lnTo>
                <a:pt x="1374970" y="292755"/>
              </a:lnTo>
              <a:lnTo>
                <a:pt x="1374970" y="393915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986E4F-4089-4B35-A75D-5C730191FA09}">
      <dsp:nvSpPr>
        <dsp:cNvPr id="0" name=""/>
        <dsp:cNvSpPr/>
      </dsp:nvSpPr>
      <dsp:spPr>
        <a:xfrm>
          <a:off x="3469681" y="965739"/>
          <a:ext cx="802297" cy="393915"/>
        </a:xfrm>
        <a:custGeom>
          <a:avLst/>
          <a:gdLst/>
          <a:ahLst/>
          <a:cxnLst/>
          <a:rect l="0" t="0" r="0" b="0"/>
          <a:pathLst>
            <a:path>
              <a:moveTo>
                <a:pt x="802297" y="0"/>
              </a:moveTo>
              <a:lnTo>
                <a:pt x="802297" y="292755"/>
              </a:lnTo>
              <a:lnTo>
                <a:pt x="0" y="292755"/>
              </a:lnTo>
              <a:lnTo>
                <a:pt x="0" y="393915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2E1CB8-AB72-4C84-8E72-9196E2E31726}">
      <dsp:nvSpPr>
        <dsp:cNvPr id="0" name=""/>
        <dsp:cNvSpPr/>
      </dsp:nvSpPr>
      <dsp:spPr>
        <a:xfrm>
          <a:off x="1072527" y="965739"/>
          <a:ext cx="3199451" cy="364959"/>
        </a:xfrm>
        <a:custGeom>
          <a:avLst/>
          <a:gdLst/>
          <a:ahLst/>
          <a:cxnLst/>
          <a:rect l="0" t="0" r="0" b="0"/>
          <a:pathLst>
            <a:path>
              <a:moveTo>
                <a:pt x="3199451" y="0"/>
              </a:moveTo>
              <a:lnTo>
                <a:pt x="3199451" y="263798"/>
              </a:lnTo>
              <a:lnTo>
                <a:pt x="0" y="263798"/>
              </a:lnTo>
              <a:lnTo>
                <a:pt x="0" y="364959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EDCD-3E5B-42A5-A3EB-653DD67EEADC}">
      <dsp:nvSpPr>
        <dsp:cNvPr id="0" name=""/>
        <dsp:cNvSpPr/>
      </dsp:nvSpPr>
      <dsp:spPr>
        <a:xfrm>
          <a:off x="1793728" y="484021"/>
          <a:ext cx="4956501" cy="4817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b="1" u="sng" kern="1200" dirty="0">
              <a:solidFill>
                <a:srgbClr val="4472C4"/>
              </a:solidFill>
              <a:latin typeface="Segoe Print" pitchFamily="2" charset="0"/>
            </a:rPr>
            <a:t>Tipy na úspešné rozprávanie </a:t>
          </a:r>
          <a:r>
            <a:rPr lang="hr-HR" sz="1400" b="1" u="sng" kern="1200" dirty="0">
              <a:solidFill>
                <a:srgbClr val="4472C4"/>
              </a:solidFill>
              <a:latin typeface="Segoe Print" pitchFamily="2" charset="0"/>
            </a:rPr>
            <a:t>(2)</a:t>
          </a:r>
          <a:endParaRPr lang="hr-HR" sz="1400" b="1" kern="1200" dirty="0">
            <a:solidFill>
              <a:srgbClr val="4472C4"/>
            </a:solidFill>
            <a:latin typeface="Segoe Print" pitchFamily="2" charset="0"/>
          </a:endParaRPr>
        </a:p>
      </dsp:txBody>
      <dsp:txXfrm>
        <a:off x="1793728" y="484021"/>
        <a:ext cx="4956501" cy="481718"/>
      </dsp:txXfrm>
    </dsp:sp>
    <dsp:sp modelId="{EC32563A-BCFE-4017-970B-56D6A9629FBB}">
      <dsp:nvSpPr>
        <dsp:cNvPr id="0" name=""/>
        <dsp:cNvSpPr/>
      </dsp:nvSpPr>
      <dsp:spPr>
        <a:xfrm>
          <a:off x="0" y="1330699"/>
          <a:ext cx="2145055" cy="2357431"/>
        </a:xfrm>
        <a:prstGeom prst="flowChartAlternateProcess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b="1" kern="1200" dirty="0">
              <a:solidFill>
                <a:srgbClr val="4472C4"/>
              </a:solidFill>
              <a:latin typeface="Segoe Print" pitchFamily="2" charset="0"/>
            </a:rPr>
            <a:t>Odhaľte svoje príbehy - je dôležité rozprávať svoje príbehy na základe príkladov zo skutočného života a prostredníctvom postáv, v ktorých bude vaše publikum rezonovať. </a:t>
          </a:r>
          <a:endParaRPr lang="hr-HR" sz="1200" b="1" kern="1200" dirty="0">
            <a:solidFill>
              <a:srgbClr val="4472C4"/>
            </a:solidFill>
            <a:latin typeface="Segoe Print" pitchFamily="2" charset="0"/>
          </a:endParaRPr>
        </a:p>
      </dsp:txBody>
      <dsp:txXfrm>
        <a:off x="104711" y="1435410"/>
        <a:ext cx="1935633" cy="2148009"/>
      </dsp:txXfrm>
    </dsp:sp>
    <dsp:sp modelId="{90768856-673A-4633-8FBE-20B769ADD336}">
      <dsp:nvSpPr>
        <dsp:cNvPr id="0" name=""/>
        <dsp:cNvSpPr/>
      </dsp:nvSpPr>
      <dsp:spPr>
        <a:xfrm>
          <a:off x="2355379" y="1359655"/>
          <a:ext cx="2228604" cy="2484783"/>
        </a:xfrm>
        <a:prstGeom prst="flowChartAlternateProcess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b="1" kern="1200" dirty="0">
              <a:solidFill>
                <a:srgbClr val="4472C4"/>
              </a:solidFill>
              <a:latin typeface="Segoe Print" pitchFamily="2" charset="0"/>
            </a:rPr>
            <a:t>Prilákajte fanúšikov značky svojím rozprávaním príbehov - Fanúšikovia za vás hovoria o značke a zdôrazňujú silu príbehu prostredníctvom ústneho podania. </a:t>
          </a:r>
          <a:endParaRPr lang="hr-HR" sz="1200" b="1" kern="1200" dirty="0">
            <a:solidFill>
              <a:srgbClr val="4472C4"/>
            </a:solidFill>
            <a:latin typeface="Segoe Print" pitchFamily="2" charset="0"/>
          </a:endParaRPr>
        </a:p>
      </dsp:txBody>
      <dsp:txXfrm>
        <a:off x="2464168" y="1468444"/>
        <a:ext cx="2011026" cy="2267205"/>
      </dsp:txXfrm>
    </dsp:sp>
    <dsp:sp modelId="{A2189AAE-CF79-46B5-A458-BB7C53CB6809}">
      <dsp:nvSpPr>
        <dsp:cNvPr id="0" name=""/>
        <dsp:cNvSpPr/>
      </dsp:nvSpPr>
      <dsp:spPr>
        <a:xfrm>
          <a:off x="4811008" y="1359655"/>
          <a:ext cx="1671882" cy="2140546"/>
        </a:xfrm>
        <a:prstGeom prst="flowChartAlternateProcess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b="1" kern="1200" dirty="0">
              <a:solidFill>
                <a:srgbClr val="4472C4"/>
              </a:solidFill>
              <a:latin typeface="Segoe Print" pitchFamily="2" charset="0"/>
            </a:rPr>
            <a:t>Buďte úprimní - ľudia budú vedieť, či ste neúprimní, a nechcete, aby vás niekto označoval za nepoctivého.</a:t>
          </a:r>
          <a:endParaRPr lang="hr-HR" sz="1200" b="1" kern="1200" dirty="0">
            <a:solidFill>
              <a:srgbClr val="4472C4"/>
            </a:solidFill>
            <a:latin typeface="Segoe Print" pitchFamily="2" charset="0"/>
          </a:endParaRPr>
        </a:p>
      </dsp:txBody>
      <dsp:txXfrm>
        <a:off x="4892621" y="1441268"/>
        <a:ext cx="1508656" cy="1977320"/>
      </dsp:txXfrm>
    </dsp:sp>
    <dsp:sp modelId="{1B0E4142-0A43-48BA-9A31-7A9BB9DDA53A}">
      <dsp:nvSpPr>
        <dsp:cNvPr id="0" name=""/>
        <dsp:cNvSpPr/>
      </dsp:nvSpPr>
      <dsp:spPr>
        <a:xfrm>
          <a:off x="6652615" y="1355821"/>
          <a:ext cx="1891343" cy="1796300"/>
        </a:xfrm>
        <a:prstGeom prst="flowChartAlternateProcess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b="1" kern="1200" dirty="0">
              <a:solidFill>
                <a:srgbClr val="4472C4"/>
              </a:solidFill>
              <a:latin typeface="Segoe Print" pitchFamily="2" charset="0"/>
            </a:rPr>
            <a:t>Dostaňte svoje firemné hodnoty ďalej - to, čo robí vašu spoločnosť vynikajúcou, povedzte tento príbeh. </a:t>
          </a:r>
          <a:endParaRPr lang="hr-HR" sz="1200" b="1" kern="1200" dirty="0">
            <a:solidFill>
              <a:srgbClr val="4472C4"/>
            </a:solidFill>
            <a:latin typeface="Segoe Print" pitchFamily="2" charset="0"/>
          </a:endParaRPr>
        </a:p>
      </dsp:txBody>
      <dsp:txXfrm>
        <a:off x="6740301" y="1443507"/>
        <a:ext cx="1715971" cy="1620928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25C049-BA2B-F842-A920-A0CC7783CA97}">
      <dsp:nvSpPr>
        <dsp:cNvPr id="0" name=""/>
        <dsp:cNvSpPr/>
      </dsp:nvSpPr>
      <dsp:spPr>
        <a:xfrm>
          <a:off x="595882" y="461"/>
          <a:ext cx="2645217" cy="105808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 dirty="0">
              <a:latin typeface="Segoe Print" panose="02000800000000000000" pitchFamily="2" charset="0"/>
            </a:rPr>
            <a:t>Publikum</a:t>
          </a:r>
          <a:endParaRPr lang="en-GB" sz="2200" kern="1200" dirty="0">
            <a:latin typeface="Segoe Print" panose="02000800000000000000" pitchFamily="2" charset="0"/>
          </a:endParaRPr>
        </a:p>
      </dsp:txBody>
      <dsp:txXfrm>
        <a:off x="1124926" y="461"/>
        <a:ext cx="1587130" cy="1058087"/>
      </dsp:txXfrm>
    </dsp:sp>
    <dsp:sp modelId="{305F4C51-E30E-4549-B121-F8788933F298}">
      <dsp:nvSpPr>
        <dsp:cNvPr id="0" name=""/>
        <dsp:cNvSpPr/>
      </dsp:nvSpPr>
      <dsp:spPr>
        <a:xfrm>
          <a:off x="2897221" y="90399"/>
          <a:ext cx="2195530" cy="878212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000" kern="1200" dirty="0">
              <a:solidFill>
                <a:schemeClr val="accent1">
                  <a:lumMod val="75000"/>
                </a:schemeClr>
              </a:solidFill>
              <a:latin typeface="Segoe Print" panose="02000800000000000000" pitchFamily="2" charset="0"/>
            </a:rPr>
            <a:t>Čo spotrebitelia chcú</a:t>
          </a:r>
          <a:endParaRPr lang="en-GB" sz="1000" kern="1200" dirty="0">
            <a:solidFill>
              <a:schemeClr val="accent1">
                <a:lumMod val="75000"/>
              </a:schemeClr>
            </a:solidFill>
            <a:latin typeface="Segoe Print" panose="02000800000000000000" pitchFamily="2" charset="0"/>
          </a:endParaRPr>
        </a:p>
      </dsp:txBody>
      <dsp:txXfrm>
        <a:off x="3336327" y="90399"/>
        <a:ext cx="1317318" cy="878212"/>
      </dsp:txXfrm>
    </dsp:sp>
    <dsp:sp modelId="{890BC5B5-75EA-5C49-A858-679E40913E4D}">
      <dsp:nvSpPr>
        <dsp:cNvPr id="0" name=""/>
        <dsp:cNvSpPr/>
      </dsp:nvSpPr>
      <dsp:spPr>
        <a:xfrm>
          <a:off x="4785377" y="90399"/>
          <a:ext cx="2195530" cy="878212"/>
        </a:xfrm>
        <a:prstGeom prst="chevron">
          <a:avLst/>
        </a:prstGeom>
        <a:solidFill>
          <a:schemeClr val="accent5">
            <a:tint val="40000"/>
            <a:alpha val="90000"/>
            <a:hueOff val="-962823"/>
            <a:satOff val="-3262"/>
            <a:lumOff val="-41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962823"/>
              <a:satOff val="-3262"/>
              <a:lumOff val="-41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000" kern="1200" dirty="0">
              <a:solidFill>
                <a:schemeClr val="accent1">
                  <a:lumMod val="75000"/>
                </a:schemeClr>
              </a:solidFill>
              <a:latin typeface="Segoe Print" panose="02000800000000000000" pitchFamily="2" charset="0"/>
            </a:rPr>
            <a:t>Venujte pozornosť autentickosti a spôsobu interakcie s používateľmi</a:t>
          </a:r>
          <a:endParaRPr lang="en-GB" sz="1000" kern="1200" dirty="0">
            <a:solidFill>
              <a:schemeClr val="accent1">
                <a:lumMod val="75000"/>
              </a:schemeClr>
            </a:solidFill>
            <a:latin typeface="Segoe Print" panose="02000800000000000000" pitchFamily="2" charset="0"/>
          </a:endParaRPr>
        </a:p>
      </dsp:txBody>
      <dsp:txXfrm>
        <a:off x="5224483" y="90399"/>
        <a:ext cx="1317318" cy="878212"/>
      </dsp:txXfrm>
    </dsp:sp>
    <dsp:sp modelId="{BF5159BF-EF77-674D-A60E-5707674B376C}">
      <dsp:nvSpPr>
        <dsp:cNvPr id="0" name=""/>
        <dsp:cNvSpPr/>
      </dsp:nvSpPr>
      <dsp:spPr>
        <a:xfrm>
          <a:off x="595882" y="1206680"/>
          <a:ext cx="2645217" cy="1058087"/>
        </a:xfrm>
        <a:prstGeom prst="chevron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 dirty="0">
              <a:latin typeface="Segoe Print" panose="02000800000000000000" pitchFamily="2" charset="0"/>
            </a:rPr>
            <a:t>Myslite strategicky </a:t>
          </a:r>
          <a:endParaRPr lang="en-GB" sz="2200" kern="1200" dirty="0">
            <a:latin typeface="Segoe Print" panose="02000800000000000000" pitchFamily="2" charset="0"/>
          </a:endParaRPr>
        </a:p>
      </dsp:txBody>
      <dsp:txXfrm>
        <a:off x="1124926" y="1206680"/>
        <a:ext cx="1587130" cy="1058087"/>
      </dsp:txXfrm>
    </dsp:sp>
    <dsp:sp modelId="{5D253066-DBFF-3341-AAA2-F212C9BB1542}">
      <dsp:nvSpPr>
        <dsp:cNvPr id="0" name=""/>
        <dsp:cNvSpPr/>
      </dsp:nvSpPr>
      <dsp:spPr>
        <a:xfrm>
          <a:off x="2897221" y="1296618"/>
          <a:ext cx="2195530" cy="878212"/>
        </a:xfrm>
        <a:prstGeom prst="chevron">
          <a:avLst/>
        </a:prstGeom>
        <a:solidFill>
          <a:schemeClr val="accent5">
            <a:tint val="40000"/>
            <a:alpha val="90000"/>
            <a:hueOff val="-1925647"/>
            <a:satOff val="-6523"/>
            <a:lumOff val="-837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925647"/>
              <a:satOff val="-6523"/>
              <a:lumOff val="-83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000" kern="1200" dirty="0">
              <a:solidFill>
                <a:schemeClr val="accent1">
                  <a:lumMod val="75000"/>
                </a:schemeClr>
              </a:solidFill>
              <a:latin typeface="Segoe Print" panose="02000800000000000000" pitchFamily="2" charset="0"/>
            </a:rPr>
            <a:t>Definujte ciele </a:t>
          </a:r>
          <a:endParaRPr lang="en-GB" sz="1000" kern="1200" dirty="0">
            <a:solidFill>
              <a:schemeClr val="accent1">
                <a:lumMod val="75000"/>
              </a:schemeClr>
            </a:solidFill>
            <a:latin typeface="Segoe Print" panose="02000800000000000000" pitchFamily="2" charset="0"/>
          </a:endParaRPr>
        </a:p>
      </dsp:txBody>
      <dsp:txXfrm>
        <a:off x="3336327" y="1296618"/>
        <a:ext cx="1317318" cy="878212"/>
      </dsp:txXfrm>
    </dsp:sp>
    <dsp:sp modelId="{D5AEE198-D36F-644D-BFC2-F945A10E4059}">
      <dsp:nvSpPr>
        <dsp:cNvPr id="0" name=""/>
        <dsp:cNvSpPr/>
      </dsp:nvSpPr>
      <dsp:spPr>
        <a:xfrm>
          <a:off x="4785377" y="1296618"/>
          <a:ext cx="2195530" cy="878212"/>
        </a:xfrm>
        <a:prstGeom prst="chevron">
          <a:avLst/>
        </a:prstGeom>
        <a:solidFill>
          <a:schemeClr val="accent5">
            <a:tint val="40000"/>
            <a:alpha val="90000"/>
            <a:hueOff val="-2888470"/>
            <a:satOff val="-9785"/>
            <a:lumOff val="-1255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888470"/>
              <a:satOff val="-9785"/>
              <a:lumOff val="-12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000" kern="1200" dirty="0">
              <a:solidFill>
                <a:schemeClr val="accent1">
                  <a:lumMod val="75000"/>
                </a:schemeClr>
              </a:solidFill>
              <a:latin typeface="Segoe Print" panose="02000800000000000000" pitchFamily="2" charset="0"/>
            </a:rPr>
            <a:t>Vytvorte strategický plán</a:t>
          </a:r>
          <a:endParaRPr lang="en-GB" sz="1000" kern="1200" dirty="0">
            <a:solidFill>
              <a:schemeClr val="accent1">
                <a:lumMod val="75000"/>
              </a:schemeClr>
            </a:solidFill>
            <a:latin typeface="Segoe Print" panose="02000800000000000000" pitchFamily="2" charset="0"/>
          </a:endParaRPr>
        </a:p>
      </dsp:txBody>
      <dsp:txXfrm>
        <a:off x="5224483" y="1296618"/>
        <a:ext cx="1317318" cy="878212"/>
      </dsp:txXfrm>
    </dsp:sp>
    <dsp:sp modelId="{661F7739-E500-144E-8D6B-ED1403A639C3}">
      <dsp:nvSpPr>
        <dsp:cNvPr id="0" name=""/>
        <dsp:cNvSpPr/>
      </dsp:nvSpPr>
      <dsp:spPr>
        <a:xfrm>
          <a:off x="595882" y="2412900"/>
          <a:ext cx="2645217" cy="1058087"/>
        </a:xfrm>
        <a:prstGeom prst="chevron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egoe Print" panose="02000800000000000000" pitchFamily="2" charset="0"/>
            </a:rPr>
            <a:t>Platform</a:t>
          </a:r>
          <a:r>
            <a:rPr lang="sk-SK" sz="2200" kern="1200" dirty="0">
              <a:latin typeface="Segoe Print" panose="02000800000000000000" pitchFamily="2" charset="0"/>
            </a:rPr>
            <a:t>a</a:t>
          </a:r>
          <a:endParaRPr lang="en-GB" sz="2200" kern="1200" dirty="0">
            <a:latin typeface="Segoe Print" panose="02000800000000000000" pitchFamily="2" charset="0"/>
          </a:endParaRPr>
        </a:p>
      </dsp:txBody>
      <dsp:txXfrm>
        <a:off x="1124926" y="2412900"/>
        <a:ext cx="1587130" cy="1058087"/>
      </dsp:txXfrm>
    </dsp:sp>
    <dsp:sp modelId="{EDD3768F-4040-6C46-9FAB-ADA44CB63825}">
      <dsp:nvSpPr>
        <dsp:cNvPr id="0" name=""/>
        <dsp:cNvSpPr/>
      </dsp:nvSpPr>
      <dsp:spPr>
        <a:xfrm>
          <a:off x="2897221" y="2502837"/>
          <a:ext cx="2195530" cy="878212"/>
        </a:xfrm>
        <a:prstGeom prst="chevron">
          <a:avLst/>
        </a:prstGeom>
        <a:solidFill>
          <a:schemeClr val="accent5">
            <a:tint val="40000"/>
            <a:alpha val="90000"/>
            <a:hueOff val="-3851293"/>
            <a:satOff val="-13047"/>
            <a:lumOff val="-1673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851293"/>
              <a:satOff val="-13047"/>
              <a:lumOff val="-16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000" kern="1200" dirty="0">
              <a:solidFill>
                <a:schemeClr val="accent1">
                  <a:lumMod val="75000"/>
                </a:schemeClr>
              </a:solidFill>
              <a:latin typeface="Segoe Print" panose="02000800000000000000" pitchFamily="2" charset="0"/>
            </a:rPr>
            <a:t>Vyberte vhodnú platformu </a:t>
          </a:r>
          <a:endParaRPr lang="en-GB" sz="1000" kern="1200" dirty="0">
            <a:solidFill>
              <a:schemeClr val="accent1">
                <a:lumMod val="75000"/>
              </a:schemeClr>
            </a:solidFill>
            <a:latin typeface="Segoe Print" panose="02000800000000000000" pitchFamily="2" charset="0"/>
          </a:endParaRPr>
        </a:p>
      </dsp:txBody>
      <dsp:txXfrm>
        <a:off x="3336327" y="2502837"/>
        <a:ext cx="1317318" cy="878212"/>
      </dsp:txXfrm>
    </dsp:sp>
    <dsp:sp modelId="{EF2A27DF-6491-6743-B7FA-4C701A63864A}">
      <dsp:nvSpPr>
        <dsp:cNvPr id="0" name=""/>
        <dsp:cNvSpPr/>
      </dsp:nvSpPr>
      <dsp:spPr>
        <a:xfrm>
          <a:off x="4785377" y="2502837"/>
          <a:ext cx="2195530" cy="878212"/>
        </a:xfrm>
        <a:prstGeom prst="chevron">
          <a:avLst/>
        </a:prstGeom>
        <a:solidFill>
          <a:schemeClr val="accent5">
            <a:tint val="40000"/>
            <a:alpha val="90000"/>
            <a:hueOff val="-4814116"/>
            <a:satOff val="-16309"/>
            <a:lumOff val="-2091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814116"/>
              <a:satOff val="-16309"/>
              <a:lumOff val="-209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accent1">
                  <a:lumMod val="75000"/>
                </a:schemeClr>
              </a:solidFill>
              <a:latin typeface="Segoe Print" panose="02000800000000000000" pitchFamily="2" charset="0"/>
            </a:rPr>
            <a:t>Facebook, Linkedin, Twitter, YouTube, Instagram…</a:t>
          </a:r>
        </a:p>
      </dsp:txBody>
      <dsp:txXfrm>
        <a:off x="5224483" y="2502837"/>
        <a:ext cx="1317318" cy="878212"/>
      </dsp:txXfrm>
    </dsp:sp>
    <dsp:sp modelId="{4377DB69-AA04-5B4B-B619-58A4D1435BF5}">
      <dsp:nvSpPr>
        <dsp:cNvPr id="0" name=""/>
        <dsp:cNvSpPr/>
      </dsp:nvSpPr>
      <dsp:spPr>
        <a:xfrm>
          <a:off x="595882" y="3619119"/>
          <a:ext cx="2645217" cy="1058087"/>
        </a:xfrm>
        <a:prstGeom prst="chevron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 dirty="0">
              <a:latin typeface="Segoe Print" panose="02000800000000000000" pitchFamily="2" charset="0"/>
            </a:rPr>
            <a:t>Typ kampane </a:t>
          </a:r>
          <a:endParaRPr lang="en-GB" sz="2200" kern="1200" dirty="0">
            <a:latin typeface="Segoe Print" panose="02000800000000000000" pitchFamily="2" charset="0"/>
          </a:endParaRPr>
        </a:p>
      </dsp:txBody>
      <dsp:txXfrm>
        <a:off x="1124926" y="3619119"/>
        <a:ext cx="1587130" cy="1058087"/>
      </dsp:txXfrm>
    </dsp:sp>
    <dsp:sp modelId="{60AD9554-AEE8-8F4C-95C6-A3F98D601E36}">
      <dsp:nvSpPr>
        <dsp:cNvPr id="0" name=""/>
        <dsp:cNvSpPr/>
      </dsp:nvSpPr>
      <dsp:spPr>
        <a:xfrm>
          <a:off x="2897221" y="3709056"/>
          <a:ext cx="2195530" cy="878212"/>
        </a:xfrm>
        <a:prstGeom prst="chevron">
          <a:avLst/>
        </a:prstGeom>
        <a:solidFill>
          <a:schemeClr val="accent5">
            <a:tint val="40000"/>
            <a:alpha val="90000"/>
            <a:hueOff val="-5776939"/>
            <a:satOff val="-19570"/>
            <a:lumOff val="-251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776939"/>
              <a:satOff val="-19570"/>
              <a:lumOff val="-251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000" kern="1200" dirty="0">
              <a:solidFill>
                <a:schemeClr val="accent1">
                  <a:lumMod val="75000"/>
                </a:schemeClr>
              </a:solidFill>
              <a:latin typeface="Segoe Print" panose="02000800000000000000" pitchFamily="2" charset="0"/>
            </a:rPr>
            <a:t>Definujte typ kampane </a:t>
          </a:r>
          <a:endParaRPr lang="en-GB" sz="1000" kern="1200" dirty="0">
            <a:solidFill>
              <a:schemeClr val="accent1">
                <a:lumMod val="75000"/>
              </a:schemeClr>
            </a:solidFill>
            <a:latin typeface="Segoe Print" panose="02000800000000000000" pitchFamily="2" charset="0"/>
          </a:endParaRPr>
        </a:p>
      </dsp:txBody>
      <dsp:txXfrm>
        <a:off x="3336327" y="3709056"/>
        <a:ext cx="1317318" cy="878212"/>
      </dsp:txXfrm>
    </dsp:sp>
    <dsp:sp modelId="{8EEF292F-2B2E-4D41-BD7A-723DA7C052AE}">
      <dsp:nvSpPr>
        <dsp:cNvPr id="0" name=""/>
        <dsp:cNvSpPr/>
      </dsp:nvSpPr>
      <dsp:spPr>
        <a:xfrm>
          <a:off x="4785377" y="3709056"/>
          <a:ext cx="2195530" cy="878212"/>
        </a:xfrm>
        <a:prstGeom prst="chevron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000" kern="1200" dirty="0" err="1">
              <a:solidFill>
                <a:schemeClr val="accent1">
                  <a:lumMod val="75000"/>
                </a:schemeClr>
              </a:solidFill>
              <a:latin typeface="Segoe Print" panose="02000800000000000000" pitchFamily="2" charset="0"/>
            </a:rPr>
            <a:t>Influenceri</a:t>
          </a:r>
          <a:r>
            <a:rPr lang="sk-SK" sz="1000" kern="1200" dirty="0">
              <a:solidFill>
                <a:schemeClr val="accent1">
                  <a:lumMod val="75000"/>
                </a:schemeClr>
              </a:solidFill>
              <a:latin typeface="Segoe Print" panose="02000800000000000000" pitchFamily="2" charset="0"/>
            </a:rPr>
            <a:t>, súťaž vygenerovaná používateľom atď. </a:t>
          </a:r>
          <a:endParaRPr lang="en-GB" sz="1000" kern="1200" dirty="0">
            <a:solidFill>
              <a:schemeClr val="accent1">
                <a:lumMod val="75000"/>
              </a:schemeClr>
            </a:solidFill>
            <a:latin typeface="Segoe Print" panose="02000800000000000000" pitchFamily="2" charset="0"/>
          </a:endParaRPr>
        </a:p>
      </dsp:txBody>
      <dsp:txXfrm>
        <a:off x="5224483" y="3709056"/>
        <a:ext cx="1317318" cy="8782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84B5A2-277B-42F6-BCDD-0B049CA376D5}">
      <dsp:nvSpPr>
        <dsp:cNvPr id="0" name=""/>
        <dsp:cNvSpPr/>
      </dsp:nvSpPr>
      <dsp:spPr>
        <a:xfrm>
          <a:off x="1050607" y="1612600"/>
          <a:ext cx="401988" cy="11489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0994" y="0"/>
              </a:lnTo>
              <a:lnTo>
                <a:pt x="200994" y="1148977"/>
              </a:lnTo>
              <a:lnTo>
                <a:pt x="401988" y="114897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1221170" y="2156657"/>
        <a:ext cx="60863" cy="60863"/>
      </dsp:txXfrm>
    </dsp:sp>
    <dsp:sp modelId="{AB788425-647C-4B89-BBEC-9C6018ED2B9D}">
      <dsp:nvSpPr>
        <dsp:cNvPr id="0" name=""/>
        <dsp:cNvSpPr/>
      </dsp:nvSpPr>
      <dsp:spPr>
        <a:xfrm>
          <a:off x="1050607" y="1612600"/>
          <a:ext cx="401988" cy="3829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0994" y="0"/>
              </a:lnTo>
              <a:lnTo>
                <a:pt x="200994" y="382992"/>
              </a:lnTo>
              <a:lnTo>
                <a:pt x="401988" y="38299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1237721" y="1790215"/>
        <a:ext cx="27761" cy="27761"/>
      </dsp:txXfrm>
    </dsp:sp>
    <dsp:sp modelId="{72ECC4B5-D9D2-4B83-9FB4-A159F194AA9C}">
      <dsp:nvSpPr>
        <dsp:cNvPr id="0" name=""/>
        <dsp:cNvSpPr/>
      </dsp:nvSpPr>
      <dsp:spPr>
        <a:xfrm>
          <a:off x="1050607" y="1229607"/>
          <a:ext cx="401988" cy="382992"/>
        </a:xfrm>
        <a:custGeom>
          <a:avLst/>
          <a:gdLst/>
          <a:ahLst/>
          <a:cxnLst/>
          <a:rect l="0" t="0" r="0" b="0"/>
          <a:pathLst>
            <a:path>
              <a:moveTo>
                <a:pt x="0" y="382992"/>
              </a:moveTo>
              <a:lnTo>
                <a:pt x="200994" y="382992"/>
              </a:lnTo>
              <a:lnTo>
                <a:pt x="200994" y="0"/>
              </a:lnTo>
              <a:lnTo>
                <a:pt x="401988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1237721" y="1407223"/>
        <a:ext cx="27761" cy="27761"/>
      </dsp:txXfrm>
    </dsp:sp>
    <dsp:sp modelId="{D23644D7-A891-4507-93C2-4AB75AED58F6}">
      <dsp:nvSpPr>
        <dsp:cNvPr id="0" name=""/>
        <dsp:cNvSpPr/>
      </dsp:nvSpPr>
      <dsp:spPr>
        <a:xfrm>
          <a:off x="1050607" y="463622"/>
          <a:ext cx="401988" cy="1148977"/>
        </a:xfrm>
        <a:custGeom>
          <a:avLst/>
          <a:gdLst/>
          <a:ahLst/>
          <a:cxnLst/>
          <a:rect l="0" t="0" r="0" b="0"/>
          <a:pathLst>
            <a:path>
              <a:moveTo>
                <a:pt x="0" y="1148977"/>
              </a:moveTo>
              <a:lnTo>
                <a:pt x="200994" y="1148977"/>
              </a:lnTo>
              <a:lnTo>
                <a:pt x="200994" y="0"/>
              </a:lnTo>
              <a:lnTo>
                <a:pt x="401988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1221170" y="1007679"/>
        <a:ext cx="60863" cy="60863"/>
      </dsp:txXfrm>
    </dsp:sp>
    <dsp:sp modelId="{23766236-BB42-4FB8-BF0E-D8251AC37D8F}">
      <dsp:nvSpPr>
        <dsp:cNvPr id="0" name=""/>
        <dsp:cNvSpPr/>
      </dsp:nvSpPr>
      <dsp:spPr>
        <a:xfrm rot="16200000">
          <a:off x="-868386" y="1306205"/>
          <a:ext cx="3225200" cy="61278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700" kern="1200" noProof="0" dirty="0">
              <a:solidFill>
                <a:schemeClr val="tx1"/>
              </a:solidFill>
              <a:latin typeface="Segoe Print" pitchFamily="2" charset="0"/>
            </a:rPr>
            <a:t>Hodnota značky</a:t>
          </a:r>
        </a:p>
      </dsp:txBody>
      <dsp:txXfrm>
        <a:off x="-868386" y="1306205"/>
        <a:ext cx="3225200" cy="612788"/>
      </dsp:txXfrm>
    </dsp:sp>
    <dsp:sp modelId="{D5ED9954-54F7-4F48-BABE-A6C6F80C832D}">
      <dsp:nvSpPr>
        <dsp:cNvPr id="0" name=""/>
        <dsp:cNvSpPr/>
      </dsp:nvSpPr>
      <dsp:spPr>
        <a:xfrm>
          <a:off x="1452596" y="157228"/>
          <a:ext cx="2009944" cy="61278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b="1" kern="1200" noProof="0" dirty="0">
              <a:latin typeface="Segoe Print" pitchFamily="2" charset="0"/>
            </a:rPr>
            <a:t>Povedomie o značke</a:t>
          </a:r>
          <a:endParaRPr lang="en-US" sz="1400" b="1" kern="1200" noProof="0" dirty="0">
            <a:latin typeface="Segoe Print" pitchFamily="2" charset="0"/>
          </a:endParaRPr>
        </a:p>
      </dsp:txBody>
      <dsp:txXfrm>
        <a:off x="1452596" y="157228"/>
        <a:ext cx="2009944" cy="612788"/>
      </dsp:txXfrm>
    </dsp:sp>
    <dsp:sp modelId="{CC068E9D-F5A7-407E-AEAE-78ADE4615EC4}">
      <dsp:nvSpPr>
        <dsp:cNvPr id="0" name=""/>
        <dsp:cNvSpPr/>
      </dsp:nvSpPr>
      <dsp:spPr>
        <a:xfrm>
          <a:off x="1452596" y="923213"/>
          <a:ext cx="2009944" cy="61278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b="1" kern="1200" noProof="0" dirty="0">
              <a:latin typeface="Segoe Print" pitchFamily="2" charset="0"/>
            </a:rPr>
            <a:t>Vnímaná kvalita</a:t>
          </a:r>
          <a:endParaRPr lang="en-US" sz="1400" b="1" kern="1200" noProof="0" dirty="0">
            <a:latin typeface="Segoe Print" pitchFamily="2" charset="0"/>
          </a:endParaRPr>
        </a:p>
      </dsp:txBody>
      <dsp:txXfrm>
        <a:off x="1452596" y="923213"/>
        <a:ext cx="2009944" cy="612788"/>
      </dsp:txXfrm>
    </dsp:sp>
    <dsp:sp modelId="{077BDA83-BA2D-4ED9-AD6E-4436E34B5116}">
      <dsp:nvSpPr>
        <dsp:cNvPr id="0" name=""/>
        <dsp:cNvSpPr/>
      </dsp:nvSpPr>
      <dsp:spPr>
        <a:xfrm>
          <a:off x="1452596" y="1689198"/>
          <a:ext cx="2009944" cy="61278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b="1" kern="1200" noProof="0" dirty="0">
              <a:latin typeface="Segoe Print" pitchFamily="2" charset="0"/>
            </a:rPr>
            <a:t>Asociácie k značke</a:t>
          </a:r>
          <a:endParaRPr lang="en-US" sz="1400" b="1" kern="1200" noProof="0" dirty="0">
            <a:latin typeface="Segoe Print" pitchFamily="2" charset="0"/>
          </a:endParaRPr>
        </a:p>
      </dsp:txBody>
      <dsp:txXfrm>
        <a:off x="1452596" y="1689198"/>
        <a:ext cx="2009944" cy="612788"/>
      </dsp:txXfrm>
    </dsp:sp>
    <dsp:sp modelId="{CEA74A94-A5C3-4141-B7BE-CD4C320BEAC9}">
      <dsp:nvSpPr>
        <dsp:cNvPr id="0" name=""/>
        <dsp:cNvSpPr/>
      </dsp:nvSpPr>
      <dsp:spPr>
        <a:xfrm>
          <a:off x="1452596" y="2455183"/>
          <a:ext cx="2009944" cy="61278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b="1" kern="1200" noProof="0" dirty="0">
              <a:latin typeface="Segoe Print" pitchFamily="2" charset="0"/>
            </a:rPr>
            <a:t>Lojálnosť k značke</a:t>
          </a:r>
          <a:endParaRPr lang="en-US" sz="1400" b="1" kern="1200" noProof="0" dirty="0">
            <a:latin typeface="Segoe Print" pitchFamily="2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400" kern="1200" dirty="0"/>
        </a:p>
      </dsp:txBody>
      <dsp:txXfrm>
        <a:off x="1452596" y="2455183"/>
        <a:ext cx="2009944" cy="61278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55D1E1-396A-4568-8EE4-1421EEE78AB5}">
      <dsp:nvSpPr>
        <dsp:cNvPr id="0" name=""/>
        <dsp:cNvSpPr/>
      </dsp:nvSpPr>
      <dsp:spPr>
        <a:xfrm>
          <a:off x="309626" y="1491546"/>
          <a:ext cx="1000117" cy="55562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b="1" kern="1200" noProof="0" dirty="0">
              <a:latin typeface="Segoe Print" pitchFamily="2" charset="0"/>
            </a:rPr>
            <a:t>Značka</a:t>
          </a:r>
        </a:p>
      </dsp:txBody>
      <dsp:txXfrm>
        <a:off x="325900" y="1507820"/>
        <a:ext cx="967569" cy="523072"/>
      </dsp:txXfrm>
    </dsp:sp>
    <dsp:sp modelId="{A3131E43-94B6-4705-88D8-57C87F7C4860}">
      <dsp:nvSpPr>
        <dsp:cNvPr id="0" name=""/>
        <dsp:cNvSpPr/>
      </dsp:nvSpPr>
      <dsp:spPr>
        <a:xfrm>
          <a:off x="1744609" y="1497869"/>
          <a:ext cx="1000117" cy="55562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3620642"/>
            <a:satOff val="-17082"/>
            <a:lumOff val="-617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3620642"/>
              <a:satOff val="-17082"/>
              <a:lumOff val="-6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b="1" kern="1200" noProof="0" dirty="0">
              <a:latin typeface="Segoe Print" pitchFamily="2" charset="0"/>
            </a:rPr>
            <a:t>Hodnota</a:t>
          </a:r>
        </a:p>
      </dsp:txBody>
      <dsp:txXfrm>
        <a:off x="1760883" y="1514143"/>
        <a:ext cx="967569" cy="523072"/>
      </dsp:txXfrm>
    </dsp:sp>
    <dsp:sp modelId="{A8B1AE67-DB64-482A-9F96-F62893C7A5C1}">
      <dsp:nvSpPr>
        <dsp:cNvPr id="0" name=""/>
        <dsp:cNvSpPr/>
      </dsp:nvSpPr>
      <dsp:spPr>
        <a:xfrm>
          <a:off x="1296311" y="2361387"/>
          <a:ext cx="416715" cy="416715"/>
        </a:xfrm>
        <a:prstGeom prst="triangle">
          <a:avLst/>
        </a:prstGeom>
        <a:solidFill>
          <a:schemeClr val="accent4">
            <a:tint val="40000"/>
            <a:alpha val="90000"/>
            <a:hueOff val="7241284"/>
            <a:satOff val="-34163"/>
            <a:lumOff val="-1234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7241284"/>
              <a:satOff val="-34163"/>
              <a:lumOff val="-12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91A615-9B74-4D82-8EB3-37EBD56A8A7A}">
      <dsp:nvSpPr>
        <dsp:cNvPr id="0" name=""/>
        <dsp:cNvSpPr/>
      </dsp:nvSpPr>
      <dsp:spPr>
        <a:xfrm>
          <a:off x="254522" y="2186922"/>
          <a:ext cx="2500292" cy="168908"/>
        </a:xfrm>
        <a:prstGeom prst="rect">
          <a:avLst/>
        </a:prstGeom>
        <a:solidFill>
          <a:schemeClr val="accent4">
            <a:tint val="40000"/>
            <a:alpha val="90000"/>
            <a:hueOff val="10861925"/>
            <a:satOff val="-51245"/>
            <a:lumOff val="-1851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0861925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8192B8-CFFC-4CC5-96B3-60AB211BB1BE}">
      <dsp:nvSpPr>
        <dsp:cNvPr id="0" name=""/>
        <dsp:cNvSpPr/>
      </dsp:nvSpPr>
      <dsp:spPr>
        <a:xfrm>
          <a:off x="1358333" y="1104173"/>
          <a:ext cx="2517432" cy="139995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 noProof="0" dirty="0">
              <a:latin typeface="Segoe Print" pitchFamily="2" charset="0"/>
            </a:rPr>
            <a:t>Povedomie o značke</a:t>
          </a:r>
        </a:p>
      </dsp:txBody>
      <dsp:txXfrm>
        <a:off x="1727002" y="1309192"/>
        <a:ext cx="1780094" cy="989918"/>
      </dsp:txXfrm>
    </dsp:sp>
    <dsp:sp modelId="{4A4DB836-5AFB-49CA-831F-D28483887315}">
      <dsp:nvSpPr>
        <dsp:cNvPr id="0" name=""/>
        <dsp:cNvSpPr/>
      </dsp:nvSpPr>
      <dsp:spPr>
        <a:xfrm>
          <a:off x="291591" y="109658"/>
          <a:ext cx="1849409" cy="1030122"/>
        </a:xfrm>
        <a:prstGeom prst="ellipse">
          <a:avLst/>
        </a:prstGeom>
        <a:solidFill>
          <a:schemeClr val="accent4">
            <a:alpha val="50000"/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kern="1200" noProof="0" dirty="0">
              <a:latin typeface="Segoe Print" pitchFamily="2" charset="0"/>
            </a:rPr>
            <a:t>Rozpoznanie značky</a:t>
          </a:r>
          <a:endParaRPr lang="en-US" sz="1600" kern="1200" noProof="0" dirty="0">
            <a:latin typeface="Segoe Print" pitchFamily="2" charset="0"/>
          </a:endParaRPr>
        </a:p>
      </dsp:txBody>
      <dsp:txXfrm>
        <a:off x="562431" y="260516"/>
        <a:ext cx="1307729" cy="728406"/>
      </dsp:txXfrm>
    </dsp:sp>
    <dsp:sp modelId="{E1B5AC32-084C-4D87-9608-D7CA3E378033}">
      <dsp:nvSpPr>
        <dsp:cNvPr id="0" name=""/>
        <dsp:cNvSpPr/>
      </dsp:nvSpPr>
      <dsp:spPr>
        <a:xfrm>
          <a:off x="3013465" y="2531879"/>
          <a:ext cx="1636997" cy="1030122"/>
        </a:xfrm>
        <a:prstGeom prst="ellipse">
          <a:avLst/>
        </a:prstGeom>
        <a:solidFill>
          <a:schemeClr val="accent4">
            <a:alpha val="50000"/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kern="1200" noProof="0" dirty="0">
              <a:latin typeface="Segoe Print" pitchFamily="2" charset="0"/>
            </a:rPr>
            <a:t>Vybavenie si značky</a:t>
          </a:r>
        </a:p>
      </dsp:txBody>
      <dsp:txXfrm>
        <a:off x="3253198" y="2682737"/>
        <a:ext cx="1157531" cy="7284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52FC2A-28FD-41CB-92F6-E176B2B24720}">
      <dsp:nvSpPr>
        <dsp:cNvPr id="0" name=""/>
        <dsp:cNvSpPr/>
      </dsp:nvSpPr>
      <dsp:spPr>
        <a:xfrm>
          <a:off x="1339895" y="440697"/>
          <a:ext cx="3497581" cy="3497581"/>
        </a:xfrm>
        <a:prstGeom prst="blockArc">
          <a:avLst>
            <a:gd name="adj1" fmla="val 13114286"/>
            <a:gd name="adj2" fmla="val 16200000"/>
            <a:gd name="adj3" fmla="val 389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B945CF-FF4E-4385-B157-F50A28A004CC}">
      <dsp:nvSpPr>
        <dsp:cNvPr id="0" name=""/>
        <dsp:cNvSpPr/>
      </dsp:nvSpPr>
      <dsp:spPr>
        <a:xfrm>
          <a:off x="1339895" y="440697"/>
          <a:ext cx="3497581" cy="3497581"/>
        </a:xfrm>
        <a:prstGeom prst="blockArc">
          <a:avLst>
            <a:gd name="adj1" fmla="val 10028571"/>
            <a:gd name="adj2" fmla="val 13114286"/>
            <a:gd name="adj3" fmla="val 389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2BEACE-2097-4D36-862B-DAF08C491303}">
      <dsp:nvSpPr>
        <dsp:cNvPr id="0" name=""/>
        <dsp:cNvSpPr/>
      </dsp:nvSpPr>
      <dsp:spPr>
        <a:xfrm>
          <a:off x="1339895" y="440697"/>
          <a:ext cx="3497581" cy="3497581"/>
        </a:xfrm>
        <a:prstGeom prst="blockArc">
          <a:avLst>
            <a:gd name="adj1" fmla="val 6942857"/>
            <a:gd name="adj2" fmla="val 10028571"/>
            <a:gd name="adj3" fmla="val 3899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6CAAB2-63B0-481D-A6D6-4AC52A9E5359}">
      <dsp:nvSpPr>
        <dsp:cNvPr id="0" name=""/>
        <dsp:cNvSpPr/>
      </dsp:nvSpPr>
      <dsp:spPr>
        <a:xfrm>
          <a:off x="1339895" y="440697"/>
          <a:ext cx="3497581" cy="3497581"/>
        </a:xfrm>
        <a:prstGeom prst="blockArc">
          <a:avLst>
            <a:gd name="adj1" fmla="val 3857143"/>
            <a:gd name="adj2" fmla="val 6942857"/>
            <a:gd name="adj3" fmla="val 389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DD3552-A7C0-4BD5-9CDB-B309413C54C6}">
      <dsp:nvSpPr>
        <dsp:cNvPr id="0" name=""/>
        <dsp:cNvSpPr/>
      </dsp:nvSpPr>
      <dsp:spPr>
        <a:xfrm>
          <a:off x="1339895" y="440697"/>
          <a:ext cx="3497581" cy="3497581"/>
        </a:xfrm>
        <a:prstGeom prst="blockArc">
          <a:avLst>
            <a:gd name="adj1" fmla="val 771429"/>
            <a:gd name="adj2" fmla="val 3857143"/>
            <a:gd name="adj3" fmla="val 389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D4EF09-6437-48B3-BF1C-972BD86F34E9}">
      <dsp:nvSpPr>
        <dsp:cNvPr id="0" name=""/>
        <dsp:cNvSpPr/>
      </dsp:nvSpPr>
      <dsp:spPr>
        <a:xfrm>
          <a:off x="1339895" y="440697"/>
          <a:ext cx="3497581" cy="3497581"/>
        </a:xfrm>
        <a:prstGeom prst="blockArc">
          <a:avLst>
            <a:gd name="adj1" fmla="val 19285714"/>
            <a:gd name="adj2" fmla="val 771429"/>
            <a:gd name="adj3" fmla="val 389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8D9827-F1D1-46AB-B73F-37528E9E1362}">
      <dsp:nvSpPr>
        <dsp:cNvPr id="0" name=""/>
        <dsp:cNvSpPr/>
      </dsp:nvSpPr>
      <dsp:spPr>
        <a:xfrm>
          <a:off x="1339895" y="440697"/>
          <a:ext cx="3497581" cy="3497581"/>
        </a:xfrm>
        <a:prstGeom prst="blockArc">
          <a:avLst>
            <a:gd name="adj1" fmla="val 16200000"/>
            <a:gd name="adj2" fmla="val 19285714"/>
            <a:gd name="adj3" fmla="val 389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517AEE-B1D2-4544-AB12-D070A3E4D521}">
      <dsp:nvSpPr>
        <dsp:cNvPr id="0" name=""/>
        <dsp:cNvSpPr/>
      </dsp:nvSpPr>
      <dsp:spPr>
        <a:xfrm>
          <a:off x="2412281" y="1513084"/>
          <a:ext cx="1352808" cy="13528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 dirty="0"/>
            <a:t>Nescafé</a:t>
          </a:r>
        </a:p>
      </dsp:txBody>
      <dsp:txXfrm>
        <a:off x="2610395" y="1711198"/>
        <a:ext cx="956580" cy="956580"/>
      </dsp:txXfrm>
    </dsp:sp>
    <dsp:sp modelId="{9C0AFA64-0444-41EE-A6CB-C4E823F1A29C}">
      <dsp:nvSpPr>
        <dsp:cNvPr id="0" name=""/>
        <dsp:cNvSpPr/>
      </dsp:nvSpPr>
      <dsp:spPr>
        <a:xfrm>
          <a:off x="2615203" y="1305"/>
          <a:ext cx="946965" cy="94696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000" kern="1200" dirty="0"/>
            <a:t>Jednoduchá  </a:t>
          </a:r>
        </a:p>
      </dsp:txBody>
      <dsp:txXfrm>
        <a:off x="2753883" y="139985"/>
        <a:ext cx="669605" cy="669605"/>
      </dsp:txXfrm>
    </dsp:sp>
    <dsp:sp modelId="{19818A33-A4A3-483E-BE67-7E31256B708F}">
      <dsp:nvSpPr>
        <dsp:cNvPr id="0" name=""/>
        <dsp:cNvSpPr/>
      </dsp:nvSpPr>
      <dsp:spPr>
        <a:xfrm>
          <a:off x="3955809" y="646907"/>
          <a:ext cx="946965" cy="94696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000" kern="1200" dirty="0"/>
            <a:t>Aróma</a:t>
          </a:r>
        </a:p>
      </dsp:txBody>
      <dsp:txXfrm>
        <a:off x="4094489" y="785587"/>
        <a:ext cx="669605" cy="669605"/>
      </dsp:txXfrm>
    </dsp:sp>
    <dsp:sp modelId="{36117024-C91E-48B7-8477-7742D987C5E5}">
      <dsp:nvSpPr>
        <dsp:cNvPr id="0" name=""/>
        <dsp:cNvSpPr/>
      </dsp:nvSpPr>
      <dsp:spPr>
        <a:xfrm>
          <a:off x="4286911" y="2097562"/>
          <a:ext cx="946965" cy="94696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000" kern="1200" dirty="0">
              <a:solidFill>
                <a:schemeClr val="bg1"/>
              </a:solidFill>
            </a:rPr>
            <a:t>3 v 1</a:t>
          </a:r>
        </a:p>
      </dsp:txBody>
      <dsp:txXfrm>
        <a:off x="4425591" y="2236242"/>
        <a:ext cx="669605" cy="669605"/>
      </dsp:txXfrm>
    </dsp:sp>
    <dsp:sp modelId="{25DF4E7C-42F9-4727-B49F-772EE464FB7B}">
      <dsp:nvSpPr>
        <dsp:cNvPr id="0" name=""/>
        <dsp:cNvSpPr/>
      </dsp:nvSpPr>
      <dsp:spPr>
        <a:xfrm>
          <a:off x="3359183" y="3260896"/>
          <a:ext cx="946965" cy="94696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000" kern="1200" dirty="0"/>
            <a:t>Instantná káva</a:t>
          </a:r>
        </a:p>
      </dsp:txBody>
      <dsp:txXfrm>
        <a:off x="3497863" y="3399576"/>
        <a:ext cx="669605" cy="669605"/>
      </dsp:txXfrm>
    </dsp:sp>
    <dsp:sp modelId="{47F420BD-999C-4DDA-B2B2-F2E4929EE842}">
      <dsp:nvSpPr>
        <dsp:cNvPr id="0" name=""/>
        <dsp:cNvSpPr/>
      </dsp:nvSpPr>
      <dsp:spPr>
        <a:xfrm>
          <a:off x="1871222" y="3260896"/>
          <a:ext cx="946965" cy="94696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000" kern="1200" dirty="0"/>
            <a:t>Populárna</a:t>
          </a:r>
        </a:p>
      </dsp:txBody>
      <dsp:txXfrm>
        <a:off x="2009902" y="3399576"/>
        <a:ext cx="669605" cy="669605"/>
      </dsp:txXfrm>
    </dsp:sp>
    <dsp:sp modelId="{3BEB4205-C8EF-4323-AF8F-4539ED8DF5FA}">
      <dsp:nvSpPr>
        <dsp:cNvPr id="0" name=""/>
        <dsp:cNvSpPr/>
      </dsp:nvSpPr>
      <dsp:spPr>
        <a:xfrm>
          <a:off x="943494" y="2097562"/>
          <a:ext cx="946965" cy="94696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000" kern="1200" dirty="0"/>
            <a:t>Cenovo dostupná</a:t>
          </a:r>
        </a:p>
      </dsp:txBody>
      <dsp:txXfrm>
        <a:off x="1082174" y="2236242"/>
        <a:ext cx="669605" cy="669605"/>
      </dsp:txXfrm>
    </dsp:sp>
    <dsp:sp modelId="{1ED78C33-A0E9-4E8C-8B05-0B49ACBE6FAE}">
      <dsp:nvSpPr>
        <dsp:cNvPr id="0" name=""/>
        <dsp:cNvSpPr/>
      </dsp:nvSpPr>
      <dsp:spPr>
        <a:xfrm>
          <a:off x="1274596" y="646907"/>
          <a:ext cx="946965" cy="94696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000" kern="1200" dirty="0"/>
            <a:t>Rýchla</a:t>
          </a:r>
        </a:p>
      </dsp:txBody>
      <dsp:txXfrm>
        <a:off x="1413276" y="785587"/>
        <a:ext cx="669605" cy="66960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8E6674-41F5-43F9-B777-99AC32372C20}">
      <dsp:nvSpPr>
        <dsp:cNvPr id="0" name=""/>
        <dsp:cNvSpPr/>
      </dsp:nvSpPr>
      <dsp:spPr>
        <a:xfrm>
          <a:off x="1945320" y="353"/>
          <a:ext cx="1320629" cy="132062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b="1" kern="1200" noProof="0" dirty="0">
              <a:solidFill>
                <a:schemeClr val="tx1"/>
              </a:solidFill>
              <a:latin typeface="Segoe Print" pitchFamily="2" charset="0"/>
            </a:rPr>
            <a:t>Spokojnosť</a:t>
          </a:r>
        </a:p>
      </dsp:txBody>
      <dsp:txXfrm>
        <a:off x="2138722" y="193755"/>
        <a:ext cx="933825" cy="933825"/>
      </dsp:txXfrm>
    </dsp:sp>
    <dsp:sp modelId="{D7F0F38D-5C8A-4ADF-B6EC-07E3DD8EF345}">
      <dsp:nvSpPr>
        <dsp:cNvPr id="0" name=""/>
        <dsp:cNvSpPr/>
      </dsp:nvSpPr>
      <dsp:spPr>
        <a:xfrm rot="2160000">
          <a:off x="3224557" y="1015539"/>
          <a:ext cx="352502" cy="4457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300" kern="1200"/>
        </a:p>
      </dsp:txBody>
      <dsp:txXfrm>
        <a:off x="3234655" y="1073602"/>
        <a:ext cx="246751" cy="267428"/>
      </dsp:txXfrm>
    </dsp:sp>
    <dsp:sp modelId="{CFCF537E-68FD-4754-8F46-1738CD7EF812}">
      <dsp:nvSpPr>
        <dsp:cNvPr id="0" name=""/>
        <dsp:cNvSpPr/>
      </dsp:nvSpPr>
      <dsp:spPr>
        <a:xfrm>
          <a:off x="3551808" y="1167535"/>
          <a:ext cx="1320629" cy="132062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b="1" kern="1200" noProof="0" dirty="0">
              <a:solidFill>
                <a:schemeClr val="tx1"/>
              </a:solidFill>
              <a:latin typeface="Segoe Print" pitchFamily="2" charset="0"/>
            </a:rPr>
            <a:t>Podpora</a:t>
          </a:r>
        </a:p>
      </dsp:txBody>
      <dsp:txXfrm>
        <a:off x="3745210" y="1360937"/>
        <a:ext cx="933825" cy="933825"/>
      </dsp:txXfrm>
    </dsp:sp>
    <dsp:sp modelId="{D7C67905-B811-4A8B-9FFD-B8A30073EA25}">
      <dsp:nvSpPr>
        <dsp:cNvPr id="0" name=""/>
        <dsp:cNvSpPr/>
      </dsp:nvSpPr>
      <dsp:spPr>
        <a:xfrm rot="6480000">
          <a:off x="3732143" y="2539775"/>
          <a:ext cx="352502" cy="4457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300" kern="1200"/>
        </a:p>
      </dsp:txBody>
      <dsp:txXfrm rot="10800000">
        <a:off x="3801358" y="2578629"/>
        <a:ext cx="246751" cy="267428"/>
      </dsp:txXfrm>
    </dsp:sp>
    <dsp:sp modelId="{70F54E42-2F0E-4081-B3C1-8FC503A0BCE9}">
      <dsp:nvSpPr>
        <dsp:cNvPr id="0" name=""/>
        <dsp:cNvSpPr/>
      </dsp:nvSpPr>
      <dsp:spPr>
        <a:xfrm>
          <a:off x="2938184" y="3056074"/>
          <a:ext cx="1320629" cy="132062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b="1" kern="1200" noProof="0" dirty="0">
              <a:solidFill>
                <a:schemeClr val="tx1"/>
              </a:solidFill>
              <a:latin typeface="Segoe Print" pitchFamily="2" charset="0"/>
            </a:rPr>
            <a:t>Kvalita</a:t>
          </a:r>
        </a:p>
      </dsp:txBody>
      <dsp:txXfrm>
        <a:off x="3131586" y="3249476"/>
        <a:ext cx="933825" cy="933825"/>
      </dsp:txXfrm>
    </dsp:sp>
    <dsp:sp modelId="{37EB51F1-7AA0-41DE-B56B-27562753B49C}">
      <dsp:nvSpPr>
        <dsp:cNvPr id="0" name=""/>
        <dsp:cNvSpPr/>
      </dsp:nvSpPr>
      <dsp:spPr>
        <a:xfrm rot="10800000">
          <a:off x="2439360" y="3493533"/>
          <a:ext cx="352502" cy="4457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300" kern="1200"/>
        </a:p>
      </dsp:txBody>
      <dsp:txXfrm rot="10800000">
        <a:off x="2545111" y="3582675"/>
        <a:ext cx="246751" cy="267428"/>
      </dsp:txXfrm>
    </dsp:sp>
    <dsp:sp modelId="{568EEB90-7DA5-4F5C-A27A-124A5A8B241A}">
      <dsp:nvSpPr>
        <dsp:cNvPr id="0" name=""/>
        <dsp:cNvSpPr/>
      </dsp:nvSpPr>
      <dsp:spPr>
        <a:xfrm>
          <a:off x="952456" y="3056074"/>
          <a:ext cx="1320629" cy="132062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b="1" kern="1200" noProof="0" dirty="0">
              <a:solidFill>
                <a:schemeClr val="tx1"/>
              </a:solidFill>
              <a:latin typeface="Segoe Print" pitchFamily="2" charset="0"/>
            </a:rPr>
            <a:t>Cena</a:t>
          </a:r>
        </a:p>
      </dsp:txBody>
      <dsp:txXfrm>
        <a:off x="1145858" y="3249476"/>
        <a:ext cx="933825" cy="933825"/>
      </dsp:txXfrm>
    </dsp:sp>
    <dsp:sp modelId="{2D8134BB-FB97-45FE-BA0A-D3AD539C0F54}">
      <dsp:nvSpPr>
        <dsp:cNvPr id="0" name=""/>
        <dsp:cNvSpPr/>
      </dsp:nvSpPr>
      <dsp:spPr>
        <a:xfrm rot="15120000">
          <a:off x="1132791" y="2558751"/>
          <a:ext cx="352502" cy="4457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300" kern="1200"/>
        </a:p>
      </dsp:txBody>
      <dsp:txXfrm rot="10800000">
        <a:off x="1202006" y="2698181"/>
        <a:ext cx="246751" cy="267428"/>
      </dsp:txXfrm>
    </dsp:sp>
    <dsp:sp modelId="{E9254E8F-59D6-4AA8-AD26-3008398E4E31}">
      <dsp:nvSpPr>
        <dsp:cNvPr id="0" name=""/>
        <dsp:cNvSpPr/>
      </dsp:nvSpPr>
      <dsp:spPr>
        <a:xfrm>
          <a:off x="338833" y="1167535"/>
          <a:ext cx="1320629" cy="132062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800" b="1" kern="1200" noProof="0" dirty="0">
            <a:solidFill>
              <a:schemeClr val="tx1"/>
            </a:solidFill>
            <a:latin typeface="Segoe Print" pitchFamily="2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b="1" kern="1200" noProof="0" dirty="0">
              <a:solidFill>
                <a:schemeClr val="tx1"/>
              </a:solidFill>
              <a:latin typeface="Segoe Print" pitchFamily="2" charset="0"/>
            </a:rPr>
            <a:t>Dôvera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noProof="0" dirty="0">
            <a:latin typeface="Segoe Print" pitchFamily="2" charset="0"/>
          </a:endParaRPr>
        </a:p>
      </dsp:txBody>
      <dsp:txXfrm>
        <a:off x="532235" y="1360937"/>
        <a:ext cx="933825" cy="933825"/>
      </dsp:txXfrm>
    </dsp:sp>
    <dsp:sp modelId="{25A7BF78-C3C9-4274-8AA5-3B4F75924DB8}">
      <dsp:nvSpPr>
        <dsp:cNvPr id="0" name=""/>
        <dsp:cNvSpPr/>
      </dsp:nvSpPr>
      <dsp:spPr>
        <a:xfrm rot="19440000">
          <a:off x="1618069" y="1027267"/>
          <a:ext cx="352502" cy="4457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300" kern="1200"/>
        </a:p>
      </dsp:txBody>
      <dsp:txXfrm>
        <a:off x="1628167" y="1147488"/>
        <a:ext cx="246751" cy="2674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B97DED-C27E-4E76-A8FB-96DE4CFE7624}" type="datetimeFigureOut">
              <a:rPr lang="hr-HR" smtClean="0"/>
              <a:t>21.2.2021.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7C3A9-B68D-4574-A95A-228E43D386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1197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F5469-6246-4DB9-84C3-3D098CA74720}" type="slidenum">
              <a:rPr lang="it-IT" smtClean="0">
                <a:solidFill>
                  <a:prstClr val="black"/>
                </a:solidFill>
              </a:rPr>
              <a:pPr/>
              <a:t>18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01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F5469-6246-4DB9-84C3-3D098CA74720}" type="slidenum">
              <a:rPr lang="it-IT" smtClean="0">
                <a:solidFill>
                  <a:prstClr val="black"/>
                </a:solidFill>
              </a:rPr>
              <a:pPr/>
              <a:t>30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785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F5469-6246-4DB9-84C3-3D098CA74720}" type="slidenum">
              <a:rPr lang="it-IT" smtClean="0">
                <a:solidFill>
                  <a:prstClr val="black"/>
                </a:solidFill>
              </a:rPr>
              <a:pPr/>
              <a:t>31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17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37C3A9-B68D-4574-A95A-228E43D38670}" type="slidenum">
              <a:rPr lang="hr-HR" smtClean="0"/>
              <a:t>52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6316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88BAA-5A5A-485A-AC8A-B2D4ADDD97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3A8A17-DBF6-4025-923D-C2D27CF006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D6D3C-F7BE-4569-953A-8CCD8F7B8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F948-2B49-47E7-B0FB-856D8D08BD94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186320-7960-486F-ABC5-C261A5244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3A938-A495-49C6-B7BA-3C6E0B727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3315-8739-44A1-8018-82DC33E57E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55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6006B-7A1E-4145-9470-C3EF7FF3E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9FBD1E-8733-4387-A03E-430EAF61F5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FA3C5-E902-4809-9B96-8BEBA9C90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F948-2B49-47E7-B0FB-856D8D08BD94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4C939-63D3-449E-8B6C-9EBB2D57E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D2669-3889-4BEC-93EC-7B2FC720F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3315-8739-44A1-8018-82DC33E57E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167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CB0E72-E4AF-4B37-82DF-ABDA306FE2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150701-0CCD-438F-BF0F-B113138E02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3B0B7-4122-4E87-8AAA-83D6315F1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F948-2B49-47E7-B0FB-856D8D08BD94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8B0132-5964-4810-A365-03A948A18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F7F8C-FBEA-4085-A6E0-935E8B39C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3315-8739-44A1-8018-82DC33E57E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857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88BAA-5A5A-485A-AC8A-B2D4ADDD97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3A8A17-DBF6-4025-923D-C2D27CF006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D6D3C-F7BE-4569-953A-8CCD8F7B8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F948-2B49-47E7-B0FB-856D8D08BD9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186320-7960-486F-ABC5-C261A5244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3A938-A495-49C6-B7BA-3C6E0B727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3315-8739-44A1-8018-82DC33E57E0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349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8825F-A7FB-4372-A68A-451DE6291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41E7E-00E2-459C-A792-E27545EBD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17AAD-CCE6-459A-9997-6697FD9E2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F948-2B49-47E7-B0FB-856D8D08BD9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BD81F-C2F1-4588-A36A-1A24297FF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EC396-F190-40C6-B76A-28340B1B2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3315-8739-44A1-8018-82DC33E57E0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415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C4F29-61D0-410E-9991-438E3F9F4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3E8149-5D81-4C4D-AF90-200F6A7E3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8916A-E980-4A4A-A485-F9B2021E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F948-2B49-47E7-B0FB-856D8D08BD9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0725E0-5FA7-4978-AEB5-EBB85CF55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B1E08-90E9-4A6D-9FEB-29480A007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3315-8739-44A1-8018-82DC33E57E0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340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54F2C-39C6-4B31-8D7A-90F7DC5B7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0F527-F413-4ED6-9C9C-71546EC485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DE1246-A8CA-4CEE-A402-DD8E57883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D94DAE-0096-4A53-A504-DB060A7AD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F948-2B49-47E7-B0FB-856D8D08BD9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F08FDC-74B1-42A6-99DC-C3C40253D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12ECE0-BE8A-4599-B689-96BD9236A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3315-8739-44A1-8018-82DC33E57E0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371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D27C3-2BD6-488A-A7EE-9D0A7A6B2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46C4F8-1EE6-4FFE-A174-C9C29D32F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D999C3-EE8F-471A-82A7-5EA186A49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BF1C0B-015C-4008-AD9B-E97ECCF77C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A8A51C-04AF-49E1-B6B5-D8EEF35A63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0AB48D-915B-4681-8269-8396013F4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F948-2B49-47E7-B0FB-856D8D08BD9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8BB24D-EEC8-4173-BECB-1BF70A440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442EEB-9BCD-4A5A-BF9C-8B5FBB32F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3315-8739-44A1-8018-82DC33E57E0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19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41F85-F752-4B00-8136-56F115BED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80CCE8-CBE5-4EB4-9A15-E400F514F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F948-2B49-47E7-B0FB-856D8D08BD9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221776-7057-4D03-A3AB-B0E172A3B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D8FE3-083A-49DF-AC22-FB84B8EB4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3315-8739-44A1-8018-82DC33E57E0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5345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31B772-2AC1-4C96-A175-8170B7012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F948-2B49-47E7-B0FB-856D8D08BD9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139720-9A7C-445A-90C7-210E98FBA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2EA49D-D020-4AA5-8A11-667683691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3315-8739-44A1-8018-82DC33E57E0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6821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B9196-858A-484F-9D4E-5867D0B90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A7096-E75F-4D9F-89A3-CF38F294D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212CEF-1E40-4F8D-BDF2-E5C8A169D9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A62D7-8492-41BC-BB55-D85C7D881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F948-2B49-47E7-B0FB-856D8D08BD9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02900C-3649-44A6-8EC9-1D0888092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3CD822-F532-4961-981A-32FF0B8A2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3315-8739-44A1-8018-82DC33E57E0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899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8825F-A7FB-4372-A68A-451DE6291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41E7E-00E2-459C-A792-E27545EBD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17AAD-CCE6-459A-9997-6697FD9E2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F948-2B49-47E7-B0FB-856D8D08BD94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BD81F-C2F1-4588-A36A-1A24297FF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EC396-F190-40C6-B76A-28340B1B2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3315-8739-44A1-8018-82DC33E57E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1837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07C7A-BA87-4E61-A073-836904444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0BEFC4-C54E-4887-B83D-457E48AB1C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7F5089-DC77-46C5-8C91-4C452D859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C53158-1EE6-4C1C-97D8-C9DD8D3F2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F948-2B49-47E7-B0FB-856D8D08BD9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2B6F58-6DA2-4C09-8D75-97774B8DC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BF89D9-1473-4F50-AF30-9F92825F0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3315-8739-44A1-8018-82DC33E57E0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7648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6006B-7A1E-4145-9470-C3EF7FF3E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9FBD1E-8733-4387-A03E-430EAF61F5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FA3C5-E902-4809-9B96-8BEBA9C90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F948-2B49-47E7-B0FB-856D8D08BD9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4C939-63D3-449E-8B6C-9EBB2D57E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D2669-3889-4BEC-93EC-7B2FC720F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3315-8739-44A1-8018-82DC33E57E0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2477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CB0E72-E4AF-4B37-82DF-ABDA306FE2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150701-0CCD-438F-BF0F-B113138E02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3B0B7-4122-4E87-8AAA-83D6315F1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F948-2B49-47E7-B0FB-856D8D08BD9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8B0132-5964-4810-A365-03A948A18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F7F8C-FBEA-4085-A6E0-935E8B39C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3315-8739-44A1-8018-82DC33E57E0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428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C4F29-61D0-410E-9991-438E3F9F4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3E8149-5D81-4C4D-AF90-200F6A7E3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8916A-E980-4A4A-A485-F9B2021E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F948-2B49-47E7-B0FB-856D8D08BD94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0725E0-5FA7-4978-AEB5-EBB85CF55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B1E08-90E9-4A6D-9FEB-29480A007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3315-8739-44A1-8018-82DC33E57E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178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54F2C-39C6-4B31-8D7A-90F7DC5B7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0F527-F413-4ED6-9C9C-71546EC485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DE1246-A8CA-4CEE-A402-DD8E57883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D94DAE-0096-4A53-A504-DB060A7AD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F948-2B49-47E7-B0FB-856D8D08BD94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F08FDC-74B1-42A6-99DC-C3C40253D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12ECE0-BE8A-4599-B689-96BD9236A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3315-8739-44A1-8018-82DC33E57E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796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D27C3-2BD6-488A-A7EE-9D0A7A6B2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46C4F8-1EE6-4FFE-A174-C9C29D32F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D999C3-EE8F-471A-82A7-5EA186A49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BF1C0B-015C-4008-AD9B-E97ECCF77C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A8A51C-04AF-49E1-B6B5-D8EEF35A63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0AB48D-915B-4681-8269-8396013F4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F948-2B49-47E7-B0FB-856D8D08BD94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8BB24D-EEC8-4173-BECB-1BF70A440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442EEB-9BCD-4A5A-BF9C-8B5FBB32F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3315-8739-44A1-8018-82DC33E57E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963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41F85-F752-4B00-8136-56F115BED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80CCE8-CBE5-4EB4-9A15-E400F514F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F948-2B49-47E7-B0FB-856D8D08BD94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221776-7057-4D03-A3AB-B0E172A3B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D8FE3-083A-49DF-AC22-FB84B8EB4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3315-8739-44A1-8018-82DC33E57E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798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31B772-2AC1-4C96-A175-8170B7012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F948-2B49-47E7-B0FB-856D8D08BD94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139720-9A7C-445A-90C7-210E98FBA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2EA49D-D020-4AA5-8A11-667683691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3315-8739-44A1-8018-82DC33E57E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585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B9196-858A-484F-9D4E-5867D0B90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A7096-E75F-4D9F-89A3-CF38F294D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212CEF-1E40-4F8D-BDF2-E5C8A169D9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A62D7-8492-41BC-BB55-D85C7D881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F948-2B49-47E7-B0FB-856D8D08BD94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02900C-3649-44A6-8EC9-1D0888092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3CD822-F532-4961-981A-32FF0B8A2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3315-8739-44A1-8018-82DC33E57E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224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07C7A-BA87-4E61-A073-836904444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0BEFC4-C54E-4887-B83D-457E48AB1C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7F5089-DC77-46C5-8C91-4C452D859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C53158-1EE6-4C1C-97D8-C9DD8D3F2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F948-2B49-47E7-B0FB-856D8D08BD94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2B6F58-6DA2-4C09-8D75-97774B8DC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BF89D9-1473-4F50-AF30-9F92825F0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3315-8739-44A1-8018-82DC33E57E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69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0E2EEA-FD1B-44AA-B2FB-B4770982B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EA3BA-86A7-4D9E-8D76-511AA9F5F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870E79-7D77-4B15-AA2F-8B93EC8C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7F948-2B49-47E7-B0FB-856D8D08BD94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95399-304F-4F01-B406-A31468FF73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2D952-3264-4E89-B284-43CBD2ADFE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73315-8739-44A1-8018-82DC33E57E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23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0E2EEA-FD1B-44AA-B2FB-B4770982B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EA3BA-86A7-4D9E-8D76-511AA9F5F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870E79-7D77-4B15-AA2F-8B93EC8C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7F948-2B49-47E7-B0FB-856D8D08BD9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95399-304F-4F01-B406-A31468FF73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2D952-3264-4E89-B284-43CBD2ADFE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73315-8739-44A1-8018-82DC33E57E0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55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4.png"/><Relationship Id="rId9" Type="http://schemas.microsoft.com/office/2007/relationships/diagramDrawing" Target="../diagrams/drawing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4.png"/><Relationship Id="rId9" Type="http://schemas.microsoft.com/office/2007/relationships/diagramDrawing" Target="../diagrams/drawing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4.png"/><Relationship Id="rId9" Type="http://schemas.microsoft.com/office/2007/relationships/diagramDrawing" Target="../diagrams/drawing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4.png"/><Relationship Id="rId9" Type="http://schemas.microsoft.com/office/2007/relationships/diagramDrawing" Target="../diagrams/drawing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4.png"/><Relationship Id="rId9" Type="http://schemas.microsoft.com/office/2007/relationships/diagramDrawing" Target="../diagrams/drawing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4" Type="http://schemas.openxmlformats.org/officeDocument/2006/relationships/image" Target="../media/image4.png"/><Relationship Id="rId9" Type="http://schemas.microsoft.com/office/2007/relationships/diagramDrawing" Target="../diagrams/drawing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13" Type="http://schemas.openxmlformats.org/officeDocument/2006/relationships/diagramColors" Target="../diagrams/colors1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1.xml"/><Relationship Id="rId12" Type="http://schemas.openxmlformats.org/officeDocument/2006/relationships/diagramQuickStyle" Target="../diagrams/quickStyle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11.xml"/><Relationship Id="rId11" Type="http://schemas.openxmlformats.org/officeDocument/2006/relationships/diagramLayout" Target="../diagrams/layout12.xml"/><Relationship Id="rId5" Type="http://schemas.openxmlformats.org/officeDocument/2006/relationships/diagramData" Target="../diagrams/data11.xml"/><Relationship Id="rId10" Type="http://schemas.openxmlformats.org/officeDocument/2006/relationships/diagramData" Target="../diagrams/data12.xml"/><Relationship Id="rId4" Type="http://schemas.openxmlformats.org/officeDocument/2006/relationships/image" Target="../media/image8.png"/><Relationship Id="rId9" Type="http://schemas.microsoft.com/office/2007/relationships/diagramDrawing" Target="../diagrams/drawing11.xml"/><Relationship Id="rId14" Type="http://schemas.microsoft.com/office/2007/relationships/diagramDrawing" Target="../diagrams/drawing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13" Type="http://schemas.openxmlformats.org/officeDocument/2006/relationships/diagramColors" Target="../diagrams/colors14.xml"/><Relationship Id="rId18" Type="http://schemas.openxmlformats.org/officeDocument/2006/relationships/diagramColors" Target="../diagrams/colors15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3.xml"/><Relationship Id="rId12" Type="http://schemas.openxmlformats.org/officeDocument/2006/relationships/diagramQuickStyle" Target="../diagrams/quickStyle14.xml"/><Relationship Id="rId17" Type="http://schemas.openxmlformats.org/officeDocument/2006/relationships/diagramQuickStyle" Target="../diagrams/quickStyle15.xml"/><Relationship Id="rId2" Type="http://schemas.openxmlformats.org/officeDocument/2006/relationships/image" Target="../media/image1.png"/><Relationship Id="rId16" Type="http://schemas.openxmlformats.org/officeDocument/2006/relationships/diagramLayout" Target="../diagrams/layout15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13.xml"/><Relationship Id="rId11" Type="http://schemas.openxmlformats.org/officeDocument/2006/relationships/diagramLayout" Target="../diagrams/layout14.xml"/><Relationship Id="rId5" Type="http://schemas.openxmlformats.org/officeDocument/2006/relationships/diagramData" Target="../diagrams/data13.xml"/><Relationship Id="rId15" Type="http://schemas.openxmlformats.org/officeDocument/2006/relationships/diagramData" Target="../diagrams/data15.xml"/><Relationship Id="rId10" Type="http://schemas.openxmlformats.org/officeDocument/2006/relationships/diagramData" Target="../diagrams/data14.xml"/><Relationship Id="rId19" Type="http://schemas.microsoft.com/office/2007/relationships/diagramDrawing" Target="../diagrams/drawing15.xml"/><Relationship Id="rId4" Type="http://schemas.openxmlformats.org/officeDocument/2006/relationships/image" Target="../media/image8.png"/><Relationship Id="rId9" Type="http://schemas.microsoft.com/office/2007/relationships/diagramDrawing" Target="../diagrams/drawing13.xml"/><Relationship Id="rId14" Type="http://schemas.microsoft.com/office/2007/relationships/diagramDrawing" Target="../diagrams/drawing1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6.xml"/><Relationship Id="rId13" Type="http://schemas.openxmlformats.org/officeDocument/2006/relationships/diagramColors" Target="../diagrams/colors17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6.xml"/><Relationship Id="rId12" Type="http://schemas.openxmlformats.org/officeDocument/2006/relationships/diagramQuickStyle" Target="../diagrams/quickStyle1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16.xml"/><Relationship Id="rId11" Type="http://schemas.openxmlformats.org/officeDocument/2006/relationships/diagramLayout" Target="../diagrams/layout17.xml"/><Relationship Id="rId5" Type="http://schemas.openxmlformats.org/officeDocument/2006/relationships/diagramData" Target="../diagrams/data16.xml"/><Relationship Id="rId10" Type="http://schemas.openxmlformats.org/officeDocument/2006/relationships/diagramData" Target="../diagrams/data17.xml"/><Relationship Id="rId4" Type="http://schemas.openxmlformats.org/officeDocument/2006/relationships/image" Target="../media/image8.png"/><Relationship Id="rId9" Type="http://schemas.microsoft.com/office/2007/relationships/diagramDrawing" Target="../diagrams/drawing16.xml"/><Relationship Id="rId14" Type="http://schemas.microsoft.com/office/2007/relationships/diagramDrawing" Target="../diagrams/drawing1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8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18.xml"/><Relationship Id="rId5" Type="http://schemas.openxmlformats.org/officeDocument/2006/relationships/diagramData" Target="../diagrams/data18.xml"/><Relationship Id="rId10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microsoft.com/office/2007/relationships/diagramDrawing" Target="../diagrams/drawing1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9.xml"/><Relationship Id="rId13" Type="http://schemas.openxmlformats.org/officeDocument/2006/relationships/diagramColors" Target="../diagrams/colors20.xml"/><Relationship Id="rId18" Type="http://schemas.openxmlformats.org/officeDocument/2006/relationships/diagramColors" Target="../diagrams/colors2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9.xml"/><Relationship Id="rId12" Type="http://schemas.openxmlformats.org/officeDocument/2006/relationships/diagramQuickStyle" Target="../diagrams/quickStyle20.xml"/><Relationship Id="rId17" Type="http://schemas.openxmlformats.org/officeDocument/2006/relationships/diagramQuickStyle" Target="../diagrams/quickStyle21.xml"/><Relationship Id="rId2" Type="http://schemas.openxmlformats.org/officeDocument/2006/relationships/image" Target="../media/image1.png"/><Relationship Id="rId16" Type="http://schemas.openxmlformats.org/officeDocument/2006/relationships/diagramLayout" Target="../diagrams/layout21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19.xml"/><Relationship Id="rId11" Type="http://schemas.openxmlformats.org/officeDocument/2006/relationships/diagramLayout" Target="../diagrams/layout20.xml"/><Relationship Id="rId5" Type="http://schemas.openxmlformats.org/officeDocument/2006/relationships/diagramData" Target="../diagrams/data19.xml"/><Relationship Id="rId15" Type="http://schemas.openxmlformats.org/officeDocument/2006/relationships/diagramData" Target="../diagrams/data21.xml"/><Relationship Id="rId10" Type="http://schemas.openxmlformats.org/officeDocument/2006/relationships/diagramData" Target="../diagrams/data20.xml"/><Relationship Id="rId19" Type="http://schemas.microsoft.com/office/2007/relationships/diagramDrawing" Target="../diagrams/drawing21.xml"/><Relationship Id="rId4" Type="http://schemas.openxmlformats.org/officeDocument/2006/relationships/image" Target="../media/image8.png"/><Relationship Id="rId9" Type="http://schemas.microsoft.com/office/2007/relationships/diagramDrawing" Target="../diagrams/drawing19.xml"/><Relationship Id="rId14" Type="http://schemas.microsoft.com/office/2007/relationships/diagramDrawing" Target="../diagrams/drawing2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2.xml"/><Relationship Id="rId13" Type="http://schemas.openxmlformats.org/officeDocument/2006/relationships/diagramColors" Target="../diagrams/colors2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2.xml"/><Relationship Id="rId12" Type="http://schemas.openxmlformats.org/officeDocument/2006/relationships/diagramQuickStyle" Target="../diagrams/quickStyle2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22.xml"/><Relationship Id="rId11" Type="http://schemas.openxmlformats.org/officeDocument/2006/relationships/diagramLayout" Target="../diagrams/layout23.xml"/><Relationship Id="rId5" Type="http://schemas.openxmlformats.org/officeDocument/2006/relationships/diagramData" Target="../diagrams/data22.xml"/><Relationship Id="rId10" Type="http://schemas.openxmlformats.org/officeDocument/2006/relationships/diagramData" Target="../diagrams/data23.xml"/><Relationship Id="rId4" Type="http://schemas.openxmlformats.org/officeDocument/2006/relationships/image" Target="../media/image8.png"/><Relationship Id="rId9" Type="http://schemas.microsoft.com/office/2007/relationships/diagramDrawing" Target="../diagrams/drawing22.xml"/><Relationship Id="rId14" Type="http://schemas.microsoft.com/office/2007/relationships/diagramDrawing" Target="../diagrams/drawing2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4.xml"/><Relationship Id="rId13" Type="http://schemas.openxmlformats.org/officeDocument/2006/relationships/diagramColors" Target="../diagrams/colors25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4.xml"/><Relationship Id="rId12" Type="http://schemas.openxmlformats.org/officeDocument/2006/relationships/diagramQuickStyle" Target="../diagrams/quickStyle2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24.xml"/><Relationship Id="rId11" Type="http://schemas.openxmlformats.org/officeDocument/2006/relationships/diagramLayout" Target="../diagrams/layout25.xml"/><Relationship Id="rId5" Type="http://schemas.openxmlformats.org/officeDocument/2006/relationships/diagramData" Target="../diagrams/data24.xml"/><Relationship Id="rId10" Type="http://schemas.openxmlformats.org/officeDocument/2006/relationships/diagramData" Target="../diagrams/data25.xml"/><Relationship Id="rId4" Type="http://schemas.openxmlformats.org/officeDocument/2006/relationships/image" Target="../media/image8.png"/><Relationship Id="rId9" Type="http://schemas.microsoft.com/office/2007/relationships/diagramDrawing" Target="../diagrams/drawing24.xml"/><Relationship Id="rId14" Type="http://schemas.microsoft.com/office/2007/relationships/diagramDrawing" Target="../diagrams/drawing2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6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26.xml"/><Relationship Id="rId5" Type="http://schemas.openxmlformats.org/officeDocument/2006/relationships/diagramData" Target="../diagrams/data26.xml"/><Relationship Id="rId4" Type="http://schemas.openxmlformats.org/officeDocument/2006/relationships/image" Target="../media/image8.png"/><Relationship Id="rId9" Type="http://schemas.microsoft.com/office/2007/relationships/diagramDrawing" Target="../diagrams/drawing2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7.xml"/><Relationship Id="rId13" Type="http://schemas.openxmlformats.org/officeDocument/2006/relationships/diagramColors" Target="../diagrams/colors28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7.xml"/><Relationship Id="rId12" Type="http://schemas.openxmlformats.org/officeDocument/2006/relationships/diagramQuickStyle" Target="../diagrams/quickStyle2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27.xml"/><Relationship Id="rId11" Type="http://schemas.openxmlformats.org/officeDocument/2006/relationships/diagramLayout" Target="../diagrams/layout28.xml"/><Relationship Id="rId5" Type="http://schemas.openxmlformats.org/officeDocument/2006/relationships/diagramData" Target="../diagrams/data27.xml"/><Relationship Id="rId10" Type="http://schemas.openxmlformats.org/officeDocument/2006/relationships/diagramData" Target="../diagrams/data28.xml"/><Relationship Id="rId4" Type="http://schemas.openxmlformats.org/officeDocument/2006/relationships/image" Target="../media/image8.png"/><Relationship Id="rId9" Type="http://schemas.microsoft.com/office/2007/relationships/diagramDrawing" Target="../diagrams/drawing27.xml"/><Relationship Id="rId14" Type="http://schemas.microsoft.com/office/2007/relationships/diagramDrawing" Target="../diagrams/drawing2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9.xml"/><Relationship Id="rId13" Type="http://schemas.openxmlformats.org/officeDocument/2006/relationships/diagramColors" Target="../diagrams/colors30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9.xml"/><Relationship Id="rId12" Type="http://schemas.openxmlformats.org/officeDocument/2006/relationships/diagramQuickStyle" Target="../diagrams/quickStyle3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29.xml"/><Relationship Id="rId11" Type="http://schemas.openxmlformats.org/officeDocument/2006/relationships/diagramLayout" Target="../diagrams/layout30.xml"/><Relationship Id="rId5" Type="http://schemas.openxmlformats.org/officeDocument/2006/relationships/diagramData" Target="../diagrams/data29.xml"/><Relationship Id="rId15" Type="http://schemas.openxmlformats.org/officeDocument/2006/relationships/hyperlink" Target="https://www.lucidpress.com/blog/how-to-build-brand-authenticity-top-100" TargetMode="External"/><Relationship Id="rId10" Type="http://schemas.openxmlformats.org/officeDocument/2006/relationships/diagramData" Target="../diagrams/data30.xml"/><Relationship Id="rId4" Type="http://schemas.openxmlformats.org/officeDocument/2006/relationships/image" Target="../media/image8.png"/><Relationship Id="rId9" Type="http://schemas.microsoft.com/office/2007/relationships/diagramDrawing" Target="../diagrams/drawing29.xml"/><Relationship Id="rId14" Type="http://schemas.microsoft.com/office/2007/relationships/diagramDrawing" Target="../diagrams/drawing3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1.xml"/><Relationship Id="rId13" Type="http://schemas.openxmlformats.org/officeDocument/2006/relationships/diagramColors" Target="../diagrams/colors3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1.xml"/><Relationship Id="rId12" Type="http://schemas.openxmlformats.org/officeDocument/2006/relationships/diagramQuickStyle" Target="../diagrams/quickStyle3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31.xml"/><Relationship Id="rId11" Type="http://schemas.openxmlformats.org/officeDocument/2006/relationships/diagramLayout" Target="../diagrams/layout32.xml"/><Relationship Id="rId5" Type="http://schemas.openxmlformats.org/officeDocument/2006/relationships/diagramData" Target="../diagrams/data31.xml"/><Relationship Id="rId10" Type="http://schemas.openxmlformats.org/officeDocument/2006/relationships/diagramData" Target="../diagrams/data32.xml"/><Relationship Id="rId4" Type="http://schemas.openxmlformats.org/officeDocument/2006/relationships/image" Target="../media/image8.png"/><Relationship Id="rId9" Type="http://schemas.microsoft.com/office/2007/relationships/diagramDrawing" Target="../diagrams/drawing31.xml"/><Relationship Id="rId14" Type="http://schemas.microsoft.com/office/2007/relationships/diagramDrawing" Target="../diagrams/drawing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3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3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Data" Target="../diagrams/data33.xml"/><Relationship Id="rId5" Type="http://schemas.openxmlformats.org/officeDocument/2006/relationships/image" Target="../media/image11.png"/><Relationship Id="rId10" Type="http://schemas.microsoft.com/office/2007/relationships/diagramDrawing" Target="../diagrams/drawing33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3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4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34.xml"/><Relationship Id="rId5" Type="http://schemas.openxmlformats.org/officeDocument/2006/relationships/diagramData" Target="../diagrams/data34.xml"/><Relationship Id="rId4" Type="http://schemas.openxmlformats.org/officeDocument/2006/relationships/image" Target="../media/image11.png"/><Relationship Id="rId9" Type="http://schemas.microsoft.com/office/2007/relationships/diagramDrawing" Target="../diagrams/drawing3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youtube.com/watch?v=XpaOjMXyJGk" TargetMode="External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5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35.xml"/><Relationship Id="rId5" Type="http://schemas.openxmlformats.org/officeDocument/2006/relationships/diagramData" Target="../diagrams/data35.xml"/><Relationship Id="rId4" Type="http://schemas.openxmlformats.org/officeDocument/2006/relationships/image" Target="../media/image11.png"/><Relationship Id="rId9" Type="http://schemas.microsoft.com/office/2007/relationships/diagramDrawing" Target="../diagrams/drawing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6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36.xml"/><Relationship Id="rId5" Type="http://schemas.openxmlformats.org/officeDocument/2006/relationships/diagramData" Target="../diagrams/data36.xml"/><Relationship Id="rId4" Type="http://schemas.openxmlformats.org/officeDocument/2006/relationships/image" Target="../media/image11.png"/><Relationship Id="rId9" Type="http://schemas.microsoft.com/office/2007/relationships/diagramDrawing" Target="../diagrams/drawing3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7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37.xml"/><Relationship Id="rId5" Type="http://schemas.openxmlformats.org/officeDocument/2006/relationships/diagramData" Target="../diagrams/data37.xml"/><Relationship Id="rId4" Type="http://schemas.openxmlformats.org/officeDocument/2006/relationships/image" Target="../media/image11.png"/><Relationship Id="rId9" Type="http://schemas.microsoft.com/office/2007/relationships/diagramDrawing" Target="../diagrams/drawing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8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38.xml"/><Relationship Id="rId5" Type="http://schemas.openxmlformats.org/officeDocument/2006/relationships/diagramData" Target="../diagrams/data38.xml"/><Relationship Id="rId4" Type="http://schemas.openxmlformats.org/officeDocument/2006/relationships/image" Target="../media/image11.png"/><Relationship Id="rId9" Type="http://schemas.microsoft.com/office/2007/relationships/diagramDrawing" Target="../diagrams/drawing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9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39.xml"/><Relationship Id="rId5" Type="http://schemas.openxmlformats.org/officeDocument/2006/relationships/diagramData" Target="../diagrams/data39.xml"/><Relationship Id="rId4" Type="http://schemas.openxmlformats.org/officeDocument/2006/relationships/image" Target="../media/image11.png"/><Relationship Id="rId9" Type="http://schemas.microsoft.com/office/2007/relationships/diagramDrawing" Target="../diagrams/drawing39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0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4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40.xml"/><Relationship Id="rId5" Type="http://schemas.openxmlformats.org/officeDocument/2006/relationships/diagramData" Target="../diagrams/data40.xml"/><Relationship Id="rId4" Type="http://schemas.openxmlformats.org/officeDocument/2006/relationships/image" Target="../media/image11.png"/><Relationship Id="rId9" Type="http://schemas.microsoft.com/office/2007/relationships/diagramDrawing" Target="../diagrams/drawing4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4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41.xml"/><Relationship Id="rId5" Type="http://schemas.openxmlformats.org/officeDocument/2006/relationships/diagramData" Target="../diagrams/data41.xml"/><Relationship Id="rId10" Type="http://schemas.openxmlformats.org/officeDocument/2006/relationships/image" Target="../media/image12.jpeg"/><Relationship Id="rId4" Type="http://schemas.openxmlformats.org/officeDocument/2006/relationships/image" Target="../media/image8.png"/><Relationship Id="rId9" Type="http://schemas.microsoft.com/office/2007/relationships/diagramDrawing" Target="../diagrams/drawing4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th/photo/450206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101planners.com/checklist-template-word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hyperlink" Target="http://www.pngall.com/twitter-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hyperlink" Target="http://www.keithmcmean.co.uk/creating-posts-linkedin-yet/" TargetMode="External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8.png"/><Relationship Id="rId9" Type="http://schemas.openxmlformats.org/officeDocument/2006/relationships/hyperlink" Target="https://es.wikipedia.org/wiki/Archivo:Instagram-Icon.png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101planners.com/checklist-template-word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g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101planners.com/checklist-template-word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pngall.com/twitter-png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101planners.com/checklist-template-word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es.wikipedia.org/wiki/Archivo:Instagram-Icon.png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YouTube_(channel)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101planners.com/checklist-template-word/" TargetMode="External"/><Relationship Id="rId5" Type="http://schemas.openxmlformats.org/officeDocument/2006/relationships/image" Target="../media/image14.jpg"/><Relationship Id="rId4" Type="http://schemas.openxmlformats.org/officeDocument/2006/relationships/image" Target="../media/image8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hyperlink" Target="https://www.101planners.com/checklist-template-word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g"/><Relationship Id="rId5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hyperlink" Target="http://www.keithmcmean.co.uk/creating-posts-linkedin-yet/" TargetMode="Externa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post-it-light-blue-shadow-2010490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pixabay.com/en/post-it-sticky-note-note-memo-150262/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png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4.png"/><Relationship Id="rId9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4.png"/><Relationship Id="rId9" Type="http://schemas.microsoft.com/office/2007/relationships/diagramDrawing" Target="../diagrams/drawin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150" y="6294690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486" y="6294691"/>
            <a:ext cx="7374477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946" y="650330"/>
            <a:ext cx="2798112" cy="20187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B78FCD5-F2E4-4BB0-B244-446F47A5FEC3}"/>
              </a:ext>
            </a:extLst>
          </p:cNvPr>
          <p:cNvSpPr txBox="1"/>
          <p:nvPr/>
        </p:nvSpPr>
        <p:spPr>
          <a:xfrm>
            <a:off x="2463768" y="3396441"/>
            <a:ext cx="9312496" cy="2137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k-SK" sz="4000" b="1" dirty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Digitálne</a:t>
            </a:r>
            <a:r>
              <a:rPr lang="en-GB" sz="4000" b="1" dirty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4000" b="1" dirty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zručnosti</a:t>
            </a:r>
            <a:r>
              <a:rPr lang="en-GB" sz="4000" b="1" dirty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4000" b="1" dirty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sz="4000" b="1" dirty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4000" b="1" dirty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budovanie</a:t>
            </a:r>
            <a:r>
              <a:rPr lang="en-GB" sz="4000" b="1" dirty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sk-SK" sz="4000" b="1" dirty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umiestnenie</a:t>
            </a:r>
            <a:r>
              <a:rPr lang="en-GB" sz="4000" b="1" dirty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4000" b="1" dirty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značky</a:t>
            </a:r>
            <a:r>
              <a:rPr lang="en-GB" sz="4000" b="1" dirty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4000" b="1" dirty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startupov</a:t>
            </a:r>
            <a:r>
              <a:rPr lang="en-GB" sz="4000" b="1" dirty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r-HR" sz="3200" b="1" dirty="0">
              <a:solidFill>
                <a:schemeClr val="accent5">
                  <a:lumMod val="75000"/>
                </a:schemeClr>
              </a:solidFill>
              <a:latin typeface="Segoe Prin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74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86BF1E-B8F2-4B6C-A76B-D8673E0CF73D}"/>
              </a:ext>
            </a:extLst>
          </p:cNvPr>
          <p:cNvSpPr txBox="1"/>
          <p:nvPr/>
        </p:nvSpPr>
        <p:spPr>
          <a:xfrm>
            <a:off x="2773276" y="433500"/>
            <a:ext cx="6534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>
                <a:solidFill>
                  <a:schemeClr val="accent6"/>
                </a:solidFill>
                <a:latin typeface="Segoe Print" pitchFamily="2" charset="0"/>
              </a:rPr>
              <a:t>Príklady účelu značky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1079" y="3695021"/>
            <a:ext cx="3771413" cy="21410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6846" y="1453129"/>
            <a:ext cx="3305175" cy="18685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7992" y="3415369"/>
            <a:ext cx="4165297" cy="240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0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86BF1E-B8F2-4B6C-A76B-D8673E0CF73D}"/>
              </a:ext>
            </a:extLst>
          </p:cNvPr>
          <p:cNvSpPr txBox="1"/>
          <p:nvPr/>
        </p:nvSpPr>
        <p:spPr>
          <a:xfrm>
            <a:off x="2773276" y="548165"/>
            <a:ext cx="5750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>
                <a:solidFill>
                  <a:schemeClr val="accent6"/>
                </a:solidFill>
                <a:latin typeface="Segoe Print" pitchFamily="2" charset="0"/>
              </a:rPr>
              <a:t>Hodnota značky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50937956-F9E8-4796-8E1E-2932BB6CF382}"/>
              </a:ext>
            </a:extLst>
          </p:cNvPr>
          <p:cNvSpPr/>
          <p:nvPr/>
        </p:nvSpPr>
        <p:spPr>
          <a:xfrm>
            <a:off x="6721505" y="2200829"/>
            <a:ext cx="438479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sk-SK" altLang="es-ES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algn="just">
              <a:defRPr/>
            </a:pPr>
            <a:r>
              <a:rPr lang="sk-SK" dirty="0">
                <a:solidFill>
                  <a:srgbClr val="4D5156"/>
                </a:solidFill>
                <a:latin typeface="Segoe Print" pitchFamily="2" charset="0"/>
              </a:rPr>
              <a:t>…  je </a:t>
            </a:r>
            <a:r>
              <a:rPr lang="sk-SK" b="1" dirty="0">
                <a:solidFill>
                  <a:srgbClr val="00B050"/>
                </a:solidFill>
                <a:latin typeface="Segoe Print" pitchFamily="2" charset="0"/>
              </a:rPr>
              <a:t>hodnota</a:t>
            </a:r>
            <a:r>
              <a:rPr lang="sk-SK" dirty="0">
                <a:solidFill>
                  <a:srgbClr val="4D5156"/>
                </a:solidFill>
                <a:latin typeface="Segoe Print" pitchFamily="2" charset="0"/>
              </a:rPr>
              <a:t> značky a je určená </a:t>
            </a:r>
            <a:r>
              <a:rPr lang="sk-SK" b="1" dirty="0">
                <a:solidFill>
                  <a:srgbClr val="00B050"/>
                </a:solidFill>
                <a:latin typeface="Segoe Print" pitchFamily="2" charset="0"/>
              </a:rPr>
              <a:t>vnímaním</a:t>
            </a:r>
            <a:r>
              <a:rPr lang="sk-SK" dirty="0">
                <a:solidFill>
                  <a:srgbClr val="4D5156"/>
                </a:solidFill>
                <a:latin typeface="Segoe Print" pitchFamily="2" charset="0"/>
              </a:rPr>
              <a:t> značky spotrebiteľom </a:t>
            </a:r>
          </a:p>
          <a:p>
            <a:pPr algn="just">
              <a:defRPr/>
            </a:pPr>
            <a:endParaRPr lang="sk-SK" dirty="0">
              <a:solidFill>
                <a:srgbClr val="4D5156"/>
              </a:solidFill>
              <a:latin typeface="Segoe Print" pitchFamily="2" charset="0"/>
            </a:endParaRPr>
          </a:p>
          <a:p>
            <a:pPr algn="just">
              <a:defRPr/>
            </a:pPr>
            <a:r>
              <a:rPr lang="sk-SK" dirty="0">
                <a:solidFill>
                  <a:srgbClr val="4D5156"/>
                </a:solidFill>
                <a:latin typeface="Segoe Print" pitchFamily="2" charset="0"/>
              </a:rPr>
              <a:t>… pozostáva z </a:t>
            </a:r>
            <a:r>
              <a:rPr lang="sk-SK" b="1" dirty="0">
                <a:solidFill>
                  <a:srgbClr val="00B050"/>
                </a:solidFill>
                <a:latin typeface="Segoe Print" pitchFamily="2" charset="0"/>
              </a:rPr>
              <a:t>účinkov marketingu</a:t>
            </a:r>
            <a:r>
              <a:rPr lang="sk-SK" dirty="0">
                <a:solidFill>
                  <a:srgbClr val="4D5156"/>
                </a:solidFill>
                <a:latin typeface="Segoe Print" pitchFamily="2" charset="0"/>
              </a:rPr>
              <a:t>, ktoré možno jednoznačne pripísať značke </a:t>
            </a:r>
          </a:p>
          <a:p>
            <a:pPr algn="just">
              <a:defRPr/>
            </a:pPr>
            <a:endParaRPr lang="sk-SK" dirty="0">
              <a:solidFill>
                <a:srgbClr val="4D5156"/>
              </a:solidFill>
              <a:latin typeface="Segoe Print" pitchFamily="2" charset="0"/>
            </a:endParaRPr>
          </a:p>
          <a:p>
            <a:pPr algn="just">
              <a:defRPr/>
            </a:pPr>
            <a:r>
              <a:rPr lang="sk-SK" dirty="0">
                <a:solidFill>
                  <a:srgbClr val="4D5156"/>
                </a:solidFill>
                <a:latin typeface="Segoe Print" pitchFamily="2" charset="0"/>
              </a:rPr>
              <a:t>… </a:t>
            </a:r>
            <a:r>
              <a:rPr lang="sk-SK" altLang="es-ES" b="1" dirty="0">
                <a:solidFill>
                  <a:srgbClr val="00B050"/>
                </a:solidFill>
                <a:latin typeface="Segoe Print" pitchFamily="2" charset="0"/>
              </a:rPr>
              <a:t>pridaná hodnota</a:t>
            </a:r>
            <a:r>
              <a:rPr lang="sk-SK" altLang="es-ES" dirty="0">
                <a:latin typeface="Segoe Print" pitchFamily="2" charset="0"/>
              </a:rPr>
              <a:t>, </a:t>
            </a:r>
            <a:r>
              <a:rPr lang="sk-SK" altLang="es-ES" dirty="0">
                <a:solidFill>
                  <a:srgbClr val="4D5156"/>
                </a:solidFill>
                <a:latin typeface="Segoe Print" pitchFamily="2" charset="0"/>
              </a:rPr>
              <a:t>ktorú majú značkové výrobky a služby </a:t>
            </a:r>
          </a:p>
          <a:p>
            <a:pPr>
              <a:defRPr/>
            </a:pPr>
            <a:endParaRPr lang="sk-SK" altLang="es-ES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713619928"/>
              </p:ext>
            </p:extLst>
          </p:nvPr>
        </p:nvGraphicFramePr>
        <p:xfrm>
          <a:off x="2557084" y="2071561"/>
          <a:ext cx="3900361" cy="322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0555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86BF1E-B8F2-4B6C-A76B-D8673E0CF73D}"/>
              </a:ext>
            </a:extLst>
          </p:cNvPr>
          <p:cNvSpPr txBox="1"/>
          <p:nvPr/>
        </p:nvSpPr>
        <p:spPr>
          <a:xfrm>
            <a:off x="2773276" y="433500"/>
            <a:ext cx="6234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>
                <a:solidFill>
                  <a:schemeClr val="accent6"/>
                </a:solidFill>
                <a:latin typeface="Segoe Print" pitchFamily="2" charset="0"/>
              </a:rPr>
              <a:t>Konkurenčné výhody vysokej hodnoty značky 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50937956-F9E8-4796-8E1E-2932BB6CF382}"/>
              </a:ext>
            </a:extLst>
          </p:cNvPr>
          <p:cNvSpPr/>
          <p:nvPr/>
        </p:nvSpPr>
        <p:spPr>
          <a:xfrm>
            <a:off x="2961440" y="1985496"/>
            <a:ext cx="495511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GB" altLang="es-ES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k-SK" altLang="es-ES" b="1" dirty="0">
                <a:solidFill>
                  <a:srgbClr val="00B050"/>
                </a:solidFill>
                <a:latin typeface="Segoe Print" pitchFamily="2" charset="0"/>
              </a:rPr>
              <a:t>V znížení marketingových nákladov </a:t>
            </a:r>
            <a:r>
              <a:rPr lang="sk-SK" altLang="es-ES" dirty="0">
                <a:latin typeface="Segoe Print" pitchFamily="2" charset="0"/>
              </a:rPr>
              <a:t>v dôsledku vyššieho</a:t>
            </a:r>
            <a:r>
              <a:rPr lang="sk-SK" altLang="es-ES" b="1" dirty="0">
                <a:solidFill>
                  <a:srgbClr val="00B050"/>
                </a:solidFill>
                <a:latin typeface="Segoe Print" pitchFamily="2" charset="0"/>
              </a:rPr>
              <a:t> povedomia o značke a vernosti spotrebiteľov </a:t>
            </a:r>
            <a:r>
              <a:rPr lang="sk-SK" altLang="es-ES" dirty="0">
                <a:latin typeface="Segoe Print" pitchFamily="2" charset="0"/>
              </a:rPr>
              <a:t>k značke</a:t>
            </a:r>
          </a:p>
          <a:p>
            <a:pPr>
              <a:defRPr/>
            </a:pPr>
            <a:endParaRPr lang="sk-SK" altLang="es-ES" dirty="0">
              <a:latin typeface="Segoe Prin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k-SK" altLang="es-ES" b="1" dirty="0">
                <a:solidFill>
                  <a:srgbClr val="00B050"/>
                </a:solidFill>
                <a:latin typeface="Segoe Print" pitchFamily="2" charset="0"/>
              </a:rPr>
              <a:t>Vyjednávacia sila</a:t>
            </a:r>
          </a:p>
          <a:p>
            <a:pPr>
              <a:defRPr/>
            </a:pPr>
            <a:endParaRPr lang="en-GB" altLang="es-ES" dirty="0">
              <a:latin typeface="Segoe Prin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k-SK" altLang="es-ES" b="1" dirty="0">
                <a:solidFill>
                  <a:srgbClr val="00B050"/>
                </a:solidFill>
                <a:latin typeface="Segoe Print" pitchFamily="2" charset="0"/>
              </a:rPr>
              <a:t>Vyššia</a:t>
            </a:r>
            <a:r>
              <a:rPr lang="en-GB" altLang="es-ES" b="1" dirty="0">
                <a:solidFill>
                  <a:srgbClr val="00B050"/>
                </a:solidFill>
                <a:latin typeface="Segoe Print" pitchFamily="2" charset="0"/>
              </a:rPr>
              <a:t> </a:t>
            </a:r>
            <a:r>
              <a:rPr lang="sk-SK" altLang="es-ES" b="1" dirty="0">
                <a:solidFill>
                  <a:srgbClr val="00B050"/>
                </a:solidFill>
                <a:latin typeface="Segoe Print" pitchFamily="2" charset="0"/>
              </a:rPr>
              <a:t>cena</a:t>
            </a:r>
            <a:r>
              <a:rPr lang="en-GB" altLang="es-ES" b="1" dirty="0">
                <a:solidFill>
                  <a:srgbClr val="00B050"/>
                </a:solidFill>
                <a:latin typeface="Segoe Print" pitchFamily="2" charset="0"/>
              </a:rPr>
              <a:t> </a:t>
            </a:r>
            <a:r>
              <a:rPr lang="sk-SK" altLang="es-ES" b="1" dirty="0">
                <a:solidFill>
                  <a:srgbClr val="00B050"/>
                </a:solidFill>
                <a:latin typeface="Segoe Print" pitchFamily="2" charset="0"/>
              </a:rPr>
              <a:t>výrobkov</a:t>
            </a:r>
            <a:r>
              <a:rPr lang="en-GB" altLang="es-ES" b="1" dirty="0">
                <a:solidFill>
                  <a:srgbClr val="00B050"/>
                </a:solidFill>
                <a:latin typeface="Segoe Print" pitchFamily="2" charset="0"/>
              </a:rPr>
              <a:t> </a:t>
            </a:r>
            <a:r>
              <a:rPr lang="en-GB" altLang="es-ES" dirty="0">
                <a:latin typeface="Segoe Print" pitchFamily="2" charset="0"/>
              </a:rPr>
              <a:t>v </a:t>
            </a:r>
            <a:r>
              <a:rPr lang="sk-SK" altLang="es-ES" dirty="0">
                <a:latin typeface="Segoe Print" pitchFamily="2" charset="0"/>
              </a:rPr>
              <a:t>dôsledku</a:t>
            </a:r>
            <a:r>
              <a:rPr lang="en-GB" altLang="es-ES" dirty="0">
                <a:latin typeface="Segoe Print" pitchFamily="2" charset="0"/>
              </a:rPr>
              <a:t> </a:t>
            </a:r>
            <a:r>
              <a:rPr lang="sk-SK" altLang="es-ES" dirty="0">
                <a:latin typeface="Segoe Print" pitchFamily="2" charset="0"/>
              </a:rPr>
              <a:t>vyššej</a:t>
            </a:r>
            <a:r>
              <a:rPr lang="en-GB" altLang="es-ES" dirty="0">
                <a:latin typeface="Segoe Print" pitchFamily="2" charset="0"/>
              </a:rPr>
              <a:t> </a:t>
            </a:r>
            <a:r>
              <a:rPr lang="sk-SK" altLang="es-ES" dirty="0">
                <a:latin typeface="Segoe Print" pitchFamily="2" charset="0"/>
              </a:rPr>
              <a:t>vnímanej</a:t>
            </a:r>
            <a:r>
              <a:rPr lang="en-GB" altLang="es-ES" dirty="0">
                <a:latin typeface="Segoe Print" pitchFamily="2" charset="0"/>
              </a:rPr>
              <a:t> </a:t>
            </a:r>
            <a:r>
              <a:rPr lang="sk-SK" altLang="es-ES" dirty="0">
                <a:latin typeface="Segoe Print" pitchFamily="2" charset="0"/>
              </a:rPr>
              <a:t>kvality</a:t>
            </a:r>
          </a:p>
          <a:p>
            <a:pPr>
              <a:defRPr/>
            </a:pPr>
            <a:endParaRPr lang="en-GB" altLang="es-ES" dirty="0">
              <a:latin typeface="Segoe Prin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k-SK" altLang="es-ES" b="1" dirty="0">
                <a:solidFill>
                  <a:srgbClr val="00B050"/>
                </a:solidFill>
                <a:latin typeface="Segoe Print" pitchFamily="2" charset="0"/>
              </a:rPr>
              <a:t>Jednoduchosť</a:t>
            </a:r>
            <a:r>
              <a:rPr lang="en-GB" altLang="es-ES" b="1" dirty="0">
                <a:solidFill>
                  <a:srgbClr val="00B050"/>
                </a:solidFill>
                <a:latin typeface="Segoe Print" pitchFamily="2" charset="0"/>
              </a:rPr>
              <a:t> </a:t>
            </a:r>
            <a:r>
              <a:rPr lang="sk-SK" altLang="es-ES" dirty="0">
                <a:latin typeface="Segoe Print" pitchFamily="2" charset="0"/>
              </a:rPr>
              <a:t>pri</a:t>
            </a:r>
            <a:r>
              <a:rPr lang="en-GB" altLang="es-ES" dirty="0">
                <a:latin typeface="Segoe Print" pitchFamily="2" charset="0"/>
              </a:rPr>
              <a:t> </a:t>
            </a:r>
            <a:r>
              <a:rPr lang="sk-SK" altLang="es-ES" dirty="0">
                <a:latin typeface="Segoe Print" pitchFamily="2" charset="0"/>
              </a:rPr>
              <a:t>uvádzaní</a:t>
            </a:r>
            <a:r>
              <a:rPr lang="en-GB" altLang="es-ES" dirty="0">
                <a:latin typeface="Segoe Print" pitchFamily="2" charset="0"/>
              </a:rPr>
              <a:t> </a:t>
            </a:r>
            <a:r>
              <a:rPr lang="sk-SK" altLang="es-ES" dirty="0">
                <a:latin typeface="Segoe Print" pitchFamily="2" charset="0"/>
              </a:rPr>
              <a:t>nových</a:t>
            </a:r>
            <a:r>
              <a:rPr lang="en-GB" altLang="es-ES" dirty="0">
                <a:latin typeface="Segoe Print" pitchFamily="2" charset="0"/>
              </a:rPr>
              <a:t> </a:t>
            </a:r>
            <a:r>
              <a:rPr lang="sk-SK" altLang="es-ES" dirty="0">
                <a:latin typeface="Segoe Print" pitchFamily="2" charset="0"/>
              </a:rPr>
              <a:t>výrobkov</a:t>
            </a:r>
            <a:r>
              <a:rPr lang="en-GB" altLang="es-ES" dirty="0">
                <a:latin typeface="Segoe Print" pitchFamily="2" charset="0"/>
              </a:rPr>
              <a:t> </a:t>
            </a:r>
            <a:r>
              <a:rPr lang="sk-SK" altLang="es-ES" dirty="0">
                <a:latin typeface="Segoe Print" pitchFamily="2" charset="0"/>
              </a:rPr>
              <a:t>na</a:t>
            </a:r>
            <a:r>
              <a:rPr lang="en-GB" altLang="es-ES" dirty="0">
                <a:latin typeface="Segoe Print" pitchFamily="2" charset="0"/>
              </a:rPr>
              <a:t> </a:t>
            </a:r>
            <a:r>
              <a:rPr lang="sk-SK" altLang="es-ES" dirty="0">
                <a:latin typeface="Segoe Print" pitchFamily="2" charset="0"/>
              </a:rPr>
              <a:t>trh</a:t>
            </a:r>
            <a:r>
              <a:rPr lang="en-GB" altLang="es-ES" dirty="0">
                <a:latin typeface="Segoe Print" pitchFamily="2" charset="0"/>
              </a:rPr>
              <a:t> pod </a:t>
            </a:r>
            <a:r>
              <a:rPr lang="sk-SK" altLang="es-ES" dirty="0">
                <a:latin typeface="Segoe Print" pitchFamily="2" charset="0"/>
              </a:rPr>
              <a:t>rovnakou</a:t>
            </a:r>
            <a:r>
              <a:rPr lang="en-GB" altLang="es-ES" dirty="0">
                <a:latin typeface="Segoe Print" pitchFamily="2" charset="0"/>
              </a:rPr>
              <a:t> </a:t>
            </a:r>
            <a:r>
              <a:rPr lang="sk-SK" altLang="es-ES" dirty="0">
                <a:latin typeface="Segoe Print" pitchFamily="2" charset="0"/>
              </a:rPr>
              <a:t>značkou</a:t>
            </a:r>
          </a:p>
          <a:p>
            <a:pPr>
              <a:defRPr/>
            </a:pPr>
            <a:endParaRPr lang="en-GB" altLang="es-ES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727364948"/>
              </p:ext>
            </p:extLst>
          </p:nvPr>
        </p:nvGraphicFramePr>
        <p:xfrm>
          <a:off x="8570365" y="1633829"/>
          <a:ext cx="3009338" cy="2778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83745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86BF1E-B8F2-4B6C-A76B-D8673E0CF73D}"/>
              </a:ext>
            </a:extLst>
          </p:cNvPr>
          <p:cNvSpPr txBox="1"/>
          <p:nvPr/>
        </p:nvSpPr>
        <p:spPr>
          <a:xfrm>
            <a:off x="2773276" y="398328"/>
            <a:ext cx="5750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>
                <a:solidFill>
                  <a:schemeClr val="accent6"/>
                </a:solidFill>
                <a:latin typeface="Segoe Print" pitchFamily="2" charset="0"/>
              </a:rPr>
              <a:t>Povedomie o značke 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50937956-F9E8-4796-8E1E-2932BB6CF382}"/>
              </a:ext>
            </a:extLst>
          </p:cNvPr>
          <p:cNvSpPr/>
          <p:nvPr/>
        </p:nvSpPr>
        <p:spPr>
          <a:xfrm>
            <a:off x="2563706" y="1582340"/>
            <a:ext cx="466753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GB" altLang="es-ES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k-SK" altLang="es-ES" dirty="0">
                <a:latin typeface="Segoe Print" pitchFamily="2" charset="0"/>
              </a:rPr>
              <a:t>spotrebitelia sú schopní značku identifikovať za rôznych podmienok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altLang="es-ES" dirty="0">
              <a:latin typeface="Segoe Prin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k-SK" altLang="es-ES" b="1" i="1" dirty="0">
                <a:solidFill>
                  <a:srgbClr val="00B050"/>
                </a:solidFill>
                <a:latin typeface="Segoe Print" pitchFamily="2" charset="0"/>
              </a:rPr>
              <a:t>„schopnosť potenciálneho kupujúceho rozpoznať alebo si spomenúť, že značka je členom určitej kategórie výrobkov“</a:t>
            </a:r>
            <a:endParaRPr lang="en-GB" altLang="es-ES" b="1" i="1" dirty="0">
              <a:solidFill>
                <a:srgbClr val="00B050"/>
              </a:solidFill>
              <a:latin typeface="Segoe Print" pitchFamily="2" charset="0"/>
            </a:endParaRPr>
          </a:p>
          <a:p>
            <a:pPr>
              <a:defRPr/>
            </a:pPr>
            <a:endParaRPr lang="en-GB" altLang="es-ES" dirty="0">
              <a:latin typeface="Segoe Prin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k-SK" altLang="es-ES" dirty="0">
                <a:latin typeface="Segoe Print" pitchFamily="2" charset="0"/>
              </a:rPr>
              <a:t>Dva aspekty: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sk-SK" altLang="es-ES" b="1" dirty="0">
                <a:solidFill>
                  <a:srgbClr val="00B050"/>
                </a:solidFill>
                <a:latin typeface="Segoe Print" pitchFamily="2" charset="0"/>
              </a:rPr>
              <a:t>rozpoznanie značky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sk-SK" altLang="es-ES" b="1" dirty="0">
                <a:solidFill>
                  <a:srgbClr val="00B050"/>
                </a:solidFill>
                <a:latin typeface="Segoe Print" pitchFamily="2" charset="0"/>
              </a:rPr>
              <a:t>vybavenie si značky</a:t>
            </a:r>
            <a:endParaRPr lang="hr-HR" altLang="es-ES" dirty="0">
              <a:latin typeface="Arial Rounded MT Bold" panose="020F0704030504030204" pitchFamily="34" charset="0"/>
            </a:endParaRPr>
          </a:p>
          <a:p>
            <a:pPr>
              <a:defRPr/>
            </a:pPr>
            <a:endParaRPr lang="en-GB" altLang="es-ES" dirty="0">
              <a:latin typeface="Arial Rounded MT Bold" panose="020F0704030504030204" pitchFamily="34" charset="0"/>
            </a:endParaRPr>
          </a:p>
          <a:p>
            <a:pPr>
              <a:defRPr/>
            </a:pPr>
            <a:endParaRPr lang="en-GB" altLang="es-ES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5F875D51-68B9-447B-9EDE-D298F23646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6602278"/>
              </p:ext>
            </p:extLst>
          </p:nvPr>
        </p:nvGraphicFramePr>
        <p:xfrm>
          <a:off x="7398577" y="1990641"/>
          <a:ext cx="4650463" cy="3714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0123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86BF1E-B8F2-4B6C-A76B-D8673E0CF73D}"/>
              </a:ext>
            </a:extLst>
          </p:cNvPr>
          <p:cNvSpPr txBox="1"/>
          <p:nvPr/>
        </p:nvSpPr>
        <p:spPr>
          <a:xfrm>
            <a:off x="3274050" y="383638"/>
            <a:ext cx="4591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>
                <a:solidFill>
                  <a:schemeClr val="accent6"/>
                </a:solidFill>
                <a:latin typeface="Segoe Print" pitchFamily="2" charset="0"/>
              </a:rPr>
              <a:t>Asociácia so značkou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50937956-F9E8-4796-8E1E-2932BB6CF382}"/>
              </a:ext>
            </a:extLst>
          </p:cNvPr>
          <p:cNvSpPr/>
          <p:nvPr/>
        </p:nvSpPr>
        <p:spPr>
          <a:xfrm>
            <a:off x="7865130" y="2083185"/>
            <a:ext cx="391994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GB" altLang="es-ES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k-SK" altLang="es-ES" dirty="0">
                <a:latin typeface="Segoe Print" pitchFamily="2" charset="0"/>
              </a:rPr>
              <a:t>Všetko, </a:t>
            </a:r>
            <a:r>
              <a:rPr lang="sk-SK" altLang="es-ES" b="1" dirty="0">
                <a:solidFill>
                  <a:schemeClr val="accent6"/>
                </a:solidFill>
                <a:latin typeface="Segoe Print" pitchFamily="2" charset="0"/>
              </a:rPr>
              <a:t>čo si spotrebitelia spoja so svojou preferovanou značkou</a:t>
            </a:r>
            <a:r>
              <a:rPr lang="sk-SK" altLang="es-ES" dirty="0">
                <a:latin typeface="Segoe Print" pitchFamily="2" charset="0"/>
              </a:rPr>
              <a:t>:</a:t>
            </a:r>
          </a:p>
          <a:p>
            <a:pPr>
              <a:defRPr/>
            </a:pPr>
            <a:endParaRPr lang="sk-SK" altLang="es-ES" dirty="0">
              <a:latin typeface="Segoe Print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sk-SK" altLang="es-ES" b="1" dirty="0">
                <a:solidFill>
                  <a:schemeClr val="accent6"/>
                </a:solidFill>
                <a:latin typeface="Segoe Print" pitchFamily="2" charset="0"/>
              </a:rPr>
              <a:t>Reklama značky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sk-SK" altLang="es-ES" b="1" dirty="0">
                <a:solidFill>
                  <a:schemeClr val="accent6"/>
                </a:solidFill>
                <a:latin typeface="Segoe Print" pitchFamily="2" charset="0"/>
              </a:rPr>
              <a:t>Vystavenie výrobku v obchode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sk-SK" altLang="es-ES" b="1" dirty="0">
                <a:solidFill>
                  <a:schemeClr val="accent6"/>
                </a:solidFill>
                <a:latin typeface="Segoe Print" pitchFamily="2" charset="0"/>
              </a:rPr>
              <a:t>Vnímanie kvality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sk-SK" altLang="es-ES" b="1" dirty="0">
                <a:solidFill>
                  <a:schemeClr val="accent6"/>
                </a:solidFill>
                <a:latin typeface="Segoe Print" pitchFamily="2" charset="0"/>
              </a:rPr>
              <a:t>Interakcia so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sk-SK" altLang="es-ES" b="1" dirty="0">
                <a:solidFill>
                  <a:schemeClr val="accent6"/>
                </a:solidFill>
                <a:latin typeface="Segoe Print" pitchFamily="2" charset="0"/>
              </a:rPr>
              <a:t>Vnímanie ceny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altLang="es-ES" b="1" dirty="0">
                <a:solidFill>
                  <a:schemeClr val="accent6"/>
                </a:solidFill>
                <a:latin typeface="Segoe Print" pitchFamily="2" charset="0"/>
              </a:rPr>
              <a:t>…</a:t>
            </a:r>
          </a:p>
          <a:p>
            <a:pPr lvl="1">
              <a:defRPr/>
            </a:pPr>
            <a:endParaRPr lang="en-GB" altLang="es-ES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A2ADB5F-74C3-4D49-8BEB-81DC3E545F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0444044"/>
              </p:ext>
            </p:extLst>
          </p:nvPr>
        </p:nvGraphicFramePr>
        <p:xfrm>
          <a:off x="1687758" y="1948441"/>
          <a:ext cx="6177372" cy="4209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15353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86BF1E-B8F2-4B6C-A76B-D8673E0CF73D}"/>
              </a:ext>
            </a:extLst>
          </p:cNvPr>
          <p:cNvSpPr txBox="1"/>
          <p:nvPr/>
        </p:nvSpPr>
        <p:spPr>
          <a:xfrm>
            <a:off x="3581734" y="398328"/>
            <a:ext cx="459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>
                <a:solidFill>
                  <a:schemeClr val="accent6"/>
                </a:solidFill>
                <a:latin typeface="Segoe Print" pitchFamily="2" charset="0"/>
              </a:rPr>
              <a:t>Vernosť značke 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50937956-F9E8-4796-8E1E-2932BB6CF382}"/>
              </a:ext>
            </a:extLst>
          </p:cNvPr>
          <p:cNvSpPr/>
          <p:nvPr/>
        </p:nvSpPr>
        <p:spPr>
          <a:xfrm>
            <a:off x="7865130" y="2083185"/>
            <a:ext cx="410699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GB" altLang="es-ES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k-SK" altLang="es-ES" b="1" dirty="0">
                <a:solidFill>
                  <a:srgbClr val="00B050"/>
                </a:solidFill>
                <a:latin typeface="Segoe Print" pitchFamily="2" charset="0"/>
              </a:rPr>
              <a:t>pozitívny vzťah </a:t>
            </a:r>
            <a:r>
              <a:rPr lang="sk-SK" altLang="es-ES" dirty="0">
                <a:latin typeface="Segoe Print" pitchFamily="2" charset="0"/>
              </a:rPr>
              <a:t>k značke, ktorý vedie k </a:t>
            </a:r>
            <a:r>
              <a:rPr lang="sk-SK" altLang="es-ES" b="1" dirty="0">
                <a:solidFill>
                  <a:srgbClr val="00B050"/>
                </a:solidFill>
                <a:latin typeface="Segoe Print" pitchFamily="2" charset="0"/>
              </a:rPr>
              <a:t>uprednostňovaniu</a:t>
            </a:r>
            <a:r>
              <a:rPr lang="sk-SK" altLang="es-ES" dirty="0">
                <a:latin typeface="Segoe Print" pitchFamily="2" charset="0"/>
              </a:rPr>
              <a:t> tejto značky pred všetkými ostatnými konkurenčnými značkami v produktovej kategórii</a:t>
            </a:r>
          </a:p>
          <a:p>
            <a:pPr>
              <a:defRPr/>
            </a:pPr>
            <a:endParaRPr lang="en-GB" altLang="es-ES" dirty="0">
              <a:latin typeface="Segoe Prin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k-SK" altLang="es-ES" dirty="0">
                <a:latin typeface="Segoe Print" pitchFamily="2" charset="0"/>
              </a:rPr>
              <a:t>Tri stupne: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sk-SK" altLang="es-ES" b="1" dirty="0">
                <a:solidFill>
                  <a:srgbClr val="00B050"/>
                </a:solidFill>
                <a:latin typeface="Segoe Print" pitchFamily="2" charset="0"/>
              </a:rPr>
              <a:t>Rozpoznanie </a:t>
            </a:r>
            <a:r>
              <a:rPr lang="sk-SK" altLang="es-ES" dirty="0">
                <a:latin typeface="Segoe Print" pitchFamily="2" charset="0"/>
              </a:rPr>
              <a:t>značky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sk-SK" altLang="es-ES" b="1" dirty="0">
                <a:solidFill>
                  <a:srgbClr val="00B050"/>
                </a:solidFill>
                <a:latin typeface="Segoe Print" pitchFamily="2" charset="0"/>
              </a:rPr>
              <a:t>Preferencia</a:t>
            </a:r>
            <a:r>
              <a:rPr lang="sk-SK" altLang="es-ES" dirty="0">
                <a:latin typeface="Segoe Print" pitchFamily="2" charset="0"/>
              </a:rPr>
              <a:t> značky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sk-SK" altLang="es-ES" b="1" dirty="0">
                <a:solidFill>
                  <a:srgbClr val="00B050"/>
                </a:solidFill>
                <a:latin typeface="Segoe Print" pitchFamily="2" charset="0"/>
              </a:rPr>
              <a:t>Trvanie </a:t>
            </a:r>
            <a:r>
              <a:rPr lang="sk-SK" altLang="es-ES" dirty="0">
                <a:latin typeface="Segoe Print" pitchFamily="2" charset="0"/>
              </a:rPr>
              <a:t>na značke </a:t>
            </a:r>
            <a:endParaRPr lang="en-GB" altLang="es-ES" dirty="0">
              <a:latin typeface="Segoe Print" pitchFamily="2" charset="0"/>
            </a:endParaRPr>
          </a:p>
          <a:p>
            <a:pPr>
              <a:defRPr/>
            </a:pPr>
            <a:endParaRPr lang="en-GB" altLang="es-ES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42029073"/>
              </p:ext>
            </p:extLst>
          </p:nvPr>
        </p:nvGraphicFramePr>
        <p:xfrm>
          <a:off x="2406079" y="1514475"/>
          <a:ext cx="5211271" cy="4377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24597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86BF1E-B8F2-4B6C-A76B-D8673E0CF73D}"/>
              </a:ext>
            </a:extLst>
          </p:cNvPr>
          <p:cNvSpPr txBox="1"/>
          <p:nvPr/>
        </p:nvSpPr>
        <p:spPr>
          <a:xfrm>
            <a:off x="3574581" y="548165"/>
            <a:ext cx="5750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>
                <a:solidFill>
                  <a:schemeClr val="accent6"/>
                </a:solidFill>
                <a:latin typeface="Segoe Print" pitchFamily="2" charset="0"/>
              </a:rPr>
              <a:t>Vnímanie kvality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50937956-F9E8-4796-8E1E-2932BB6CF382}"/>
              </a:ext>
            </a:extLst>
          </p:cNvPr>
          <p:cNvSpPr/>
          <p:nvPr/>
        </p:nvSpPr>
        <p:spPr>
          <a:xfrm>
            <a:off x="2950697" y="1873748"/>
            <a:ext cx="7983192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GB" altLang="es-ES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r-HR" altLang="es-ES" sz="2000" i="1" dirty="0">
                <a:latin typeface="Segoe Print" pitchFamily="2" charset="0"/>
              </a:rPr>
              <a:t>Vnímaná kvalita je </a:t>
            </a:r>
            <a:r>
              <a:rPr lang="hr-HR" altLang="es-ES" sz="2000" b="1" i="1" dirty="0">
                <a:solidFill>
                  <a:schemeClr val="accent2"/>
                </a:solidFill>
                <a:latin typeface="Segoe Print" pitchFamily="2" charset="0"/>
              </a:rPr>
              <a:t>nehmotný,</a:t>
            </a:r>
            <a:r>
              <a:rPr lang="hr-HR" altLang="es-ES" sz="2000" i="1" dirty="0">
                <a:latin typeface="Segoe Print" pitchFamily="2" charset="0"/>
              </a:rPr>
              <a:t> celkový </a:t>
            </a:r>
            <a:r>
              <a:rPr lang="hr-HR" altLang="es-ES" sz="2000" b="1" i="1" dirty="0">
                <a:solidFill>
                  <a:schemeClr val="accent2"/>
                </a:solidFill>
                <a:latin typeface="Segoe Print" pitchFamily="2" charset="0"/>
              </a:rPr>
              <a:t>pocit</a:t>
            </a:r>
            <a:r>
              <a:rPr lang="hr-HR" altLang="es-ES" sz="2000" i="1" dirty="0">
                <a:latin typeface="Segoe Print" pitchFamily="2" charset="0"/>
              </a:rPr>
              <a:t> zo značky.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hr-HR" altLang="es-ES" sz="2000" i="1" dirty="0">
              <a:latin typeface="Segoe Prin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r-HR" altLang="es-ES" sz="2000" i="1" dirty="0">
                <a:latin typeface="Segoe Print" pitchFamily="2" charset="0"/>
              </a:rPr>
              <a:t>Celkové </a:t>
            </a:r>
            <a:r>
              <a:rPr lang="hr-HR" altLang="es-ES" sz="2000" b="1" i="1" dirty="0">
                <a:solidFill>
                  <a:schemeClr val="accent2"/>
                </a:solidFill>
                <a:latin typeface="Segoe Print" pitchFamily="2" charset="0"/>
              </a:rPr>
              <a:t>vnímanie </a:t>
            </a:r>
            <a:r>
              <a:rPr lang="hr-HR" altLang="es-ES" sz="2000" i="1" dirty="0">
                <a:latin typeface="Segoe Print" pitchFamily="2" charset="0"/>
              </a:rPr>
              <a:t>kvality značky </a:t>
            </a:r>
            <a:r>
              <a:rPr lang="hr-HR" altLang="es-ES" sz="2000" b="1" i="1" dirty="0">
                <a:solidFill>
                  <a:schemeClr val="accent2"/>
                </a:solidFill>
                <a:latin typeface="Segoe Print" pitchFamily="2" charset="0"/>
              </a:rPr>
              <a:t>spotrebiteľom.</a:t>
            </a:r>
            <a:r>
              <a:rPr lang="hr-HR" altLang="es-ES" sz="2000" i="1" dirty="0">
                <a:latin typeface="Segoe Print" pitchFamily="2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hr-HR" altLang="es-ES" sz="2000" i="1" dirty="0">
              <a:latin typeface="Segoe Prin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k-SK" altLang="es-ES" sz="2000" i="1" dirty="0">
                <a:latin typeface="Segoe Print" pitchFamily="2" charset="0"/>
              </a:rPr>
              <a:t>Celkové spotrebiteľove vnímanie kvality alebo nadradenosti produktu alebo služby vzhľadom na ich zamýšľaný </a:t>
            </a:r>
            <a:r>
              <a:rPr lang="sk-SK" altLang="es-ES" sz="2000" b="1" i="1" dirty="0">
                <a:solidFill>
                  <a:schemeClr val="accent2"/>
                </a:solidFill>
                <a:latin typeface="Segoe Print" pitchFamily="2" charset="0"/>
              </a:rPr>
              <a:t>účel </a:t>
            </a:r>
            <a:r>
              <a:rPr lang="sk-SK" altLang="es-ES" sz="2000" i="1" dirty="0">
                <a:latin typeface="Segoe Print" pitchFamily="2" charset="0"/>
              </a:rPr>
              <a:t>v porovnaní s </a:t>
            </a:r>
            <a:r>
              <a:rPr lang="sk-SK" altLang="es-ES" sz="2000" b="1" i="1" dirty="0">
                <a:solidFill>
                  <a:schemeClr val="accent2"/>
                </a:solidFill>
                <a:latin typeface="Segoe Print" pitchFamily="2" charset="0"/>
              </a:rPr>
              <a:t>alternatívami.</a:t>
            </a:r>
            <a:r>
              <a:rPr lang="sk-SK" altLang="es-ES" sz="2000" i="1" dirty="0">
                <a:latin typeface="Segoe Print" pitchFamily="2" charset="0"/>
              </a:rPr>
              <a:t> </a:t>
            </a:r>
          </a:p>
          <a:p>
            <a:pPr>
              <a:defRPr/>
            </a:pPr>
            <a:endParaRPr lang="hr-HR" altLang="es-ES" i="1" dirty="0">
              <a:latin typeface="Segoe Print" pitchFamily="2" charset="0"/>
            </a:endParaRPr>
          </a:p>
          <a:p>
            <a:pPr>
              <a:defRPr/>
            </a:pPr>
            <a:endParaRPr lang="hr-HR" altLang="es-ES" i="1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11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86BF1E-B8F2-4B6C-A76B-D8673E0CF73D}"/>
              </a:ext>
            </a:extLst>
          </p:cNvPr>
          <p:cNvSpPr txBox="1"/>
          <p:nvPr/>
        </p:nvSpPr>
        <p:spPr>
          <a:xfrm>
            <a:off x="2773275" y="367424"/>
            <a:ext cx="6917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>
                <a:solidFill>
                  <a:schemeClr val="accent6"/>
                </a:solidFill>
                <a:latin typeface="Segoe Print" pitchFamily="2" charset="0"/>
              </a:rPr>
              <a:t>Umiestnenie značky (angl. </a:t>
            </a:r>
            <a:r>
              <a:rPr lang="sk-SK" sz="3600" b="1" dirty="0" err="1">
                <a:solidFill>
                  <a:schemeClr val="accent6"/>
                </a:solidFill>
                <a:latin typeface="Segoe Print" pitchFamily="2" charset="0"/>
              </a:rPr>
              <a:t>Brand</a:t>
            </a:r>
            <a:r>
              <a:rPr lang="sk-SK" sz="3600" b="1" dirty="0">
                <a:solidFill>
                  <a:schemeClr val="accent6"/>
                </a:solidFill>
                <a:latin typeface="Segoe Print" pitchFamily="2" charset="0"/>
              </a:rPr>
              <a:t> </a:t>
            </a:r>
            <a:r>
              <a:rPr lang="sk-SK" sz="3600" b="1" dirty="0" err="1">
                <a:solidFill>
                  <a:schemeClr val="accent6"/>
                </a:solidFill>
                <a:latin typeface="Segoe Print" pitchFamily="2" charset="0"/>
              </a:rPr>
              <a:t>positioning</a:t>
            </a:r>
            <a:r>
              <a:rPr lang="sk-SK" sz="3600" b="1" dirty="0">
                <a:solidFill>
                  <a:schemeClr val="accent6"/>
                </a:solidFill>
                <a:latin typeface="Segoe Print" pitchFamily="2" charset="0"/>
              </a:rPr>
              <a:t>)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50937956-F9E8-4796-8E1E-2932BB6CF382}"/>
              </a:ext>
            </a:extLst>
          </p:cNvPr>
          <p:cNvSpPr/>
          <p:nvPr/>
        </p:nvSpPr>
        <p:spPr>
          <a:xfrm>
            <a:off x="7822042" y="3034942"/>
            <a:ext cx="38087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GB" dirty="0">
                <a:solidFill>
                  <a:schemeClr val="accent2"/>
                </a:solidFill>
                <a:latin typeface="Segoe Print" pitchFamily="2" charset="0"/>
              </a:rPr>
              <a:t>… </a:t>
            </a:r>
            <a:r>
              <a:rPr lang="sk-SK" b="1" dirty="0">
                <a:solidFill>
                  <a:schemeClr val="accent2"/>
                </a:solidFill>
                <a:latin typeface="Segoe Print" pitchFamily="2" charset="0"/>
              </a:rPr>
              <a:t>vysvetľuje jedinečnosť značky, v čom sa líši od konkurencie, a ako je značka vnímaná v povedomí spotrebiteľov</a:t>
            </a:r>
            <a:r>
              <a:rPr lang="en-US" b="1" dirty="0">
                <a:solidFill>
                  <a:schemeClr val="accent2"/>
                </a:solidFill>
                <a:latin typeface="Segoe Print" pitchFamily="2" charset="0"/>
              </a:rPr>
              <a:t>. </a:t>
            </a:r>
            <a:endParaRPr lang="en-GB" altLang="es-ES" dirty="0">
              <a:solidFill>
                <a:schemeClr val="accent2"/>
              </a:solidFill>
              <a:latin typeface="Segoe Print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46200979"/>
              </p:ext>
            </p:extLst>
          </p:nvPr>
        </p:nvGraphicFramePr>
        <p:xfrm>
          <a:off x="2345119" y="1460311"/>
          <a:ext cx="5290103" cy="4626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03125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150" y="6294690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486" y="6294691"/>
            <a:ext cx="7374477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946" y="650330"/>
            <a:ext cx="2798112" cy="20187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B78FCD5-F2E4-4BB0-B244-446F47A5FEC3}"/>
              </a:ext>
            </a:extLst>
          </p:cNvPr>
          <p:cNvSpPr txBox="1"/>
          <p:nvPr/>
        </p:nvSpPr>
        <p:spPr>
          <a:xfrm>
            <a:off x="3205739" y="3563581"/>
            <a:ext cx="82720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altLang="it-IT" sz="4400" dirty="0">
                <a:solidFill>
                  <a:prstClr val="black"/>
                </a:solidFill>
                <a:latin typeface="Segoe Print" pitchFamily="2" charset="0"/>
              </a:rPr>
              <a:t>Budovanie identity značky</a:t>
            </a:r>
          </a:p>
          <a:p>
            <a:endParaRPr lang="en-US" altLang="it-IT" sz="44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  <a:p>
            <a:endParaRPr lang="en-US" altLang="it-IT" sz="44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5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008835031"/>
              </p:ext>
            </p:extLst>
          </p:nvPr>
        </p:nvGraphicFramePr>
        <p:xfrm>
          <a:off x="2392789" y="208549"/>
          <a:ext cx="696897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2686432"/>
              </p:ext>
            </p:extLst>
          </p:nvPr>
        </p:nvGraphicFramePr>
        <p:xfrm>
          <a:off x="2414726" y="1694291"/>
          <a:ext cx="8211845" cy="4482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15280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86BF1E-B8F2-4B6C-A76B-D8673E0CF73D}"/>
              </a:ext>
            </a:extLst>
          </p:cNvPr>
          <p:cNvSpPr txBox="1"/>
          <p:nvPr/>
        </p:nvSpPr>
        <p:spPr>
          <a:xfrm>
            <a:off x="2255084" y="438983"/>
            <a:ext cx="70799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>
                <a:solidFill>
                  <a:schemeClr val="accent1"/>
                </a:solidFill>
                <a:latin typeface="Segoe Print" panose="02000600000000000000" pitchFamily="2" charset="0"/>
              </a:rPr>
              <a:t>Na konci tohto modulu budete vedieť:</a:t>
            </a:r>
          </a:p>
        </p:txBody>
      </p:sp>
      <p:sp>
        <p:nvSpPr>
          <p:cNvPr id="6" name="AutoShape 2" descr="Most Valuable Brands | P&amp;BC Blo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" name="Rectangle 9"/>
          <p:cNvSpPr/>
          <p:nvPr/>
        </p:nvSpPr>
        <p:spPr>
          <a:xfrm>
            <a:off x="2379057" y="1896100"/>
            <a:ext cx="9593071" cy="3381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sk-SK" dirty="0">
                <a:solidFill>
                  <a:schemeClr val="accent6">
                    <a:lumMod val="75000"/>
                  </a:schemeClr>
                </a:solidFill>
                <a:latin typeface="Segoe Print" pitchFamily="2" charset="0"/>
              </a:rPr>
              <a:t>Definovať značku, rozpoznať jej prvky a načrtnúť účel značky</a:t>
            </a: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sk-SK" dirty="0">
                <a:solidFill>
                  <a:schemeClr val="accent6">
                    <a:lumMod val="75000"/>
                  </a:schemeClr>
                </a:solidFill>
                <a:latin typeface="Segoe Print" pitchFamily="2" charset="0"/>
              </a:rPr>
              <a:t>Vysvetliť prvky hodnoty značky </a:t>
            </a: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sk-SK" dirty="0">
                <a:solidFill>
                  <a:schemeClr val="accent6">
                    <a:lumMod val="75000"/>
                  </a:schemeClr>
                </a:solidFill>
                <a:latin typeface="Segoe Print" pitchFamily="2" charset="0"/>
              </a:rPr>
              <a:t>Diskutovať o prvkoch identity značky</a:t>
            </a: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sk-SK" dirty="0">
                <a:solidFill>
                  <a:schemeClr val="accent6">
                    <a:lumMod val="75000"/>
                  </a:schemeClr>
                </a:solidFill>
                <a:latin typeface="Segoe Print" pitchFamily="2" charset="0"/>
              </a:rPr>
              <a:t>Identifikovať úspešný spôsob diferenciácie značky </a:t>
            </a: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sk-SK" dirty="0">
                <a:solidFill>
                  <a:schemeClr val="accent6">
                    <a:lumMod val="75000"/>
                  </a:schemeClr>
                </a:solidFill>
                <a:latin typeface="Segoe Print" pitchFamily="2" charset="0"/>
              </a:rPr>
              <a:t>Kriticky vyhodnotiť obsah značky a rozprávanie príbehu značky</a:t>
            </a: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sk-SK" dirty="0">
                <a:solidFill>
                  <a:schemeClr val="accent6">
                    <a:lumMod val="75000"/>
                  </a:schemeClr>
                </a:solidFill>
                <a:latin typeface="Segoe Print" pitchFamily="2" charset="0"/>
              </a:rPr>
              <a:t>Rozlišovať platformy sociálnych médií, ktoré organizácie používajú na prilákanie spotrebiteľov</a:t>
            </a: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sk-SK" dirty="0">
                <a:solidFill>
                  <a:schemeClr val="accent6">
                    <a:lumMod val="75000"/>
                  </a:schemeClr>
                </a:solidFill>
                <a:latin typeface="Segoe Print" pitchFamily="2" charset="0"/>
              </a:rPr>
              <a:t>Vysvetliť a prediskutovať prvky úspešnej kampane na sociálnych sieťach</a:t>
            </a:r>
          </a:p>
        </p:txBody>
      </p:sp>
    </p:spTree>
    <p:extLst>
      <p:ext uri="{BB962C8B-B14F-4D97-AF65-F5344CB8AC3E}">
        <p14:creationId xmlns:p14="http://schemas.microsoft.com/office/powerpoint/2010/main" val="56091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1429324594"/>
              </p:ext>
            </p:extLst>
          </p:nvPr>
        </p:nvGraphicFramePr>
        <p:xfrm>
          <a:off x="2423604" y="365126"/>
          <a:ext cx="6587231" cy="957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894259"/>
              </p:ext>
            </p:extLst>
          </p:nvPr>
        </p:nvGraphicFramePr>
        <p:xfrm>
          <a:off x="2773276" y="3152038"/>
          <a:ext cx="8045976" cy="2488094"/>
        </p:xfrm>
        <a:graphic>
          <a:graphicData uri="http://schemas.openxmlformats.org/drawingml/2006/table">
            <a:tbl>
              <a:tblPr firstRow="1" firstCol="1" bandRow="1"/>
              <a:tblGrid>
                <a:gridCol w="20114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75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54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14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639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k-SK" sz="1200" b="1" noProof="0" dirty="0">
                          <a:effectLst/>
                          <a:latin typeface="Segoe Print" panose="02000600000000000000" pitchFamily="2" charset="0"/>
                          <a:ea typeface="Calibri"/>
                          <a:cs typeface="Times New Roman"/>
                        </a:rPr>
                        <a:t>Značka ako produkt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k-SK" sz="1200" b="1" noProof="0" dirty="0">
                          <a:effectLst/>
                          <a:latin typeface="Segoe Print" panose="02000600000000000000" pitchFamily="2" charset="0"/>
                          <a:ea typeface="Calibri"/>
                          <a:cs typeface="Times New Roman"/>
                        </a:rPr>
                        <a:t>Značka ako organizácia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k-SK" sz="1200" b="1" noProof="0" dirty="0">
                          <a:effectLst/>
                          <a:latin typeface="Segoe Print" panose="02000600000000000000" pitchFamily="2" charset="0"/>
                          <a:ea typeface="Calibri"/>
                          <a:cs typeface="Times New Roman"/>
                        </a:rPr>
                        <a:t>Značka ako osoba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k-SK" sz="1200" b="1" noProof="0" dirty="0">
                          <a:effectLst/>
                          <a:latin typeface="Segoe Print" panose="02000600000000000000" pitchFamily="2" charset="0"/>
                          <a:ea typeface="Calibri"/>
                          <a:cs typeface="Times New Roman"/>
                        </a:rPr>
                        <a:t>Značka ako symbol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0282">
                <a:tc>
                  <a:txBody>
                    <a:bodyPr/>
                    <a:lstStyle/>
                    <a:p>
                      <a:pPr marL="228600" indent="-2286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sk-SK" sz="1200" noProof="0" dirty="0">
                          <a:effectLst/>
                          <a:latin typeface="Segoe Print" panose="02000600000000000000" pitchFamily="2" charset="0"/>
                          <a:ea typeface="Calibri"/>
                          <a:cs typeface="Times New Roman"/>
                        </a:rPr>
                        <a:t>Rozsah výrobkov</a:t>
                      </a:r>
                    </a:p>
                    <a:p>
                      <a:pPr marL="228600" indent="-2286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sk-SK" sz="1200" noProof="0" dirty="0">
                          <a:effectLst/>
                          <a:latin typeface="Segoe Print" panose="02000600000000000000" pitchFamily="2" charset="0"/>
                          <a:ea typeface="Calibri"/>
                          <a:cs typeface="Times New Roman"/>
                        </a:rPr>
                        <a:t>Atribúty produktu</a:t>
                      </a:r>
                    </a:p>
                    <a:p>
                      <a:pPr marL="228600" indent="-2286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sk-SK" sz="1200" noProof="0" dirty="0">
                          <a:effectLst/>
                          <a:latin typeface="Segoe Print" panose="02000600000000000000" pitchFamily="2" charset="0"/>
                          <a:ea typeface="Calibri"/>
                          <a:cs typeface="Times New Roman"/>
                        </a:rPr>
                        <a:t>Kvalita/hodnota</a:t>
                      </a:r>
                    </a:p>
                    <a:p>
                      <a:pPr marL="228600" indent="-2286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sk-SK" sz="1200" noProof="0" dirty="0">
                          <a:effectLst/>
                          <a:latin typeface="Segoe Print" panose="02000600000000000000" pitchFamily="2" charset="0"/>
                          <a:ea typeface="Calibri"/>
                          <a:cs typeface="Times New Roman"/>
                        </a:rPr>
                        <a:t>Použitie</a:t>
                      </a:r>
                    </a:p>
                    <a:p>
                      <a:pPr marL="228600" indent="-2286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sk-SK" sz="1200" noProof="0" dirty="0">
                          <a:effectLst/>
                          <a:latin typeface="Segoe Print" panose="02000600000000000000" pitchFamily="2" charset="0"/>
                          <a:ea typeface="Calibri"/>
                          <a:cs typeface="Times New Roman"/>
                        </a:rPr>
                        <a:t>Používatelia</a:t>
                      </a:r>
                    </a:p>
                    <a:p>
                      <a:pPr marL="228600" indent="-2286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sk-SK" sz="1200" noProof="0" dirty="0">
                          <a:effectLst/>
                          <a:latin typeface="Segoe Print" panose="02000600000000000000" pitchFamily="2" charset="0"/>
                          <a:ea typeface="Calibri"/>
                          <a:cs typeface="Times New Roman"/>
                        </a:rPr>
                        <a:t>Krajina pôvodu 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7800" indent="-1778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noProof="0" dirty="0">
                          <a:effectLst/>
                          <a:latin typeface="Segoe Print" panose="02000600000000000000" pitchFamily="2" charset="0"/>
                          <a:ea typeface="Calibri"/>
                          <a:cs typeface="Times New Roman"/>
                        </a:rPr>
                        <a:t>7. Atribúty organizácie (inovácie, záujmy spotrebiteľov, dôveryhodnosť ...) </a:t>
                      </a:r>
                    </a:p>
                    <a:p>
                      <a:pPr marL="177800" indent="-1778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noProof="0" dirty="0">
                          <a:effectLst/>
                          <a:latin typeface="Segoe Print" panose="02000600000000000000" pitchFamily="2" charset="0"/>
                          <a:ea typeface="Calibri"/>
                          <a:cs typeface="Times New Roman"/>
                        </a:rPr>
                        <a:t>8. Lokálne </a:t>
                      </a:r>
                      <a:r>
                        <a:rPr lang="sk-SK" sz="1200" noProof="0" dirty="0" err="1">
                          <a:effectLst/>
                          <a:latin typeface="Segoe Print" panose="02000600000000000000" pitchFamily="2" charset="0"/>
                          <a:ea typeface="Calibri"/>
                          <a:cs typeface="Times New Roman"/>
                        </a:rPr>
                        <a:t>vs</a:t>
                      </a:r>
                      <a:r>
                        <a:rPr lang="sk-SK" sz="1200" noProof="0" dirty="0">
                          <a:effectLst/>
                          <a:latin typeface="Segoe Print" panose="02000600000000000000" pitchFamily="2" charset="0"/>
                          <a:ea typeface="Calibri"/>
                          <a:cs typeface="Times New Roman"/>
                        </a:rPr>
                        <a:t>. globálne 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7800" indent="-1778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noProof="0" dirty="0">
                          <a:effectLst/>
                          <a:latin typeface="Segoe Print" panose="02000600000000000000" pitchFamily="2" charset="0"/>
                          <a:ea typeface="Calibri"/>
                          <a:cs typeface="Times New Roman"/>
                        </a:rPr>
                        <a:t>9. Osobnosť (skutočná, energická, drsná ...)</a:t>
                      </a:r>
                    </a:p>
                    <a:p>
                      <a:pPr marL="177800" indent="-1778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noProof="0" dirty="0">
                          <a:effectLst/>
                          <a:latin typeface="Segoe Print" panose="02000600000000000000" pitchFamily="2" charset="0"/>
                          <a:ea typeface="Calibri"/>
                          <a:cs typeface="Times New Roman"/>
                        </a:rPr>
                        <a:t>10. Vzťah značka – spotrebiteľ (priateľ, poradca ...)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k-SK" sz="1200" noProof="0" dirty="0">
                        <a:effectLst/>
                        <a:latin typeface="Segoe Print" panose="02000600000000000000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66700" indent="-2667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noProof="0" dirty="0">
                          <a:effectLst/>
                          <a:latin typeface="Segoe Print" panose="02000600000000000000" pitchFamily="2" charset="0"/>
                          <a:ea typeface="Calibri"/>
                          <a:cs typeface="Times New Roman"/>
                        </a:rPr>
                        <a:t>11. Vizuálne zobrazenie a metafory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noProof="0" dirty="0">
                          <a:effectLst/>
                          <a:latin typeface="Segoe Print" panose="02000600000000000000" pitchFamily="2" charset="0"/>
                          <a:ea typeface="Calibri"/>
                          <a:cs typeface="Times New Roman"/>
                        </a:rPr>
                        <a:t>12. Dedičstvo značky 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k-SK" sz="1200" noProof="0" dirty="0">
                        <a:effectLst/>
                        <a:latin typeface="Segoe Print" panose="02000600000000000000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565522848"/>
              </p:ext>
            </p:extLst>
          </p:nvPr>
        </p:nvGraphicFramePr>
        <p:xfrm>
          <a:off x="5314278" y="1466538"/>
          <a:ext cx="2464041" cy="508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1043412235"/>
              </p:ext>
            </p:extLst>
          </p:nvPr>
        </p:nvGraphicFramePr>
        <p:xfrm>
          <a:off x="9092749" y="4699107"/>
          <a:ext cx="3037796" cy="1401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16" name="Oval 15"/>
          <p:cNvSpPr/>
          <p:nvPr/>
        </p:nvSpPr>
        <p:spPr>
          <a:xfrm>
            <a:off x="5814874" y="2050742"/>
            <a:ext cx="1580225" cy="967666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Oval 16"/>
          <p:cNvSpPr/>
          <p:nvPr/>
        </p:nvSpPr>
        <p:spPr>
          <a:xfrm>
            <a:off x="5956916" y="2519186"/>
            <a:ext cx="1296140" cy="483833"/>
          </a:xfrm>
          <a:prstGeom prst="ellipse">
            <a:avLst/>
          </a:prstGeom>
          <a:solidFill>
            <a:srgbClr val="00B0F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000"/>
          </a:p>
        </p:txBody>
      </p:sp>
      <p:sp>
        <p:nvSpPr>
          <p:cNvPr id="18" name="TextBox 17"/>
          <p:cNvSpPr txBox="1"/>
          <p:nvPr/>
        </p:nvSpPr>
        <p:spPr>
          <a:xfrm>
            <a:off x="6138120" y="2645546"/>
            <a:ext cx="1109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>
                <a:latin typeface="Segoe Print" panose="02000600000000000000" pitchFamily="2" charset="0"/>
              </a:rPr>
              <a:t>základná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92427" y="2165243"/>
            <a:ext cx="1296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>
                <a:latin typeface="Segoe Print" panose="02000600000000000000" pitchFamily="2" charset="0"/>
              </a:rPr>
              <a:t>Rozšírená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3240350" y="2645546"/>
            <a:ext cx="0" cy="3728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240350" y="2645546"/>
            <a:ext cx="248574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5078027" y="2645546"/>
            <a:ext cx="0" cy="3728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9314155" y="2645546"/>
            <a:ext cx="0" cy="3728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7778319" y="2647026"/>
            <a:ext cx="0" cy="3728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7483876" y="2645546"/>
            <a:ext cx="1830279" cy="14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98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68792871"/>
              </p:ext>
            </p:extLst>
          </p:nvPr>
        </p:nvGraphicFramePr>
        <p:xfrm>
          <a:off x="2423604" y="365125"/>
          <a:ext cx="7267135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3268035"/>
              </p:ext>
            </p:extLst>
          </p:nvPr>
        </p:nvGraphicFramePr>
        <p:xfrm>
          <a:off x="2414727" y="1825625"/>
          <a:ext cx="7048870" cy="432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66277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05952473"/>
              </p:ext>
            </p:extLst>
          </p:nvPr>
        </p:nvGraphicFramePr>
        <p:xfrm>
          <a:off x="2290439" y="187062"/>
          <a:ext cx="7128769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690739" y="2100647"/>
            <a:ext cx="2432550" cy="3139321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dirty="0">
                <a:latin typeface="Segoe Print" panose="02000600000000000000" pitchFamily="2" charset="0"/>
              </a:rPr>
              <a:t>Zdroj</a:t>
            </a:r>
            <a:r>
              <a:rPr lang="en-GB" dirty="0">
                <a:latin typeface="Segoe Print" panose="02000600000000000000" pitchFamily="2" charset="0"/>
              </a:rPr>
              <a:t>: </a:t>
            </a:r>
          </a:p>
          <a:p>
            <a:r>
              <a:rPr lang="en-GB" dirty="0">
                <a:latin typeface="Segoe Print" panose="02000600000000000000" pitchFamily="2" charset="0"/>
              </a:rPr>
              <a:t>Da Silveira, C., Lages, C., &amp; Simões, C. (2013). Reconceptualizing brand identity in a dynamic environment. </a:t>
            </a:r>
            <a:r>
              <a:rPr lang="en-GB" i="1" dirty="0">
                <a:latin typeface="Segoe Print" panose="02000600000000000000" pitchFamily="2" charset="0"/>
              </a:rPr>
              <a:t>Journal of Business Research</a:t>
            </a:r>
            <a:r>
              <a:rPr lang="en-GB" dirty="0">
                <a:latin typeface="Segoe Print" panose="02000600000000000000" pitchFamily="2" charset="0"/>
              </a:rPr>
              <a:t>, </a:t>
            </a:r>
            <a:r>
              <a:rPr lang="en-GB" i="1" dirty="0">
                <a:latin typeface="Segoe Print" panose="02000600000000000000" pitchFamily="2" charset="0"/>
              </a:rPr>
              <a:t>66</a:t>
            </a:r>
            <a:r>
              <a:rPr lang="en-GB" dirty="0">
                <a:latin typeface="Segoe Print" panose="02000600000000000000" pitchFamily="2" charset="0"/>
              </a:rPr>
              <a:t>(1), </a:t>
            </a:r>
            <a:r>
              <a:rPr lang="sk-SK" dirty="0">
                <a:latin typeface="Segoe Print" panose="02000600000000000000" pitchFamily="2" charset="0"/>
              </a:rPr>
              <a:t>s</a:t>
            </a:r>
            <a:r>
              <a:rPr lang="en-GB" dirty="0">
                <a:latin typeface="Segoe Print" panose="02000600000000000000" pitchFamily="2" charset="0"/>
              </a:rPr>
              <a:t>. 28-36.</a:t>
            </a: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7E43E0B4-79A3-4671-8301-4AD242A82B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29830" y="1512625"/>
            <a:ext cx="6716002" cy="472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57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373640"/>
            <a:ext cx="7324605" cy="4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65861016"/>
              </p:ext>
            </p:extLst>
          </p:nvPr>
        </p:nvGraphicFramePr>
        <p:xfrm>
          <a:off x="2423604" y="365125"/>
          <a:ext cx="7115973" cy="975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9122032"/>
              </p:ext>
            </p:extLst>
          </p:nvPr>
        </p:nvGraphicFramePr>
        <p:xfrm>
          <a:off x="2370337" y="1438183"/>
          <a:ext cx="6221401" cy="4872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051533657"/>
              </p:ext>
            </p:extLst>
          </p:nvPr>
        </p:nvGraphicFramePr>
        <p:xfrm>
          <a:off x="8682362" y="1694291"/>
          <a:ext cx="2911875" cy="3303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  <p:extLst>
      <p:ext uri="{BB962C8B-B14F-4D97-AF65-F5344CB8AC3E}">
        <p14:creationId xmlns:p14="http://schemas.microsoft.com/office/powerpoint/2010/main" val="247008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3999592986"/>
              </p:ext>
            </p:extLst>
          </p:nvPr>
        </p:nvGraphicFramePr>
        <p:xfrm>
          <a:off x="2423605" y="208549"/>
          <a:ext cx="6933460" cy="1072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3319991"/>
              </p:ext>
            </p:extLst>
          </p:nvPr>
        </p:nvGraphicFramePr>
        <p:xfrm>
          <a:off x="2214972" y="1557196"/>
          <a:ext cx="9138828" cy="4619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345489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99437605"/>
              </p:ext>
            </p:extLst>
          </p:nvPr>
        </p:nvGraphicFramePr>
        <p:xfrm>
          <a:off x="2423605" y="365125"/>
          <a:ext cx="7031114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3182006"/>
              </p:ext>
            </p:extLst>
          </p:nvPr>
        </p:nvGraphicFramePr>
        <p:xfrm>
          <a:off x="2414725" y="1825625"/>
          <a:ext cx="8702930" cy="3995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226536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423604" y="365125"/>
            <a:ext cx="8930195" cy="1325563"/>
          </a:xfrm>
        </p:spPr>
        <p:txBody>
          <a:bodyPr/>
          <a:lstStyle/>
          <a:p>
            <a:r>
              <a:rPr lang="hr-HR" dirty="0">
                <a:latin typeface="Segoe Print" panose="02000600000000000000" pitchFamily="2" charset="0"/>
              </a:rPr>
              <a:t>Diferenciácia značky</a:t>
            </a: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2443239"/>
              </p:ext>
            </p:extLst>
          </p:nvPr>
        </p:nvGraphicFramePr>
        <p:xfrm>
          <a:off x="2423604" y="1690688"/>
          <a:ext cx="8930196" cy="448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24765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03403307"/>
              </p:ext>
            </p:extLst>
          </p:nvPr>
        </p:nvGraphicFramePr>
        <p:xfrm>
          <a:off x="2423604" y="365125"/>
          <a:ext cx="7267135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0569853"/>
              </p:ext>
            </p:extLst>
          </p:nvPr>
        </p:nvGraphicFramePr>
        <p:xfrm>
          <a:off x="2414726" y="1825625"/>
          <a:ext cx="8939074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185142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63983116"/>
              </p:ext>
            </p:extLst>
          </p:nvPr>
        </p:nvGraphicFramePr>
        <p:xfrm>
          <a:off x="2423604" y="365125"/>
          <a:ext cx="7267135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13862"/>
              </p:ext>
            </p:extLst>
          </p:nvPr>
        </p:nvGraphicFramePr>
        <p:xfrm>
          <a:off x="2414727" y="1825625"/>
          <a:ext cx="6004996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882065" y="3368339"/>
            <a:ext cx="2947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hlinkClick r:id="rId15"/>
              </a:rPr>
              <a:t>https://www.lucidpress.com/blog/how-to-build-brand-authenticity-top-100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6904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13480460"/>
              </p:ext>
            </p:extLst>
          </p:nvPr>
        </p:nvGraphicFramePr>
        <p:xfrm>
          <a:off x="2290439" y="187062"/>
          <a:ext cx="7128769" cy="1171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3589727"/>
              </p:ext>
            </p:extLst>
          </p:nvPr>
        </p:nvGraphicFramePr>
        <p:xfrm>
          <a:off x="2290439" y="1624518"/>
          <a:ext cx="9392480" cy="4552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95517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utoShape 2" descr="Most Valuable Brands | P&amp;BC Blo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" name="Rectangle 9"/>
          <p:cNvSpPr/>
          <p:nvPr/>
        </p:nvSpPr>
        <p:spPr>
          <a:xfrm>
            <a:off x="3388992" y="2905780"/>
            <a:ext cx="823890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k-SK" sz="4400" b="1" dirty="0">
                <a:solidFill>
                  <a:prstClr val="black"/>
                </a:solidFill>
                <a:latin typeface="Segoe Print" pitchFamily="2" charset="0"/>
              </a:rPr>
              <a:t>Budovanie stratégie značky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sk-SK" dirty="0">
              <a:solidFill>
                <a:schemeClr val="accent6">
                  <a:lumMod val="75000"/>
                </a:schemeClr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69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150" y="6294690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486" y="6294691"/>
            <a:ext cx="7374477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946" y="650330"/>
            <a:ext cx="2798112" cy="20187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B78FCD5-F2E4-4BB0-B244-446F47A5FEC3}"/>
              </a:ext>
            </a:extLst>
          </p:cNvPr>
          <p:cNvSpPr txBox="1"/>
          <p:nvPr/>
        </p:nvSpPr>
        <p:spPr>
          <a:xfrm>
            <a:off x="3233034" y="3429000"/>
            <a:ext cx="803886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altLang="it-IT" sz="4400" dirty="0">
                <a:solidFill>
                  <a:prstClr val="black"/>
                </a:solidFill>
                <a:latin typeface="Segoe Print" pitchFamily="2" charset="0"/>
              </a:rPr>
              <a:t>Značkový obsah a Rozprávanie príbehu značky</a:t>
            </a:r>
            <a:endParaRPr lang="en-US" altLang="it-IT" sz="44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  <a:p>
            <a:endParaRPr lang="en-US" altLang="it-IT" sz="44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30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-35554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86BF1E-B8F2-4B6C-A76B-D8673E0CF73D}"/>
              </a:ext>
            </a:extLst>
          </p:cNvPr>
          <p:cNvSpPr txBox="1"/>
          <p:nvPr/>
        </p:nvSpPr>
        <p:spPr>
          <a:xfrm>
            <a:off x="2455755" y="403010"/>
            <a:ext cx="88520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b="1" dirty="0">
                <a:solidFill>
                  <a:srgbClr val="4472C4">
                    <a:lumMod val="75000"/>
                  </a:srgbClr>
                </a:solidFill>
                <a:latin typeface="Segoe Print" pitchFamily="2" charset="0"/>
              </a:rPr>
              <a:t>Značkový obsah</a:t>
            </a: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030" y="0"/>
            <a:ext cx="826098" cy="595993"/>
          </a:xfrm>
          <a:prstGeom prst="rect">
            <a:avLst/>
          </a:prstGeom>
        </p:spPr>
      </p:pic>
      <p:graphicFrame>
        <p:nvGraphicFramePr>
          <p:cNvPr id="18" name="Content Placeholder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1560232"/>
              </p:ext>
            </p:extLst>
          </p:nvPr>
        </p:nvGraphicFramePr>
        <p:xfrm>
          <a:off x="2455755" y="1605288"/>
          <a:ext cx="889804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49546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86BF1E-B8F2-4B6C-A76B-D8673E0CF73D}"/>
              </a:ext>
            </a:extLst>
          </p:cNvPr>
          <p:cNvSpPr txBox="1"/>
          <p:nvPr/>
        </p:nvSpPr>
        <p:spPr>
          <a:xfrm>
            <a:off x="2455755" y="502162"/>
            <a:ext cx="8852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>
                <a:solidFill>
                  <a:srgbClr val="4472C4">
                    <a:lumMod val="75000"/>
                  </a:srgbClr>
                </a:solidFill>
                <a:latin typeface="Segoe Print" pitchFamily="2" charset="0"/>
              </a:rPr>
              <a:t>Značkový obsah </a:t>
            </a: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030" y="0"/>
            <a:ext cx="826098" cy="595993"/>
          </a:xfrm>
          <a:prstGeom prst="rect">
            <a:avLst/>
          </a:prstGeom>
        </p:spPr>
      </p:pic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572211824"/>
              </p:ext>
            </p:extLst>
          </p:nvPr>
        </p:nvGraphicFramePr>
        <p:xfrm>
          <a:off x="2693929" y="1564395"/>
          <a:ext cx="8865150" cy="4681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91233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86BF1E-B8F2-4B6C-A76B-D8673E0CF73D}"/>
              </a:ext>
            </a:extLst>
          </p:cNvPr>
          <p:cNvSpPr txBox="1"/>
          <p:nvPr/>
        </p:nvSpPr>
        <p:spPr>
          <a:xfrm>
            <a:off x="2455755" y="480128"/>
            <a:ext cx="88520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b="1" dirty="0">
                <a:solidFill>
                  <a:srgbClr val="4472C4">
                    <a:lumMod val="75000"/>
                  </a:srgbClr>
                </a:solidFill>
                <a:latin typeface="Segoe Print" pitchFamily="2" charset="0"/>
              </a:rPr>
              <a:t>Značkový obsah</a:t>
            </a: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030" y="0"/>
            <a:ext cx="826098" cy="59599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55755" y="1396422"/>
            <a:ext cx="9667534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k-SK" sz="2400" b="1" u="sng" dirty="0">
                <a:solidFill>
                  <a:prstClr val="black"/>
                </a:solidFill>
                <a:latin typeface="Segoe Print" pitchFamily="2" charset="0"/>
              </a:rPr>
              <a:t>Príklady osvedčených postupov:</a:t>
            </a:r>
            <a:endParaRPr lang="en-GB" sz="2400" b="1" u="sng" dirty="0">
              <a:solidFill>
                <a:prstClr val="black"/>
              </a:solidFill>
              <a:latin typeface="Segoe Print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43282" y="2185126"/>
            <a:ext cx="9292480" cy="20313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Segoe Print" pitchFamily="2" charset="0"/>
              </a:rPr>
              <a:t>„Real Beauty Sketches” -  </a:t>
            </a:r>
            <a:r>
              <a:rPr lang="sk-SK" dirty="0">
                <a:solidFill>
                  <a:prstClr val="black"/>
                </a:solidFill>
                <a:latin typeface="Segoe Print" pitchFamily="2" charset="0"/>
              </a:rPr>
              <a:t>v roku 2013 začala spoločnosť </a:t>
            </a:r>
            <a:r>
              <a:rPr lang="en-GB" dirty="0">
                <a:solidFill>
                  <a:prstClr val="black"/>
                </a:solidFill>
                <a:latin typeface="Segoe Print" pitchFamily="2" charset="0"/>
              </a:rPr>
              <a:t>Dove </a:t>
            </a:r>
            <a:r>
              <a:rPr lang="sk-SK" dirty="0">
                <a:solidFill>
                  <a:prstClr val="black"/>
                </a:solidFill>
                <a:latin typeface="Segoe Print" pitchFamily="2" charset="0"/>
              </a:rPr>
              <a:t>túto marketingovú kampaň. Spoločnosť uviedla niekoľko krátkych filmov</a:t>
            </a:r>
            <a:r>
              <a:rPr lang="en-GB" dirty="0">
                <a:solidFill>
                  <a:prstClr val="black"/>
                </a:solidFill>
                <a:latin typeface="Segoe Print" pitchFamily="2" charset="0"/>
              </a:rPr>
              <a:t>, aby </a:t>
            </a:r>
            <a:r>
              <a:rPr lang="sk-SK" dirty="0">
                <a:solidFill>
                  <a:prstClr val="black"/>
                </a:solidFill>
                <a:latin typeface="Segoe Print" pitchFamily="2" charset="0"/>
              </a:rPr>
              <a:t>ženám ukázala, že sú krajšie, ako si myslia. Filmy zaznamenali na YouTube viac ako 75 miliónov pozretí</a:t>
            </a:r>
            <a:r>
              <a:rPr lang="en-GB" dirty="0">
                <a:solidFill>
                  <a:prstClr val="black"/>
                </a:solidFill>
                <a:latin typeface="Segoe Print" pitchFamily="2" charset="0"/>
              </a:rPr>
              <a:t>. </a:t>
            </a:r>
            <a:endParaRPr lang="hr-HR" dirty="0">
              <a:solidFill>
                <a:prstClr val="black"/>
              </a:solidFill>
              <a:latin typeface="Segoe Print" pitchFamily="2" charset="0"/>
            </a:endParaRPr>
          </a:p>
          <a:p>
            <a:endParaRPr lang="hr-HR" dirty="0">
              <a:solidFill>
                <a:prstClr val="black"/>
              </a:solidFill>
              <a:latin typeface="Segoe Print" pitchFamily="2" charset="0"/>
            </a:endParaRPr>
          </a:p>
          <a:p>
            <a:r>
              <a:rPr lang="hr-HR" dirty="0">
                <a:solidFill>
                  <a:prstClr val="black"/>
                </a:solidFill>
                <a:latin typeface="Segoe Print" pitchFamily="2" charset="0"/>
              </a:rPr>
              <a:t>	</a:t>
            </a:r>
            <a:r>
              <a:rPr lang="en-GB" dirty="0">
                <a:solidFill>
                  <a:prstClr val="black"/>
                </a:solidFill>
                <a:latin typeface="Segoe Print" pitchFamily="2" charset="0"/>
                <a:hlinkClick r:id="rId5"/>
              </a:rPr>
              <a:t>https://www.youtube.com/watch?v=XpaOjMXyJGk</a:t>
            </a:r>
            <a:endParaRPr lang="hr-HR" dirty="0">
              <a:solidFill>
                <a:prstClr val="black"/>
              </a:solidFill>
              <a:latin typeface="Segoe Print" pitchFamily="2" charset="0"/>
            </a:endParaRPr>
          </a:p>
          <a:p>
            <a:endParaRPr lang="en-GB" dirty="0">
              <a:solidFill>
                <a:prstClr val="black"/>
              </a:solidFill>
              <a:latin typeface="Segoe Print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3282" y="4699736"/>
            <a:ext cx="9292480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k-SK" dirty="0">
                <a:solidFill>
                  <a:prstClr val="black"/>
                </a:solidFill>
                <a:latin typeface="Segoe Print" pitchFamily="2" charset="0"/>
              </a:rPr>
              <a:t>Film Lego príbeh</a:t>
            </a:r>
            <a:r>
              <a:rPr lang="en-GB" dirty="0">
                <a:solidFill>
                  <a:prstClr val="black"/>
                </a:solidFill>
                <a:latin typeface="Segoe Print" pitchFamily="2" charset="0"/>
              </a:rPr>
              <a:t>-  po </a:t>
            </a:r>
            <a:r>
              <a:rPr lang="sk-SK" dirty="0">
                <a:solidFill>
                  <a:prstClr val="black"/>
                </a:solidFill>
                <a:latin typeface="Segoe Print" pitchFamily="2" charset="0"/>
              </a:rPr>
              <a:t>vzhliadnutí</a:t>
            </a:r>
            <a:r>
              <a:rPr lang="en-GB" dirty="0">
                <a:solidFill>
                  <a:prstClr val="black"/>
                </a:solidFill>
                <a:latin typeface="Segoe Print" pitchFamily="2" charset="0"/>
              </a:rPr>
              <a:t> </a:t>
            </a:r>
            <a:r>
              <a:rPr lang="sk-SK" dirty="0">
                <a:solidFill>
                  <a:prstClr val="black"/>
                </a:solidFill>
                <a:latin typeface="Segoe Print" pitchFamily="2" charset="0"/>
              </a:rPr>
              <a:t>filmu</a:t>
            </a:r>
            <a:r>
              <a:rPr lang="en-GB" dirty="0">
                <a:solidFill>
                  <a:prstClr val="black"/>
                </a:solidFill>
                <a:latin typeface="Segoe Print" pitchFamily="2" charset="0"/>
              </a:rPr>
              <a:t> </a:t>
            </a:r>
            <a:r>
              <a:rPr lang="sk-SK" dirty="0">
                <a:solidFill>
                  <a:prstClr val="black"/>
                </a:solidFill>
                <a:latin typeface="Segoe Print" pitchFamily="2" charset="0"/>
              </a:rPr>
              <a:t>„</a:t>
            </a:r>
            <a:r>
              <a:rPr lang="en-GB" dirty="0">
                <a:solidFill>
                  <a:prstClr val="black"/>
                </a:solidFill>
                <a:latin typeface="Segoe Print" pitchFamily="2" charset="0"/>
              </a:rPr>
              <a:t>Lego Movie</a:t>
            </a:r>
            <a:r>
              <a:rPr lang="sk-SK" dirty="0">
                <a:solidFill>
                  <a:prstClr val="black"/>
                </a:solidFill>
                <a:latin typeface="Segoe Print" pitchFamily="2" charset="0"/>
              </a:rPr>
              <a:t>“</a:t>
            </a:r>
            <a:r>
              <a:rPr lang="en-GB" dirty="0">
                <a:solidFill>
                  <a:prstClr val="black"/>
                </a:solidFill>
                <a:latin typeface="Segoe Print" pitchFamily="2" charset="0"/>
              </a:rPr>
              <a:t> </a:t>
            </a:r>
            <a:r>
              <a:rPr lang="sk-SK" dirty="0">
                <a:solidFill>
                  <a:prstClr val="black"/>
                </a:solidFill>
                <a:latin typeface="Segoe Print" pitchFamily="2" charset="0"/>
              </a:rPr>
              <a:t>si tisíce detí </a:t>
            </a:r>
            <a:r>
              <a:rPr lang="en-GB" dirty="0">
                <a:solidFill>
                  <a:prstClr val="black"/>
                </a:solidFill>
                <a:latin typeface="Segoe Print" pitchFamily="2" charset="0"/>
              </a:rPr>
              <a:t>a </a:t>
            </a:r>
            <a:r>
              <a:rPr lang="sk-SK" dirty="0">
                <a:solidFill>
                  <a:prstClr val="black"/>
                </a:solidFill>
                <a:latin typeface="Segoe Print" pitchFamily="2" charset="0"/>
              </a:rPr>
              <a:t>dospelých chceli kúpiť výrobky od Lega</a:t>
            </a:r>
            <a:r>
              <a:rPr lang="en-GB" dirty="0">
                <a:solidFill>
                  <a:prstClr val="black"/>
                </a:solidFill>
                <a:latin typeface="Segoe Print" pitchFamily="2" charset="0"/>
              </a:rPr>
              <a:t>. </a:t>
            </a:r>
            <a:r>
              <a:rPr lang="sk-SK" dirty="0">
                <a:solidFill>
                  <a:prstClr val="black"/>
                </a:solidFill>
                <a:latin typeface="Segoe Print" pitchFamily="2" charset="0"/>
              </a:rPr>
              <a:t>Vďaka tomu spoločnosť zlepšila povedomie o značke a zvýšila predaj o</a:t>
            </a:r>
            <a:r>
              <a:rPr lang="en-GB" dirty="0">
                <a:solidFill>
                  <a:prstClr val="black"/>
                </a:solidFill>
                <a:latin typeface="Segoe Print" pitchFamily="2" charset="0"/>
              </a:rPr>
              <a:t> 25%. </a:t>
            </a:r>
          </a:p>
        </p:txBody>
      </p:sp>
      <p:sp>
        <p:nvSpPr>
          <p:cNvPr id="13" name="AutoShape 4" descr="Dove Logo History | The most famous brands and company logos in the wor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69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86BF1E-B8F2-4B6C-A76B-D8673E0CF73D}"/>
              </a:ext>
            </a:extLst>
          </p:cNvPr>
          <p:cNvSpPr txBox="1"/>
          <p:nvPr/>
        </p:nvSpPr>
        <p:spPr>
          <a:xfrm>
            <a:off x="2455755" y="733516"/>
            <a:ext cx="88520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b="1" dirty="0">
                <a:solidFill>
                  <a:srgbClr val="4472C4">
                    <a:lumMod val="75000"/>
                  </a:srgbClr>
                </a:solidFill>
                <a:latin typeface="Segoe Print" pitchFamily="2" charset="0"/>
              </a:rPr>
              <a:t>Rozprávanie príbehu značky (angl. </a:t>
            </a:r>
            <a:r>
              <a:rPr lang="en-GB" sz="4400" b="1" dirty="0">
                <a:solidFill>
                  <a:srgbClr val="4472C4">
                    <a:lumMod val="75000"/>
                  </a:srgbClr>
                </a:solidFill>
                <a:latin typeface="Segoe Print" pitchFamily="2" charset="0"/>
              </a:rPr>
              <a:t>Brand Storytelling</a:t>
            </a:r>
            <a:r>
              <a:rPr lang="sk-SK" sz="4400" b="1" dirty="0">
                <a:solidFill>
                  <a:srgbClr val="4472C4">
                    <a:lumMod val="75000"/>
                  </a:srgbClr>
                </a:solidFill>
                <a:latin typeface="Segoe Print" pitchFamily="2" charset="0"/>
              </a:rPr>
              <a:t>)</a:t>
            </a:r>
            <a:endParaRPr lang="en-GB" sz="4400" b="1" dirty="0">
              <a:solidFill>
                <a:srgbClr val="4472C4">
                  <a:lumMod val="75000"/>
                </a:srgbClr>
              </a:solidFill>
              <a:latin typeface="Segoe Print" pitchFamily="2" charset="0"/>
            </a:endParaRP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030" y="0"/>
            <a:ext cx="826098" cy="595993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68005717"/>
              </p:ext>
            </p:extLst>
          </p:nvPr>
        </p:nvGraphicFramePr>
        <p:xfrm>
          <a:off x="2536630" y="2090172"/>
          <a:ext cx="8690275" cy="3231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59186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86BF1E-B8F2-4B6C-A76B-D8673E0CF73D}"/>
              </a:ext>
            </a:extLst>
          </p:cNvPr>
          <p:cNvSpPr txBox="1"/>
          <p:nvPr/>
        </p:nvSpPr>
        <p:spPr>
          <a:xfrm>
            <a:off x="2455755" y="733516"/>
            <a:ext cx="98721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b="1" dirty="0">
                <a:solidFill>
                  <a:srgbClr val="4472C4">
                    <a:lumMod val="75000"/>
                  </a:srgbClr>
                </a:solidFill>
                <a:latin typeface="Segoe Print" pitchFamily="2" charset="0"/>
              </a:rPr>
              <a:t>Obsahový marketing a rozprávanie príbehu značky</a:t>
            </a:r>
            <a:endParaRPr lang="en-GB" sz="4400" b="1" dirty="0">
              <a:solidFill>
                <a:srgbClr val="4472C4">
                  <a:lumMod val="75000"/>
                </a:srgbClr>
              </a:solidFill>
              <a:latin typeface="Segoe Print" pitchFamily="2" charset="0"/>
            </a:endParaRP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030" y="0"/>
            <a:ext cx="826098" cy="59599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886420" y="2537996"/>
            <a:ext cx="8259610" cy="146423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k-SK" sz="2000" dirty="0">
                <a:solidFill>
                  <a:prstClr val="black"/>
                </a:solidFill>
                <a:latin typeface="Segoe Print" pitchFamily="2" charset="0"/>
              </a:rPr>
              <a:t>Obsahový marketing je strategická marketingová technika zameraná na vytváranie a distribúciu hodnotného, dôležitého a konzistentného obsahu na prilákanie a udržanie jasne definovaného publika. 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886420" y="4322410"/>
            <a:ext cx="8361802" cy="146423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k-SK" sz="2000" dirty="0">
                <a:solidFill>
                  <a:prstClr val="black"/>
                </a:solidFill>
                <a:latin typeface="Segoe Print" pitchFamily="2" charset="0"/>
              </a:rPr>
              <a:t>Aj keď je obsahový marketing súčasťou rozprávania príbehu značiek, pričom rozprávanie príbehu značiek sa </a:t>
            </a:r>
            <a:r>
              <a:rPr lang="pl-PL" sz="2000" dirty="0">
                <a:solidFill>
                  <a:prstClr val="black"/>
                </a:solidFill>
                <a:latin typeface="Segoe Print" pitchFamily="2" charset="0"/>
              </a:rPr>
              <a:t>odkazuje na oveľa viac než len na obsahový marketing. </a:t>
            </a:r>
          </a:p>
          <a:p>
            <a:endParaRPr lang="sk-SK" sz="2000" dirty="0">
              <a:solidFill>
                <a:prstClr val="black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5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86BF1E-B8F2-4B6C-A76B-D8673E0CF73D}"/>
              </a:ext>
            </a:extLst>
          </p:cNvPr>
          <p:cNvSpPr txBox="1"/>
          <p:nvPr/>
        </p:nvSpPr>
        <p:spPr>
          <a:xfrm>
            <a:off x="2455755" y="733516"/>
            <a:ext cx="88520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b="1" dirty="0">
                <a:solidFill>
                  <a:srgbClr val="4472C4">
                    <a:lumMod val="75000"/>
                  </a:srgbClr>
                </a:solidFill>
                <a:latin typeface="Segoe Print" pitchFamily="2" charset="0"/>
              </a:rPr>
              <a:t>Rozprávanie príbehu značky</a:t>
            </a:r>
            <a:endParaRPr lang="en-GB" sz="4400" b="1" dirty="0">
              <a:solidFill>
                <a:srgbClr val="4472C4">
                  <a:lumMod val="75000"/>
                </a:srgbClr>
              </a:solidFill>
              <a:latin typeface="Segoe Print" pitchFamily="2" charset="0"/>
            </a:endParaRP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030" y="0"/>
            <a:ext cx="826098" cy="595993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02659879"/>
              </p:ext>
            </p:extLst>
          </p:nvPr>
        </p:nvGraphicFramePr>
        <p:xfrm>
          <a:off x="2593268" y="1732386"/>
          <a:ext cx="8552762" cy="4154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92037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86BF1E-B8F2-4B6C-A76B-D8673E0CF73D}"/>
              </a:ext>
            </a:extLst>
          </p:cNvPr>
          <p:cNvSpPr txBox="1"/>
          <p:nvPr/>
        </p:nvSpPr>
        <p:spPr>
          <a:xfrm>
            <a:off x="2455755" y="733516"/>
            <a:ext cx="88520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b="1" dirty="0">
                <a:solidFill>
                  <a:srgbClr val="4472C4">
                    <a:lumMod val="75000"/>
                  </a:srgbClr>
                </a:solidFill>
                <a:latin typeface="Segoe Print" pitchFamily="2" charset="0"/>
              </a:rPr>
              <a:t>Rozprávanie príbehu značky</a:t>
            </a:r>
            <a:endParaRPr lang="en-GB" sz="4400" b="1" dirty="0">
              <a:solidFill>
                <a:srgbClr val="4472C4">
                  <a:lumMod val="75000"/>
                </a:srgbClr>
              </a:solidFill>
              <a:latin typeface="Segoe Print" pitchFamily="2" charset="0"/>
            </a:endParaRP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030" y="0"/>
            <a:ext cx="826098" cy="595993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37625787"/>
              </p:ext>
            </p:extLst>
          </p:nvPr>
        </p:nvGraphicFramePr>
        <p:xfrm>
          <a:off x="2765234" y="1820520"/>
          <a:ext cx="7370285" cy="3816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66648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030" y="0"/>
            <a:ext cx="826098" cy="5959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A86BF1E-B8F2-4B6C-A76B-D8673E0CF73D}"/>
              </a:ext>
            </a:extLst>
          </p:cNvPr>
          <p:cNvSpPr txBox="1"/>
          <p:nvPr/>
        </p:nvSpPr>
        <p:spPr>
          <a:xfrm>
            <a:off x="2306168" y="613413"/>
            <a:ext cx="98171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b="1" dirty="0">
                <a:solidFill>
                  <a:srgbClr val="4472C4">
                    <a:lumMod val="75000"/>
                  </a:srgbClr>
                </a:solidFill>
                <a:latin typeface="Segoe Print" pitchFamily="2" charset="0"/>
              </a:rPr>
              <a:t>Rozprávanie príbehu značky pre startupy</a:t>
            </a:r>
            <a:endParaRPr lang="en-GB" sz="4000" b="1" dirty="0">
              <a:solidFill>
                <a:srgbClr val="4472C4">
                  <a:lumMod val="75000"/>
                </a:srgbClr>
              </a:solidFill>
              <a:latin typeface="Segoe Print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69869" y="3596365"/>
            <a:ext cx="8837912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sk-SK" sz="2400" dirty="0">
                <a:solidFill>
                  <a:prstClr val="black"/>
                </a:solidFill>
                <a:latin typeface="Segoe Print" pitchFamily="2" charset="0"/>
              </a:rPr>
              <a:t>Rozprávanie príbehov je najlepší spôsob</a:t>
            </a:r>
            <a:r>
              <a:rPr lang="en-GB" sz="2400" dirty="0">
                <a:solidFill>
                  <a:prstClr val="black"/>
                </a:solidFill>
                <a:latin typeface="Segoe Print" pitchFamily="2" charset="0"/>
              </a:rPr>
              <a:t>, </a:t>
            </a:r>
            <a:r>
              <a:rPr lang="sk-SK" sz="2400" dirty="0">
                <a:solidFill>
                  <a:prstClr val="black"/>
                </a:solidFill>
                <a:latin typeface="Segoe Print" pitchFamily="2" charset="0"/>
              </a:rPr>
              <a:t>ako uviesť na trh značku, ktorá nie je založená na inováciách</a:t>
            </a:r>
            <a:r>
              <a:rPr lang="en-GB" sz="2400" dirty="0">
                <a:solidFill>
                  <a:prstClr val="black"/>
                </a:solidFill>
                <a:latin typeface="Segoe Print" pitchFamily="2" charset="0"/>
              </a:rPr>
              <a:t>. </a:t>
            </a:r>
            <a:endParaRPr lang="hr-HR" sz="2400" dirty="0">
              <a:solidFill>
                <a:prstClr val="black"/>
              </a:solidFill>
              <a:latin typeface="Segoe Print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55755" y="5003009"/>
            <a:ext cx="8690275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sk-SK" sz="2400" dirty="0">
                <a:solidFill>
                  <a:prstClr val="black"/>
                </a:solidFill>
                <a:latin typeface="Segoe Print" pitchFamily="2" charset="0"/>
              </a:rPr>
              <a:t>Identifikácia</a:t>
            </a:r>
            <a:r>
              <a:rPr lang="en-GB" sz="2400" dirty="0">
                <a:solidFill>
                  <a:prstClr val="black"/>
                </a:solidFill>
                <a:latin typeface="Segoe Print" pitchFamily="2" charset="0"/>
              </a:rPr>
              <a:t> </a:t>
            </a:r>
            <a:r>
              <a:rPr lang="sk-SK" sz="2400" dirty="0">
                <a:solidFill>
                  <a:prstClr val="black"/>
                </a:solidFill>
                <a:latin typeface="Segoe Print" pitchFamily="2" charset="0"/>
              </a:rPr>
              <a:t>vášho</a:t>
            </a:r>
            <a:r>
              <a:rPr lang="en-GB" sz="2400" dirty="0">
                <a:solidFill>
                  <a:prstClr val="black"/>
                </a:solidFill>
                <a:latin typeface="Segoe Print" pitchFamily="2" charset="0"/>
              </a:rPr>
              <a:t> </a:t>
            </a:r>
            <a:r>
              <a:rPr lang="sk-SK" sz="2400" dirty="0">
                <a:solidFill>
                  <a:prstClr val="black"/>
                </a:solidFill>
                <a:latin typeface="Segoe Print" pitchFamily="2" charset="0"/>
              </a:rPr>
              <a:t>jedinečného</a:t>
            </a:r>
            <a:r>
              <a:rPr lang="en-GB" sz="2400" dirty="0">
                <a:solidFill>
                  <a:prstClr val="black"/>
                </a:solidFill>
                <a:latin typeface="Segoe Print" pitchFamily="2" charset="0"/>
              </a:rPr>
              <a:t> </a:t>
            </a:r>
            <a:r>
              <a:rPr lang="sk-SK" sz="2400" dirty="0">
                <a:solidFill>
                  <a:prstClr val="black"/>
                </a:solidFill>
                <a:latin typeface="Segoe Print" pitchFamily="2" charset="0"/>
              </a:rPr>
              <a:t>príbehu</a:t>
            </a:r>
            <a:r>
              <a:rPr lang="en-GB" sz="2400" dirty="0">
                <a:solidFill>
                  <a:prstClr val="black"/>
                </a:solidFill>
                <a:latin typeface="Segoe Print" pitchFamily="2" charset="0"/>
              </a:rPr>
              <a:t> </a:t>
            </a:r>
            <a:r>
              <a:rPr lang="sk-SK" sz="2400" dirty="0">
                <a:solidFill>
                  <a:prstClr val="black"/>
                </a:solidFill>
                <a:latin typeface="Segoe Print" pitchFamily="2" charset="0"/>
              </a:rPr>
              <a:t>môže</a:t>
            </a:r>
            <a:r>
              <a:rPr lang="en-GB" sz="2400" dirty="0">
                <a:solidFill>
                  <a:prstClr val="black"/>
                </a:solidFill>
                <a:latin typeface="Segoe Print" pitchFamily="2" charset="0"/>
              </a:rPr>
              <a:t> </a:t>
            </a:r>
            <a:r>
              <a:rPr lang="sk-SK" sz="2400" dirty="0">
                <a:solidFill>
                  <a:prstClr val="black"/>
                </a:solidFill>
                <a:latin typeface="Segoe Print" pitchFamily="2" charset="0"/>
              </a:rPr>
              <a:t>zmeniť</a:t>
            </a:r>
            <a:r>
              <a:rPr lang="en-GB" sz="2400" dirty="0">
                <a:solidFill>
                  <a:prstClr val="black"/>
                </a:solidFill>
                <a:latin typeface="Segoe Print" pitchFamily="2" charset="0"/>
              </a:rPr>
              <a:t> </a:t>
            </a:r>
            <a:r>
              <a:rPr lang="sk-SK" sz="2400" dirty="0">
                <a:solidFill>
                  <a:prstClr val="black"/>
                </a:solidFill>
                <a:latin typeface="Segoe Print" pitchFamily="2" charset="0"/>
              </a:rPr>
              <a:t>váš produkt (tovar)</a:t>
            </a:r>
            <a:r>
              <a:rPr lang="en-GB" sz="2400" dirty="0">
                <a:solidFill>
                  <a:prstClr val="black"/>
                </a:solidFill>
                <a:latin typeface="Segoe Print" pitchFamily="2" charset="0"/>
              </a:rPr>
              <a:t> </a:t>
            </a:r>
            <a:r>
              <a:rPr lang="sk-SK" sz="2400" dirty="0">
                <a:solidFill>
                  <a:prstClr val="black"/>
                </a:solidFill>
                <a:latin typeface="Segoe Print" pitchFamily="2" charset="0"/>
              </a:rPr>
              <a:t>na značku</a:t>
            </a:r>
            <a:r>
              <a:rPr lang="en-GB" sz="2400" dirty="0">
                <a:solidFill>
                  <a:prstClr val="black"/>
                </a:solidFill>
                <a:latin typeface="Segoe Print" pitchFamily="2" charset="0"/>
              </a:rPr>
              <a:t>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41639" y="2043616"/>
            <a:ext cx="8852027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lg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q"/>
            </a:pPr>
            <a:r>
              <a:rPr lang="sk-SK" sz="2400" dirty="0">
                <a:solidFill>
                  <a:prstClr val="black"/>
                </a:solidFill>
                <a:latin typeface="Segoe Print" pitchFamily="2" charset="0"/>
              </a:rPr>
              <a:t>Rozprávania</a:t>
            </a:r>
            <a:r>
              <a:rPr lang="en-GB" sz="2400" dirty="0">
                <a:solidFill>
                  <a:prstClr val="black"/>
                </a:solidFill>
                <a:latin typeface="Segoe Print" pitchFamily="2" charset="0"/>
              </a:rPr>
              <a:t> </a:t>
            </a:r>
            <a:r>
              <a:rPr lang="sk-SK" sz="2400" dirty="0">
                <a:solidFill>
                  <a:prstClr val="black"/>
                </a:solidFill>
                <a:latin typeface="Segoe Print" pitchFamily="2" charset="0"/>
              </a:rPr>
              <a:t>sa zvyčajne začína</a:t>
            </a:r>
            <a:r>
              <a:rPr lang="en-GB" sz="2400" dirty="0">
                <a:solidFill>
                  <a:prstClr val="black"/>
                </a:solidFill>
                <a:latin typeface="Segoe Print" pitchFamily="2" charset="0"/>
              </a:rPr>
              <a:t>, </a:t>
            </a:r>
            <a:r>
              <a:rPr lang="sk-SK" sz="2400" dirty="0">
                <a:solidFill>
                  <a:prstClr val="black"/>
                </a:solidFill>
                <a:latin typeface="Segoe Print" pitchFamily="2" charset="0"/>
              </a:rPr>
              <a:t>keď si</a:t>
            </a:r>
            <a:r>
              <a:rPr lang="en-GB" sz="2400" dirty="0">
                <a:solidFill>
                  <a:prstClr val="black"/>
                </a:solidFill>
                <a:latin typeface="Segoe Print" pitchFamily="2" charset="0"/>
              </a:rPr>
              <a:t> </a:t>
            </a:r>
            <a:r>
              <a:rPr lang="sk-SK" sz="2400" dirty="0">
                <a:solidFill>
                  <a:prstClr val="black"/>
                </a:solidFill>
                <a:latin typeface="Segoe Print" pitchFamily="2" charset="0"/>
              </a:rPr>
              <a:t>návštevník</a:t>
            </a:r>
            <a:r>
              <a:rPr lang="en-GB" sz="2400" dirty="0">
                <a:solidFill>
                  <a:prstClr val="black"/>
                </a:solidFill>
                <a:latin typeface="Segoe Print" pitchFamily="2" charset="0"/>
              </a:rPr>
              <a:t> </a:t>
            </a:r>
            <a:r>
              <a:rPr lang="sk-SK" sz="2400" dirty="0">
                <a:solidFill>
                  <a:prstClr val="black"/>
                </a:solidFill>
                <a:latin typeface="Segoe Print" pitchFamily="2" charset="0"/>
              </a:rPr>
              <a:t>všimne</a:t>
            </a:r>
            <a:r>
              <a:rPr lang="en-GB" sz="2400" dirty="0">
                <a:solidFill>
                  <a:prstClr val="black"/>
                </a:solidFill>
                <a:latin typeface="Segoe Print" pitchFamily="2" charset="0"/>
              </a:rPr>
              <a:t> </a:t>
            </a:r>
            <a:r>
              <a:rPr lang="sk-SK" sz="2400" dirty="0">
                <a:solidFill>
                  <a:prstClr val="black"/>
                </a:solidFill>
                <a:latin typeface="Segoe Print" pitchFamily="2" charset="0"/>
              </a:rPr>
              <a:t>príspevok</a:t>
            </a:r>
            <a:r>
              <a:rPr lang="en-GB" sz="2400" dirty="0">
                <a:solidFill>
                  <a:prstClr val="black"/>
                </a:solidFill>
                <a:latin typeface="Segoe Print" pitchFamily="2" charset="0"/>
              </a:rPr>
              <a:t> </a:t>
            </a:r>
            <a:r>
              <a:rPr lang="sk-SK" sz="2400" dirty="0">
                <a:solidFill>
                  <a:prstClr val="black"/>
                </a:solidFill>
                <a:latin typeface="Segoe Print" pitchFamily="2" charset="0"/>
              </a:rPr>
              <a:t>na</a:t>
            </a:r>
            <a:r>
              <a:rPr lang="en-GB" sz="2400" dirty="0">
                <a:solidFill>
                  <a:prstClr val="black"/>
                </a:solidFill>
                <a:latin typeface="Segoe Print" pitchFamily="2" charset="0"/>
              </a:rPr>
              <a:t> </a:t>
            </a:r>
            <a:r>
              <a:rPr lang="sk-SK" sz="2400" dirty="0">
                <a:solidFill>
                  <a:prstClr val="black"/>
                </a:solidFill>
                <a:latin typeface="Segoe Print" pitchFamily="2" charset="0"/>
              </a:rPr>
              <a:t>sociálnych sieťach, </a:t>
            </a:r>
            <a:r>
              <a:rPr lang="en-GB" sz="2400" dirty="0" err="1">
                <a:solidFill>
                  <a:prstClr val="black"/>
                </a:solidFill>
                <a:latin typeface="Segoe Print" pitchFamily="2" charset="0"/>
              </a:rPr>
              <a:t>klikne</a:t>
            </a:r>
            <a:r>
              <a:rPr lang="en-GB" sz="2400" dirty="0">
                <a:solidFill>
                  <a:prstClr val="black"/>
                </a:solidFill>
                <a:latin typeface="Segoe Print" pitchFamily="2" charset="0"/>
              </a:rPr>
              <a:t> </a:t>
            </a:r>
            <a:r>
              <a:rPr lang="sk-SK" sz="2400" dirty="0">
                <a:solidFill>
                  <a:prstClr val="black"/>
                </a:solidFill>
                <a:latin typeface="Segoe Print" pitchFamily="2" charset="0"/>
              </a:rPr>
              <a:t>naň a prejde na vašu web stránku</a:t>
            </a:r>
            <a:r>
              <a:rPr lang="en-GB" sz="2400" dirty="0">
                <a:solidFill>
                  <a:prstClr val="black"/>
                </a:solidFill>
                <a:latin typeface="Segoe Print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1863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030" y="0"/>
            <a:ext cx="826098" cy="5959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A86BF1E-B8F2-4B6C-A76B-D8673E0CF73D}"/>
              </a:ext>
            </a:extLst>
          </p:cNvPr>
          <p:cNvSpPr txBox="1"/>
          <p:nvPr/>
        </p:nvSpPr>
        <p:spPr>
          <a:xfrm>
            <a:off x="2259836" y="93896"/>
            <a:ext cx="92992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solidFill>
                  <a:srgbClr val="4472C4">
                    <a:lumMod val="75000"/>
                  </a:srgbClr>
                </a:solidFill>
                <a:latin typeface="Segoe Print" pitchFamily="2" charset="0"/>
              </a:rPr>
              <a:t>Rozprávanie príbehu značky pre startupy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41905204"/>
              </p:ext>
            </p:extLst>
          </p:nvPr>
        </p:nvGraphicFramePr>
        <p:xfrm>
          <a:off x="2728409" y="1379847"/>
          <a:ext cx="8306718" cy="4547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1440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86BF1E-B8F2-4B6C-A76B-D8673E0CF73D}"/>
              </a:ext>
            </a:extLst>
          </p:cNvPr>
          <p:cNvSpPr txBox="1"/>
          <p:nvPr/>
        </p:nvSpPr>
        <p:spPr>
          <a:xfrm>
            <a:off x="2527278" y="434141"/>
            <a:ext cx="7012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>
                <a:solidFill>
                  <a:schemeClr val="accent6"/>
                </a:solidFill>
                <a:latin typeface="Segoe Print" pitchFamily="2" charset="0"/>
              </a:rPr>
              <a:t>Čo je značka?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50937956-F9E8-4796-8E1E-2932BB6CF382}"/>
              </a:ext>
            </a:extLst>
          </p:cNvPr>
          <p:cNvSpPr/>
          <p:nvPr/>
        </p:nvSpPr>
        <p:spPr>
          <a:xfrm>
            <a:off x="2981427" y="1694290"/>
            <a:ext cx="5791693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sk-SK" altLang="es-ES" dirty="0">
                <a:latin typeface="Segoe Print" pitchFamily="2" charset="0"/>
              </a:rPr>
              <a:t>Značka je „</a:t>
            </a:r>
            <a:r>
              <a:rPr lang="sk-SK" altLang="es-ES" b="1" i="1" dirty="0">
                <a:solidFill>
                  <a:schemeClr val="accent6"/>
                </a:solidFill>
                <a:latin typeface="Segoe Print" pitchFamily="2" charset="0"/>
              </a:rPr>
              <a:t>meno, termín, označenie, symbol či dizajn alebo ich kombinácia, určená na identifikáciu tovaru a služieb jedného predajcu alebo skupiny predajcov, ktorá ich odlíšenie od konkurencie</a:t>
            </a:r>
            <a:r>
              <a:rPr lang="en-GB" altLang="es-ES" dirty="0">
                <a:latin typeface="Segoe Print" pitchFamily="2" charset="0"/>
              </a:rPr>
              <a:t>.” </a:t>
            </a:r>
          </a:p>
          <a:p>
            <a:pPr algn="r">
              <a:defRPr/>
            </a:pPr>
            <a:r>
              <a:rPr lang="sk-SK" dirty="0">
                <a:solidFill>
                  <a:prstClr val="black"/>
                </a:solidFill>
                <a:latin typeface="Segoe Print" pitchFamily="2" charset="0"/>
              </a:rPr>
              <a:t>Americká</a:t>
            </a:r>
            <a:r>
              <a:rPr lang="en-GB" dirty="0">
                <a:solidFill>
                  <a:prstClr val="black"/>
                </a:solidFill>
                <a:latin typeface="Segoe Print" pitchFamily="2" charset="0"/>
              </a:rPr>
              <a:t> </a:t>
            </a:r>
            <a:r>
              <a:rPr lang="sk-SK" dirty="0">
                <a:solidFill>
                  <a:prstClr val="black"/>
                </a:solidFill>
                <a:latin typeface="Segoe Print" pitchFamily="2" charset="0"/>
              </a:rPr>
              <a:t>marketingová</a:t>
            </a:r>
            <a:r>
              <a:rPr lang="en-GB" dirty="0">
                <a:solidFill>
                  <a:prstClr val="black"/>
                </a:solidFill>
                <a:latin typeface="Segoe Print" pitchFamily="2" charset="0"/>
              </a:rPr>
              <a:t> </a:t>
            </a:r>
            <a:r>
              <a:rPr lang="sk-SK" dirty="0">
                <a:solidFill>
                  <a:prstClr val="black"/>
                </a:solidFill>
                <a:latin typeface="Segoe Print" pitchFamily="2" charset="0"/>
              </a:rPr>
              <a:t>asociácia </a:t>
            </a:r>
            <a:r>
              <a:rPr lang="en-GB" dirty="0">
                <a:solidFill>
                  <a:prstClr val="black"/>
                </a:solidFill>
                <a:latin typeface="Segoe Print" pitchFamily="2" charset="0"/>
              </a:rPr>
              <a:t>(AMA) </a:t>
            </a:r>
          </a:p>
          <a:p>
            <a:pPr>
              <a:defRPr/>
            </a:pPr>
            <a:endParaRPr lang="en-GB" altLang="es-ES" dirty="0">
              <a:latin typeface="Segoe Print" pitchFamily="2" charset="0"/>
            </a:endParaRPr>
          </a:p>
          <a:p>
            <a:pPr>
              <a:defRPr/>
            </a:pPr>
            <a:endParaRPr lang="hr-HR" altLang="es-ES" dirty="0">
              <a:latin typeface="Segoe Print" pitchFamily="2" charset="0"/>
            </a:endParaRPr>
          </a:p>
          <a:p>
            <a:pPr>
              <a:defRPr/>
            </a:pPr>
            <a:endParaRPr lang="en-GB" altLang="es-ES" dirty="0">
              <a:latin typeface="Segoe Print" pitchFamily="2" charset="0"/>
            </a:endParaRPr>
          </a:p>
          <a:p>
            <a:pPr>
              <a:defRPr/>
            </a:pPr>
            <a:r>
              <a:rPr lang="sk-SK" altLang="es-ES" sz="2000" b="1" dirty="0">
                <a:solidFill>
                  <a:schemeClr val="accent6"/>
                </a:solidFill>
                <a:latin typeface="Segoe Print" pitchFamily="2" charset="0"/>
              </a:rPr>
              <a:t>Značka </a:t>
            </a:r>
            <a:r>
              <a:rPr lang="sk-SK" altLang="es-ES" sz="2000" b="1" dirty="0" err="1">
                <a:solidFill>
                  <a:schemeClr val="accent6"/>
                </a:solidFill>
                <a:latin typeface="Segoe Print" pitchFamily="2" charset="0"/>
              </a:rPr>
              <a:t>vs</a:t>
            </a:r>
            <a:r>
              <a:rPr lang="sk-SK" altLang="es-ES" sz="2000" b="1" dirty="0">
                <a:solidFill>
                  <a:schemeClr val="accent6"/>
                </a:solidFill>
                <a:latin typeface="Segoe Print" pitchFamily="2" charset="0"/>
              </a:rPr>
              <a:t>. Produkt</a:t>
            </a:r>
          </a:p>
          <a:p>
            <a:pPr>
              <a:defRPr/>
            </a:pPr>
            <a:endParaRPr lang="en-GB" altLang="es-ES" b="1" dirty="0">
              <a:solidFill>
                <a:schemeClr val="accent5">
                  <a:lumMod val="50000"/>
                </a:schemeClr>
              </a:solidFill>
              <a:latin typeface="Segoe Print" pitchFamily="2" charset="0"/>
            </a:endParaRPr>
          </a:p>
          <a:p>
            <a:pPr algn="just">
              <a:defRPr/>
            </a:pPr>
            <a:r>
              <a:rPr lang="sk-SK" altLang="es-ES" dirty="0">
                <a:latin typeface="Segoe Print" pitchFamily="2" charset="0"/>
              </a:rPr>
              <a:t>Značka je výrobok, </a:t>
            </a:r>
            <a:r>
              <a:rPr lang="sk-SK" altLang="es-ES" b="1" i="1" dirty="0">
                <a:solidFill>
                  <a:schemeClr val="accent6"/>
                </a:solidFill>
                <a:latin typeface="Segoe Print" pitchFamily="2" charset="0"/>
              </a:rPr>
              <a:t>ktorý sa líši </a:t>
            </a:r>
            <a:r>
              <a:rPr lang="sk-SK" altLang="es-ES" dirty="0">
                <a:latin typeface="Segoe Print" pitchFamily="2" charset="0"/>
              </a:rPr>
              <a:t>od ostatných výrobkov uspokojujúcich rovnakú potrebu.</a:t>
            </a:r>
            <a:r>
              <a:rPr lang="en-GB" altLang="es-ES" dirty="0">
                <a:latin typeface="Segoe Print" pitchFamily="2" charset="0"/>
              </a:rPr>
              <a:t> </a:t>
            </a:r>
            <a:endParaRPr lang="en-GB" altLang="es-ES" dirty="0">
              <a:solidFill>
                <a:schemeClr val="accent6">
                  <a:lumMod val="75000"/>
                </a:schemeClr>
              </a:solidFill>
              <a:latin typeface="Segoe Print" pitchFamily="2" charset="0"/>
            </a:endParaRPr>
          </a:p>
          <a:p>
            <a:pPr>
              <a:defRPr/>
            </a:pPr>
            <a:endParaRPr lang="en-GB" altLang="es-ES" dirty="0">
              <a:latin typeface="Arial Rounded MT Bold" panose="020F0704030504030204" pitchFamily="34" charset="0"/>
            </a:endParaRPr>
          </a:p>
        </p:txBody>
      </p:sp>
      <p:sp>
        <p:nvSpPr>
          <p:cNvPr id="6" name="AutoShape 2" descr="Most Valuable Brands | P&amp;BC Blo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1" name="Oval 10"/>
          <p:cNvSpPr/>
          <p:nvPr/>
        </p:nvSpPr>
        <p:spPr>
          <a:xfrm>
            <a:off x="9596248" y="2246363"/>
            <a:ext cx="1789039" cy="144847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>
                <a:solidFill>
                  <a:schemeClr val="tx1"/>
                </a:solidFill>
                <a:latin typeface="Segoe Print" pitchFamily="2" charset="0"/>
              </a:rPr>
              <a:t>ZNAČKA</a:t>
            </a:r>
          </a:p>
        </p:txBody>
      </p:sp>
      <p:sp>
        <p:nvSpPr>
          <p:cNvPr id="13" name="Oval 12"/>
          <p:cNvSpPr/>
          <p:nvPr/>
        </p:nvSpPr>
        <p:spPr>
          <a:xfrm>
            <a:off x="9935984" y="4148919"/>
            <a:ext cx="1790897" cy="145076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b="1" dirty="0">
                <a:solidFill>
                  <a:schemeClr val="tx1"/>
                </a:solidFill>
                <a:latin typeface="Segoe Print" pitchFamily="2" charset="0"/>
              </a:rPr>
              <a:t>PRODUKT</a:t>
            </a:r>
          </a:p>
        </p:txBody>
      </p:sp>
    </p:spTree>
    <p:extLst>
      <p:ext uri="{BB962C8B-B14F-4D97-AF65-F5344CB8AC3E}">
        <p14:creationId xmlns:p14="http://schemas.microsoft.com/office/powerpoint/2010/main" val="370903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299" y="6246318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030" y="0"/>
            <a:ext cx="826098" cy="5959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A86BF1E-B8F2-4B6C-A76B-D8673E0CF73D}"/>
              </a:ext>
            </a:extLst>
          </p:cNvPr>
          <p:cNvSpPr txBox="1"/>
          <p:nvPr/>
        </p:nvSpPr>
        <p:spPr>
          <a:xfrm>
            <a:off x="2158299" y="580362"/>
            <a:ext cx="94007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solidFill>
                  <a:srgbClr val="4472C4">
                    <a:lumMod val="75000"/>
                  </a:srgbClr>
                </a:solidFill>
                <a:latin typeface="Segoe Print" pitchFamily="2" charset="0"/>
              </a:rPr>
              <a:t>Rozprávanie príbehu značky pre startupy</a:t>
            </a:r>
          </a:p>
        </p:txBody>
      </p:sp>
      <p:graphicFrame>
        <p:nvGraphicFramePr>
          <p:cNvPr id="3" name="Diagram 2">
            <a:hlinkClick r:id="" action="ppaction://noaction" highlightClick="1"/>
          </p:cNvPr>
          <p:cNvGraphicFramePr/>
          <p:nvPr>
            <p:extLst>
              <p:ext uri="{D42A27DB-BD31-4B8C-83A1-F6EECF244321}">
                <p14:modId xmlns:p14="http://schemas.microsoft.com/office/powerpoint/2010/main" val="4041684036"/>
              </p:ext>
            </p:extLst>
          </p:nvPr>
        </p:nvGraphicFramePr>
        <p:xfrm>
          <a:off x="2469869" y="1509311"/>
          <a:ext cx="8837912" cy="4472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23477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030" y="0"/>
            <a:ext cx="826098" cy="5959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A86BF1E-B8F2-4B6C-A76B-D8673E0CF73D}"/>
              </a:ext>
            </a:extLst>
          </p:cNvPr>
          <p:cNvSpPr txBox="1"/>
          <p:nvPr/>
        </p:nvSpPr>
        <p:spPr>
          <a:xfrm>
            <a:off x="2455754" y="733516"/>
            <a:ext cx="93102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solidFill>
                  <a:srgbClr val="4472C4">
                    <a:lumMod val="75000"/>
                  </a:srgbClr>
                </a:solidFill>
                <a:latin typeface="Segoe Print" pitchFamily="2" charset="0"/>
              </a:rPr>
              <a:t>Rozprávanie príbehu značky pre startupy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99322756"/>
              </p:ext>
            </p:extLst>
          </p:nvPr>
        </p:nvGraphicFramePr>
        <p:xfrm>
          <a:off x="2602071" y="1933427"/>
          <a:ext cx="8543959" cy="4136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65570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150" y="6294690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486" y="6294691"/>
            <a:ext cx="7374477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946" y="650330"/>
            <a:ext cx="2798112" cy="20187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C15AEEB2-DB28-4876-829B-F09E9CA02196}"/>
              </a:ext>
            </a:extLst>
          </p:cNvPr>
          <p:cNvSpPr/>
          <p:nvPr/>
        </p:nvSpPr>
        <p:spPr>
          <a:xfrm>
            <a:off x="3875964" y="3773957"/>
            <a:ext cx="61414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altLang="it-IT" sz="4400" b="1" dirty="0">
                <a:latin typeface="Segoe Print" panose="02000800000000000000" pitchFamily="2" charset="0"/>
              </a:rPr>
              <a:t>Sociálny predaj</a:t>
            </a:r>
            <a:endParaRPr lang="en-GB" sz="4400" b="1" dirty="0">
              <a:latin typeface="Segoe Print" panose="02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98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86BF1E-B8F2-4B6C-A76B-D8673E0CF73D}"/>
              </a:ext>
            </a:extLst>
          </p:cNvPr>
          <p:cNvSpPr txBox="1"/>
          <p:nvPr/>
        </p:nvSpPr>
        <p:spPr>
          <a:xfrm>
            <a:off x="2158299" y="394135"/>
            <a:ext cx="80544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Informačný list o sociálnom predaji </a:t>
            </a:r>
            <a:endParaRPr lang="en-GB" sz="4400" b="1" dirty="0">
              <a:solidFill>
                <a:schemeClr val="accent1">
                  <a:lumMod val="75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50937956-F9E8-4796-8E1E-2932BB6CF382}"/>
              </a:ext>
            </a:extLst>
          </p:cNvPr>
          <p:cNvSpPr/>
          <p:nvPr/>
        </p:nvSpPr>
        <p:spPr>
          <a:xfrm>
            <a:off x="2540756" y="1987078"/>
            <a:ext cx="4360742" cy="37856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altLang="es-ES" sz="2400" b="1" dirty="0">
                <a:solidFill>
                  <a:schemeClr val="accent1">
                    <a:lumMod val="75000"/>
                  </a:schemeClr>
                </a:solidFill>
                <a:latin typeface="Segoe Print" panose="02000800000000000000" pitchFamily="2" charset="0"/>
              </a:rPr>
              <a:t>Čo:</a:t>
            </a:r>
            <a:r>
              <a:rPr lang="sk-SK" altLang="es-ES" sz="2400" dirty="0">
                <a:latin typeface="Segoe Print" panose="02000800000000000000" pitchFamily="2" charset="0"/>
              </a:rPr>
              <a:t> Používanie sociálnych médií na oslovenie potenciálnych spotrebiteľov </a:t>
            </a:r>
          </a:p>
          <a:p>
            <a:pPr>
              <a:defRPr/>
            </a:pPr>
            <a:endParaRPr lang="en-GB" altLang="es-ES" sz="2400" dirty="0">
              <a:latin typeface="Arial Rounded MT Bold" panose="020F0704030504030204" pitchFamily="34" charset="0"/>
            </a:endParaRPr>
          </a:p>
          <a:p>
            <a:pPr>
              <a:defRPr/>
            </a:pPr>
            <a:r>
              <a:rPr lang="sk-SK" altLang="es-ES" sz="2400" b="1" dirty="0">
                <a:solidFill>
                  <a:schemeClr val="accent1">
                    <a:lumMod val="75000"/>
                  </a:schemeClr>
                </a:solidFill>
                <a:latin typeface="Segoe Print" panose="02000800000000000000" pitchFamily="2" charset="0"/>
              </a:rPr>
              <a:t>Kde</a:t>
            </a:r>
            <a:r>
              <a:rPr lang="en-GB" altLang="es-ES" sz="2400" b="1" dirty="0">
                <a:solidFill>
                  <a:schemeClr val="accent1">
                    <a:lumMod val="75000"/>
                  </a:schemeClr>
                </a:solidFill>
                <a:latin typeface="Segoe Print" panose="02000800000000000000" pitchFamily="2" charset="0"/>
              </a:rPr>
              <a:t>: </a:t>
            </a:r>
            <a:r>
              <a:rPr lang="sk-SK" altLang="es-ES" sz="2400" dirty="0">
                <a:latin typeface="Segoe Print" panose="02000800000000000000" pitchFamily="2" charset="0"/>
              </a:rPr>
              <a:t>Sociálne siete, blogy, vývesky, podcasty </a:t>
            </a:r>
            <a:r>
              <a:rPr lang="en-GB" altLang="es-ES" sz="2400" dirty="0">
                <a:latin typeface="Segoe Print" panose="02000800000000000000" pitchFamily="2" charset="0"/>
              </a:rPr>
              <a:t>... </a:t>
            </a:r>
            <a:endParaRPr lang="sk-SK" altLang="es-ES" sz="2400" dirty="0">
              <a:latin typeface="Segoe Print" panose="02000800000000000000" pitchFamily="2" charset="0"/>
            </a:endParaRPr>
          </a:p>
          <a:p>
            <a:pPr>
              <a:defRPr/>
            </a:pPr>
            <a:endParaRPr lang="en-GB" altLang="es-ES" sz="2400" dirty="0">
              <a:latin typeface="Segoe Print" panose="02000800000000000000" pitchFamily="2" charset="0"/>
            </a:endParaRPr>
          </a:p>
          <a:p>
            <a:pPr>
              <a:defRPr/>
            </a:pPr>
            <a:r>
              <a:rPr lang="sk-SK" altLang="es-ES" sz="2400" b="1" dirty="0" err="1">
                <a:solidFill>
                  <a:schemeClr val="accent1">
                    <a:lumMod val="75000"/>
                  </a:schemeClr>
                </a:solidFill>
                <a:latin typeface="Segoe Print" panose="02000800000000000000" pitchFamily="2" charset="0"/>
              </a:rPr>
              <a:t>Kt</a:t>
            </a:r>
            <a:r>
              <a:rPr lang="en-GB" altLang="es-ES" sz="2400" b="1" dirty="0">
                <a:solidFill>
                  <a:schemeClr val="accent1">
                    <a:lumMod val="75000"/>
                  </a:schemeClr>
                </a:solidFill>
                <a:latin typeface="Segoe Print" panose="02000800000000000000" pitchFamily="2" charset="0"/>
              </a:rPr>
              <a:t>o: </a:t>
            </a:r>
            <a:r>
              <a:rPr lang="sk-SK" altLang="es-ES" sz="2400" dirty="0">
                <a:latin typeface="Segoe Print" panose="02000800000000000000" pitchFamily="2" charset="0"/>
              </a:rPr>
              <a:t>Firmy, </a:t>
            </a:r>
            <a:r>
              <a:rPr lang="sk-SK" altLang="es-ES" sz="2400" dirty="0" err="1">
                <a:latin typeface="Segoe Print" panose="02000800000000000000" pitchFamily="2" charset="0"/>
              </a:rPr>
              <a:t>marketéri</a:t>
            </a:r>
            <a:r>
              <a:rPr lang="sk-SK" altLang="es-ES" sz="2400" dirty="0">
                <a:latin typeface="Segoe Print" panose="02000800000000000000" pitchFamily="2" charset="0"/>
              </a:rPr>
              <a:t>, </a:t>
            </a:r>
            <a:r>
              <a:rPr lang="sk-SK" altLang="es-ES" sz="2400" dirty="0" err="1">
                <a:latin typeface="Segoe Print" panose="02000800000000000000" pitchFamily="2" charset="0"/>
              </a:rPr>
              <a:t>influenceri</a:t>
            </a:r>
            <a:r>
              <a:rPr lang="en-GB" altLang="es-ES" sz="2400" dirty="0">
                <a:latin typeface="Segoe Print" panose="02000800000000000000" pitchFamily="2" charset="0"/>
              </a:rPr>
              <a:t>, platformy </a:t>
            </a:r>
          </a:p>
        </p:txBody>
      </p:sp>
      <p:sp>
        <p:nvSpPr>
          <p:cNvPr id="11" name="Rettangolo 1">
            <a:extLst>
              <a:ext uri="{FF2B5EF4-FFF2-40B4-BE49-F238E27FC236}">
                <a16:creationId xmlns:a16="http://schemas.microsoft.com/office/drawing/2014/main" id="{5474342A-1D76-DB4D-9932-F911155B0789}"/>
              </a:ext>
            </a:extLst>
          </p:cNvPr>
          <p:cNvSpPr/>
          <p:nvPr/>
        </p:nvSpPr>
        <p:spPr>
          <a:xfrm>
            <a:off x="7283956" y="1987078"/>
            <a:ext cx="4687200" cy="286232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altLang="es-ES" sz="2000" b="1" dirty="0">
                <a:solidFill>
                  <a:schemeClr val="accent1">
                    <a:lumMod val="75000"/>
                  </a:schemeClr>
                </a:solidFill>
                <a:latin typeface="Segoe Print" panose="02000800000000000000" pitchFamily="2" charset="0"/>
              </a:rPr>
              <a:t>Prečo je to dôležité </a:t>
            </a:r>
            <a:r>
              <a:rPr lang="en-GB" altLang="es-ES" sz="2000" b="1" dirty="0">
                <a:solidFill>
                  <a:schemeClr val="accent1">
                    <a:lumMod val="75000"/>
                  </a:schemeClr>
                </a:solidFill>
                <a:latin typeface="Segoe Print" panose="02000800000000000000" pitchFamily="2" charset="0"/>
              </a:rPr>
              <a:t>: </a:t>
            </a:r>
          </a:p>
          <a:p>
            <a:pPr>
              <a:defRPr/>
            </a:pPr>
            <a:endParaRPr lang="en-GB" altLang="es-ES" sz="2000" b="1" dirty="0">
              <a:solidFill>
                <a:schemeClr val="accent1">
                  <a:lumMod val="75000"/>
                </a:schemeClr>
              </a:solidFill>
              <a:latin typeface="Segoe Print" panose="02000800000000000000" pitchFamily="2" charset="0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sk-SK" altLang="es-ES" sz="2000" dirty="0">
                <a:latin typeface="Segoe Print" panose="02000800000000000000" pitchFamily="2" charset="0"/>
              </a:rPr>
              <a:t>Chápte svojich spotrebiteľov</a:t>
            </a:r>
            <a:endParaRPr lang="en-GB" altLang="es-ES" sz="2000" dirty="0">
              <a:latin typeface="Segoe Print" panose="02000800000000000000" pitchFamily="2" charset="0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endParaRPr lang="en-GB" altLang="es-ES" sz="2000" dirty="0">
              <a:latin typeface="Segoe Print" panose="02000800000000000000" pitchFamily="2" charset="0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sk-SK" altLang="es-ES" sz="2000" dirty="0">
                <a:latin typeface="Segoe Print" panose="02000800000000000000" pitchFamily="2" charset="0"/>
              </a:rPr>
              <a:t>Spoznávajte konkurenciu</a:t>
            </a:r>
            <a:endParaRPr lang="en-GB" altLang="es-ES" sz="2000" dirty="0">
              <a:latin typeface="Segoe Print" panose="02000800000000000000" pitchFamily="2" charset="0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endParaRPr lang="en-GB" altLang="es-ES" sz="2000" dirty="0">
              <a:latin typeface="Segoe Print" panose="02000800000000000000" pitchFamily="2" charset="0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sk-SK" altLang="es-ES" sz="2000" dirty="0">
                <a:latin typeface="Segoe Print" panose="02000800000000000000" pitchFamily="2" charset="0"/>
              </a:rPr>
              <a:t>Využívanie nových dier na trhu</a:t>
            </a:r>
          </a:p>
          <a:p>
            <a:pPr>
              <a:defRPr/>
            </a:pPr>
            <a:endParaRPr lang="en-GB" altLang="es-ES" sz="2000" dirty="0">
              <a:latin typeface="Segoe Print" panose="02000800000000000000" pitchFamily="2" charset="0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sk-SK" altLang="es-ES" sz="2000" dirty="0">
                <a:latin typeface="Segoe Print" panose="02000800000000000000" pitchFamily="2" charset="0"/>
              </a:rPr>
              <a:t>Nákladovo efektívne</a:t>
            </a:r>
            <a:endParaRPr lang="en-GB" altLang="es-ES" sz="2000" dirty="0">
              <a:latin typeface="Segoe Print" panose="02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94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86BF1E-B8F2-4B6C-A76B-D8673E0CF73D}"/>
              </a:ext>
            </a:extLst>
          </p:cNvPr>
          <p:cNvSpPr txBox="1"/>
          <p:nvPr/>
        </p:nvSpPr>
        <p:spPr>
          <a:xfrm>
            <a:off x="2158299" y="180591"/>
            <a:ext cx="8054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Kroky pri úspešnej kampani na sociálnych sieťach </a:t>
            </a:r>
            <a:endParaRPr lang="en-GB" sz="2800" b="1" dirty="0">
              <a:solidFill>
                <a:schemeClr val="accent1">
                  <a:lumMod val="75000"/>
                </a:schemeClr>
              </a:solidFill>
              <a:latin typeface="Segoe Print" panose="02000600000000000000" pitchFamily="2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2673E5C-0C76-714E-A294-2340621012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8726137"/>
              </p:ext>
            </p:extLst>
          </p:nvPr>
        </p:nvGraphicFramePr>
        <p:xfrm>
          <a:off x="1795809" y="1315289"/>
          <a:ext cx="7576791" cy="4677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054" name="Picture 6" descr="How did you get your Facebook likes? » Fernand Fenech - Web Design,  Development and Consultancy - Malta">
            <a:extLst>
              <a:ext uri="{FF2B5EF4-FFF2-40B4-BE49-F238E27FC236}">
                <a16:creationId xmlns:a16="http://schemas.microsoft.com/office/drawing/2014/main" id="{7CACD54E-CD03-5046-8595-93DBEE0E0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1799941"/>
            <a:ext cx="275068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42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8079328-284F-1A4A-B7BA-528DA27B42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30443" y="963356"/>
            <a:ext cx="7682335" cy="51909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19C396-729D-8744-9898-F95FBB9CC59C}"/>
              </a:ext>
            </a:extLst>
          </p:cNvPr>
          <p:cNvSpPr txBox="1"/>
          <p:nvPr/>
        </p:nvSpPr>
        <p:spPr>
          <a:xfrm>
            <a:off x="2158299" y="220526"/>
            <a:ext cx="8054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Začína to pochopením vášho publika…. </a:t>
            </a:r>
            <a:endParaRPr lang="en-GB" sz="2800" b="1" dirty="0">
              <a:solidFill>
                <a:schemeClr val="accent1">
                  <a:lumMod val="75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511E61-1352-FC40-979F-8C948A7BC6EA}"/>
              </a:ext>
            </a:extLst>
          </p:cNvPr>
          <p:cNvSpPr txBox="1"/>
          <p:nvPr/>
        </p:nvSpPr>
        <p:spPr>
          <a:xfrm rot="1058746">
            <a:off x="4842294" y="2042933"/>
            <a:ext cx="1837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latin typeface="Segoe Print" panose="02000800000000000000" pitchFamily="2" charset="0"/>
                <a:cs typeface="Courier New" panose="02070309020205020404" pitchFamily="49" charset="0"/>
              </a:rPr>
              <a:t>Demografia</a:t>
            </a:r>
            <a:endParaRPr lang="en-GB" dirty="0">
              <a:latin typeface="Segoe Print" panose="02000800000000000000" pitchFamily="2" charset="0"/>
              <a:cs typeface="Courier New" panose="02070309020205020404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7347CD-103F-9444-82E6-9074FB3DA9CC}"/>
              </a:ext>
            </a:extLst>
          </p:cNvPr>
          <p:cNvSpPr txBox="1"/>
          <p:nvPr/>
        </p:nvSpPr>
        <p:spPr>
          <a:xfrm rot="21274539">
            <a:off x="7399019" y="2230023"/>
            <a:ext cx="1213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>
                <a:latin typeface="Segoe Print" panose="02000800000000000000" pitchFamily="2" charset="0"/>
              </a:rPr>
              <a:t>Poloha</a:t>
            </a:r>
            <a:endParaRPr lang="en-GB" sz="2400" dirty="0">
              <a:latin typeface="Segoe Print" panose="020008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B7DD99-E03A-4046-A087-38E485AF77B1}"/>
              </a:ext>
            </a:extLst>
          </p:cNvPr>
          <p:cNvSpPr txBox="1"/>
          <p:nvPr/>
        </p:nvSpPr>
        <p:spPr>
          <a:xfrm rot="20498988">
            <a:off x="3297062" y="3210488"/>
            <a:ext cx="1860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>
                <a:latin typeface="Segoe Print" panose="02000800000000000000" pitchFamily="2" charset="0"/>
              </a:rPr>
              <a:t>Etapa života</a:t>
            </a:r>
          </a:p>
          <a:p>
            <a:pPr algn="ctr"/>
            <a:r>
              <a:rPr lang="sk-SK" sz="2400" dirty="0">
                <a:latin typeface="Segoe Print" panose="02000800000000000000" pitchFamily="2" charset="0"/>
              </a:rPr>
              <a:t>(nákupné správanie)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D3AD08-7CAF-9346-B9D4-77A49F79799F}"/>
              </a:ext>
            </a:extLst>
          </p:cNvPr>
          <p:cNvSpPr txBox="1"/>
          <p:nvPr/>
        </p:nvSpPr>
        <p:spPr>
          <a:xfrm rot="275756">
            <a:off x="5203619" y="4495615"/>
            <a:ext cx="2048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latin typeface="Segoe Print" panose="02000800000000000000" pitchFamily="2" charset="0"/>
              </a:rPr>
              <a:t>Životný štýl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125F1C-5049-C045-9EDE-341F749FA7C1}"/>
              </a:ext>
            </a:extLst>
          </p:cNvPr>
          <p:cNvSpPr txBox="1"/>
          <p:nvPr/>
        </p:nvSpPr>
        <p:spPr>
          <a:xfrm rot="20558809">
            <a:off x="7727664" y="4240248"/>
            <a:ext cx="1604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>
                <a:latin typeface="Segoe Print" panose="02000800000000000000" pitchFamily="2" charset="0"/>
              </a:rPr>
              <a:t>Záujmové skupiny </a:t>
            </a:r>
          </a:p>
        </p:txBody>
      </p:sp>
    </p:spTree>
    <p:extLst>
      <p:ext uri="{BB962C8B-B14F-4D97-AF65-F5344CB8AC3E}">
        <p14:creationId xmlns:p14="http://schemas.microsoft.com/office/powerpoint/2010/main" val="145957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7FEDEE5-6931-CB41-A09A-D7E0E70CF4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615" r="9074" b="43069"/>
          <a:stretch/>
        </p:blipFill>
        <p:spPr>
          <a:xfrm>
            <a:off x="2314175" y="889794"/>
            <a:ext cx="8300986" cy="48721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19C396-729D-8744-9898-F95FBB9CC59C}"/>
              </a:ext>
            </a:extLst>
          </p:cNvPr>
          <p:cNvSpPr txBox="1"/>
          <p:nvPr/>
        </p:nvSpPr>
        <p:spPr>
          <a:xfrm>
            <a:off x="2158299" y="237095"/>
            <a:ext cx="8054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... a pokračuje v strategickom pláne </a:t>
            </a:r>
            <a:endParaRPr lang="en-GB" sz="2800" b="1" dirty="0">
              <a:solidFill>
                <a:schemeClr val="accent1">
                  <a:lumMod val="75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197A1A4-0305-DA40-8AE0-BBDBDB07B6F8}"/>
              </a:ext>
            </a:extLst>
          </p:cNvPr>
          <p:cNvSpPr txBox="1"/>
          <p:nvPr/>
        </p:nvSpPr>
        <p:spPr>
          <a:xfrm>
            <a:off x="4756571" y="968558"/>
            <a:ext cx="2991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>
                <a:solidFill>
                  <a:schemeClr val="accent1">
                    <a:lumMod val="75000"/>
                  </a:schemeClr>
                </a:solidFill>
                <a:latin typeface="Segoe Print" panose="02000800000000000000" pitchFamily="2" charset="0"/>
              </a:rPr>
              <a:t>Preskúmajte svoj trh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A39620D-D5BB-4D43-BA79-68DA51C983D2}"/>
              </a:ext>
            </a:extLst>
          </p:cNvPr>
          <p:cNvSpPr txBox="1"/>
          <p:nvPr/>
        </p:nvSpPr>
        <p:spPr>
          <a:xfrm>
            <a:off x="4790916" y="1563828"/>
            <a:ext cx="31005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>
                <a:solidFill>
                  <a:schemeClr val="accent1">
                    <a:lumMod val="75000"/>
                  </a:schemeClr>
                </a:solidFill>
                <a:latin typeface="Segoe Print" panose="02000800000000000000" pitchFamily="2" charset="0"/>
              </a:rPr>
              <a:t>Definujte si svoje ciele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DAFB7F-3B92-B94E-B813-B79396FB170F}"/>
              </a:ext>
            </a:extLst>
          </p:cNvPr>
          <p:cNvSpPr txBox="1"/>
          <p:nvPr/>
        </p:nvSpPr>
        <p:spPr>
          <a:xfrm>
            <a:off x="4764586" y="2071904"/>
            <a:ext cx="4365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>
                <a:solidFill>
                  <a:schemeClr val="accent1">
                    <a:lumMod val="75000"/>
                  </a:schemeClr>
                </a:solidFill>
                <a:latin typeface="Segoe Print" panose="02000800000000000000" pitchFamily="2" charset="0"/>
              </a:rPr>
              <a:t>Vybudujte tím sociálnych médií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AD4CFA3-F30A-EA43-8240-46B0D2DD8466}"/>
              </a:ext>
            </a:extLst>
          </p:cNvPr>
          <p:cNvSpPr txBox="1"/>
          <p:nvPr/>
        </p:nvSpPr>
        <p:spPr>
          <a:xfrm>
            <a:off x="4736487" y="2604896"/>
            <a:ext cx="3090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>
                <a:solidFill>
                  <a:schemeClr val="accent1">
                    <a:lumMod val="75000"/>
                  </a:schemeClr>
                </a:solidFill>
                <a:latin typeface="Segoe Print" panose="02000800000000000000" pitchFamily="2" charset="0"/>
              </a:rPr>
              <a:t>Vytvorte si svoj obsah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E6DBD8D-5AB9-9541-9C12-AE4627F8B618}"/>
              </a:ext>
            </a:extLst>
          </p:cNvPr>
          <p:cNvSpPr txBox="1"/>
          <p:nvPr/>
        </p:nvSpPr>
        <p:spPr>
          <a:xfrm>
            <a:off x="4758819" y="3157851"/>
            <a:ext cx="3490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>
                <a:solidFill>
                  <a:schemeClr val="accent1">
                    <a:lumMod val="75000"/>
                  </a:schemeClr>
                </a:solidFill>
                <a:latin typeface="Segoe Print" panose="02000800000000000000" pitchFamily="2" charset="0"/>
              </a:rPr>
              <a:t>Spustite pilotnú kampaň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62548A9-D918-7044-BB67-B7623E93CC50}"/>
              </a:ext>
            </a:extLst>
          </p:cNvPr>
          <p:cNvSpPr txBox="1"/>
          <p:nvPr/>
        </p:nvSpPr>
        <p:spPr>
          <a:xfrm>
            <a:off x="4756571" y="3705381"/>
            <a:ext cx="3137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>
                <a:solidFill>
                  <a:schemeClr val="accent1">
                    <a:lumMod val="75000"/>
                  </a:schemeClr>
                </a:solidFill>
                <a:latin typeface="Segoe Print" panose="02000800000000000000" pitchFamily="2" charset="0"/>
              </a:rPr>
              <a:t>Vyhodnoťte a upravte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FC0EF2-6FDB-3945-B4F1-96E72D12E81A}"/>
              </a:ext>
            </a:extLst>
          </p:cNvPr>
          <p:cNvSpPr txBox="1"/>
          <p:nvPr/>
        </p:nvSpPr>
        <p:spPr>
          <a:xfrm>
            <a:off x="4756571" y="4252978"/>
            <a:ext cx="3437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>
                <a:solidFill>
                  <a:schemeClr val="accent1">
                    <a:lumMod val="75000"/>
                  </a:schemeClr>
                </a:solidFill>
                <a:latin typeface="Segoe Print" panose="02000800000000000000" pitchFamily="2" charset="0"/>
              </a:rPr>
              <a:t>Spustite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Segoe Print" panose="02000800000000000000" pitchFamily="2" charset="0"/>
              </a:rPr>
              <a:t> </a:t>
            </a:r>
            <a:r>
              <a:rPr lang="sk-SK" sz="2000" dirty="0">
                <a:solidFill>
                  <a:schemeClr val="accent1">
                    <a:lumMod val="75000"/>
                  </a:schemeClr>
                </a:solidFill>
                <a:latin typeface="Segoe Print" panose="02000800000000000000" pitchFamily="2" charset="0"/>
              </a:rPr>
              <a:t>hlavnú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Segoe Print" panose="02000800000000000000" pitchFamily="2" charset="0"/>
              </a:rPr>
              <a:t> </a:t>
            </a:r>
            <a:r>
              <a:rPr lang="sk-SK" sz="2000" dirty="0">
                <a:solidFill>
                  <a:schemeClr val="accent1">
                    <a:lumMod val="75000"/>
                  </a:schemeClr>
                </a:solidFill>
                <a:latin typeface="Segoe Print" panose="02000800000000000000" pitchFamily="2" charset="0"/>
              </a:rPr>
              <a:t>kampaň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Segoe Print" panose="02000800000000000000" pitchFamily="2" charset="0"/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78448C4-2652-D04A-A56C-41024E8C92C0}"/>
              </a:ext>
            </a:extLst>
          </p:cNvPr>
          <p:cNvSpPr txBox="1"/>
          <p:nvPr/>
        </p:nvSpPr>
        <p:spPr>
          <a:xfrm>
            <a:off x="4756571" y="4742282"/>
            <a:ext cx="4902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Segoe Print" panose="02000800000000000000" pitchFamily="2" charset="0"/>
              </a:rPr>
              <a:t>Zapojte sa a zbierajte spätnú väzbu </a:t>
            </a:r>
            <a:endParaRPr lang="en-GB" sz="2000" dirty="0">
              <a:solidFill>
                <a:schemeClr val="accent1">
                  <a:lumMod val="75000"/>
                </a:schemeClr>
              </a:solidFill>
              <a:latin typeface="Segoe Print" panose="020008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5687B7D-C3BF-C041-BF23-2A43C242CFB4}"/>
              </a:ext>
            </a:extLst>
          </p:cNvPr>
          <p:cNvSpPr txBox="1"/>
          <p:nvPr/>
        </p:nvSpPr>
        <p:spPr>
          <a:xfrm>
            <a:off x="4756571" y="5290447"/>
            <a:ext cx="29145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>
                <a:solidFill>
                  <a:schemeClr val="accent1">
                    <a:lumMod val="75000"/>
                  </a:schemeClr>
                </a:solidFill>
                <a:latin typeface="Segoe Print" panose="02000800000000000000" pitchFamily="2" charset="0"/>
              </a:rPr>
              <a:t>Upravte a zopakujte </a:t>
            </a:r>
          </a:p>
        </p:txBody>
      </p:sp>
      <p:pic>
        <p:nvPicPr>
          <p:cNvPr id="31" name="Graphic 30" descr="Tick">
            <a:extLst>
              <a:ext uri="{FF2B5EF4-FFF2-40B4-BE49-F238E27FC236}">
                <a16:creationId xmlns:a16="http://schemas.microsoft.com/office/drawing/2014/main" id="{7E21226E-C038-5D4E-A028-27C1B6AEBF95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469" y="761712"/>
            <a:ext cx="560471" cy="594026"/>
          </a:xfrm>
          <a:prstGeom prst="rect">
            <a:avLst/>
          </a:prstGeom>
        </p:spPr>
      </p:pic>
      <p:pic>
        <p:nvPicPr>
          <p:cNvPr id="32" name="Graphic 31" descr="Tick">
            <a:extLst>
              <a:ext uri="{FF2B5EF4-FFF2-40B4-BE49-F238E27FC236}">
                <a16:creationId xmlns:a16="http://schemas.microsoft.com/office/drawing/2014/main" id="{383AEE3B-AA01-7346-B359-7B5E3B9B686D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469" y="1287652"/>
            <a:ext cx="560471" cy="594026"/>
          </a:xfrm>
          <a:prstGeom prst="rect">
            <a:avLst/>
          </a:prstGeom>
        </p:spPr>
      </p:pic>
      <p:pic>
        <p:nvPicPr>
          <p:cNvPr id="33" name="Graphic 32" descr="Tick">
            <a:extLst>
              <a:ext uri="{FF2B5EF4-FFF2-40B4-BE49-F238E27FC236}">
                <a16:creationId xmlns:a16="http://schemas.microsoft.com/office/drawing/2014/main" id="{9F722500-BF1D-1F44-889C-08AC1288E513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469" y="1778205"/>
            <a:ext cx="560471" cy="594026"/>
          </a:xfrm>
          <a:prstGeom prst="rect">
            <a:avLst/>
          </a:prstGeom>
        </p:spPr>
      </p:pic>
      <p:pic>
        <p:nvPicPr>
          <p:cNvPr id="34" name="Graphic 33" descr="Tick">
            <a:extLst>
              <a:ext uri="{FF2B5EF4-FFF2-40B4-BE49-F238E27FC236}">
                <a16:creationId xmlns:a16="http://schemas.microsoft.com/office/drawing/2014/main" id="{2ABE16F8-34C3-4247-92CB-28BB2692D5FC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078" y="2356156"/>
            <a:ext cx="560471" cy="594026"/>
          </a:xfrm>
          <a:prstGeom prst="rect">
            <a:avLst/>
          </a:prstGeom>
        </p:spPr>
      </p:pic>
      <p:pic>
        <p:nvPicPr>
          <p:cNvPr id="35" name="Graphic 34" descr="Tick">
            <a:extLst>
              <a:ext uri="{FF2B5EF4-FFF2-40B4-BE49-F238E27FC236}">
                <a16:creationId xmlns:a16="http://schemas.microsoft.com/office/drawing/2014/main" id="{D0603B2A-5710-3A4F-9F23-32623A1E2ECD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078" y="2860838"/>
            <a:ext cx="560471" cy="594026"/>
          </a:xfrm>
          <a:prstGeom prst="rect">
            <a:avLst/>
          </a:prstGeom>
        </p:spPr>
      </p:pic>
      <p:pic>
        <p:nvPicPr>
          <p:cNvPr id="36" name="Graphic 35" descr="Tick">
            <a:extLst>
              <a:ext uri="{FF2B5EF4-FFF2-40B4-BE49-F238E27FC236}">
                <a16:creationId xmlns:a16="http://schemas.microsoft.com/office/drawing/2014/main" id="{00A34F94-AB70-C645-A94C-F05949F2AEDD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468" y="3408368"/>
            <a:ext cx="560471" cy="594026"/>
          </a:xfrm>
          <a:prstGeom prst="rect">
            <a:avLst/>
          </a:prstGeom>
        </p:spPr>
      </p:pic>
      <p:pic>
        <p:nvPicPr>
          <p:cNvPr id="37" name="Graphic 36" descr="Tick">
            <a:extLst>
              <a:ext uri="{FF2B5EF4-FFF2-40B4-BE49-F238E27FC236}">
                <a16:creationId xmlns:a16="http://schemas.microsoft.com/office/drawing/2014/main" id="{11CC2CBC-925D-B240-BDD2-33CB7D0FA2F1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374" y="3986319"/>
            <a:ext cx="560471" cy="594026"/>
          </a:xfrm>
          <a:prstGeom prst="rect">
            <a:avLst/>
          </a:prstGeom>
        </p:spPr>
      </p:pic>
      <p:pic>
        <p:nvPicPr>
          <p:cNvPr id="38" name="Graphic 37" descr="Tick">
            <a:extLst>
              <a:ext uri="{FF2B5EF4-FFF2-40B4-BE49-F238E27FC236}">
                <a16:creationId xmlns:a16="http://schemas.microsoft.com/office/drawing/2014/main" id="{ED2A4A04-C3EC-7749-9C84-6AAE48BF5408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280" y="4510888"/>
            <a:ext cx="560471" cy="594026"/>
          </a:xfrm>
          <a:prstGeom prst="rect">
            <a:avLst/>
          </a:prstGeom>
        </p:spPr>
      </p:pic>
      <p:pic>
        <p:nvPicPr>
          <p:cNvPr id="39" name="Graphic 38" descr="Tick">
            <a:extLst>
              <a:ext uri="{FF2B5EF4-FFF2-40B4-BE49-F238E27FC236}">
                <a16:creationId xmlns:a16="http://schemas.microsoft.com/office/drawing/2014/main" id="{6ECD1FBE-D754-064C-BE64-B4A20D7E387C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858" y="5002812"/>
            <a:ext cx="560471" cy="59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96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86BF1E-B8F2-4B6C-A76B-D8673E0CF73D}"/>
              </a:ext>
            </a:extLst>
          </p:cNvPr>
          <p:cNvSpPr txBox="1"/>
          <p:nvPr/>
        </p:nvSpPr>
        <p:spPr>
          <a:xfrm>
            <a:off x="2158299" y="277004"/>
            <a:ext cx="8054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Nie všetky platformy sú optimálne pre všetky odvetvia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78BBA1-B6D9-7943-A87F-8B700B0501E8}"/>
              </a:ext>
            </a:extLst>
          </p:cNvPr>
          <p:cNvSpPr txBox="1"/>
          <p:nvPr/>
        </p:nvSpPr>
        <p:spPr>
          <a:xfrm>
            <a:off x="9377594" y="5753877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Zdroj</a:t>
            </a:r>
            <a:r>
              <a:rPr lang="en-GB" b="1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: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Clyne, 2019</a:t>
            </a:r>
          </a:p>
        </p:txBody>
      </p:sp>
      <p:pic>
        <p:nvPicPr>
          <p:cNvPr id="4106" name="Picture 10" descr="Facebook Logo PNG, Free Download Logo Facebook Clipart - Free Transparent  PNG Logos">
            <a:extLst>
              <a:ext uri="{FF2B5EF4-FFF2-40B4-BE49-F238E27FC236}">
                <a16:creationId xmlns:a16="http://schemas.microsoft.com/office/drawing/2014/main" id="{5C686DBC-3F94-F94D-B457-6F97EE860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833" y="1595478"/>
            <a:ext cx="1017457" cy="101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9848156-D99E-2747-8678-CA1155BCD4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031276" y="1593717"/>
            <a:ext cx="1008000" cy="101696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9031D33-533F-0848-A73E-1776202476F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7307731" y="1595478"/>
            <a:ext cx="1016047" cy="10152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71B812B-1ADF-5F47-849E-03F965D2520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9533025" y="1593717"/>
            <a:ext cx="1015200" cy="10152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85B04A1-A547-8C48-8F0A-D70E2624B353}"/>
              </a:ext>
            </a:extLst>
          </p:cNvPr>
          <p:cNvSpPr txBox="1"/>
          <p:nvPr/>
        </p:nvSpPr>
        <p:spPr>
          <a:xfrm>
            <a:off x="2398896" y="2732467"/>
            <a:ext cx="2037332" cy="329320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chemeClr val="bg1"/>
                </a:solidFill>
                <a:latin typeface="Segoe Print" panose="02000800000000000000" pitchFamily="2" charset="0"/>
              </a:rPr>
              <a:t>Móda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chemeClr val="bg1"/>
                </a:solidFill>
                <a:latin typeface="Segoe Print" panose="02000800000000000000" pitchFamily="2" charset="0"/>
              </a:rPr>
              <a:t>E-</a:t>
            </a:r>
            <a:r>
              <a:rPr lang="sk-SK" sz="1600" dirty="0" err="1">
                <a:solidFill>
                  <a:schemeClr val="bg1"/>
                </a:solidFill>
                <a:latin typeface="Segoe Print" panose="02000800000000000000" pitchFamily="2" charset="0"/>
              </a:rPr>
              <a:t>commerce</a:t>
            </a:r>
            <a:endParaRPr lang="en-GB" sz="1600" dirty="0">
              <a:solidFill>
                <a:schemeClr val="bg1"/>
              </a:solidFill>
              <a:latin typeface="Segoe Print" panose="020008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chemeClr val="bg1"/>
                </a:solidFill>
                <a:latin typeface="Segoe Print" panose="02000800000000000000" pitchFamily="2" charset="0"/>
              </a:rPr>
              <a:t>Nehnuteľnosť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chemeClr val="bg1"/>
                </a:solidFill>
                <a:latin typeface="Segoe Print" panose="02000800000000000000" pitchFamily="2" charset="0"/>
              </a:rPr>
              <a:t>Zdravie</a:t>
            </a:r>
            <a:r>
              <a:rPr lang="en-GB" sz="1600" dirty="0">
                <a:solidFill>
                  <a:schemeClr val="bg1"/>
                </a:solidFill>
                <a:latin typeface="Segoe Print" panose="02000800000000000000" pitchFamily="2" charset="0"/>
              </a:rPr>
              <a:t> a wellness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chemeClr val="bg1"/>
                </a:solidFill>
                <a:latin typeface="Segoe Print" panose="02000800000000000000" pitchFamily="2" charset="0"/>
              </a:rPr>
              <a:t>Maloobchodné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chemeClr val="bg1"/>
                </a:solidFill>
                <a:latin typeface="Segoe Print" panose="02000800000000000000" pitchFamily="2" charset="0"/>
              </a:rPr>
              <a:t>Šport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Segoe Print" panose="02000800000000000000" pitchFamily="2" charset="0"/>
              </a:rPr>
              <a:t>Marketing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chemeClr val="bg1"/>
                </a:solidFill>
                <a:latin typeface="Segoe Print" panose="02000800000000000000" pitchFamily="2" charset="0"/>
              </a:rPr>
              <a:t>Automobilový</a:t>
            </a:r>
            <a:r>
              <a:rPr lang="en-GB" sz="1600" dirty="0">
                <a:solidFill>
                  <a:schemeClr val="bg1"/>
                </a:solidFill>
                <a:latin typeface="Segoe Print" panose="02000800000000000000" pitchFamily="2" charset="0"/>
              </a:rPr>
              <a:t> </a:t>
            </a:r>
            <a:r>
              <a:rPr lang="sk-SK" sz="1600" dirty="0">
                <a:solidFill>
                  <a:schemeClr val="bg1"/>
                </a:solidFill>
                <a:latin typeface="Segoe Print" panose="02000800000000000000" pitchFamily="2" charset="0"/>
              </a:rPr>
              <a:t>priemysel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chemeClr val="bg1"/>
                </a:solidFill>
                <a:latin typeface="Segoe Print" panose="02000800000000000000" pitchFamily="2" charset="0"/>
              </a:rPr>
              <a:t>Zábava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chemeClr val="bg1"/>
                </a:solidFill>
                <a:latin typeface="Segoe Print" panose="02000800000000000000" pitchFamily="2" charset="0"/>
              </a:rPr>
              <a:t>Novinky</a:t>
            </a:r>
            <a:r>
              <a:rPr lang="en-GB" sz="1600" dirty="0">
                <a:solidFill>
                  <a:schemeClr val="bg1"/>
                </a:solidFill>
                <a:latin typeface="Segoe Print" panose="02000800000000000000" pitchFamily="2" charset="0"/>
              </a:rPr>
              <a:t> a </a:t>
            </a:r>
            <a:r>
              <a:rPr lang="sk-SK" sz="1600" dirty="0">
                <a:solidFill>
                  <a:schemeClr val="bg1"/>
                </a:solidFill>
                <a:latin typeface="Segoe Print" panose="02000800000000000000" pitchFamily="2" charset="0"/>
              </a:rPr>
              <a:t>informácie</a:t>
            </a:r>
            <a:r>
              <a:rPr lang="en-GB" sz="1600" dirty="0">
                <a:solidFill>
                  <a:schemeClr val="bg1"/>
                </a:solidFill>
                <a:latin typeface="Segoe Print" panose="02000800000000000000" pitchFamily="2" charset="0"/>
              </a:rPr>
              <a:t>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39787B3-3CC7-7B43-9587-AF541EC9818C}"/>
              </a:ext>
            </a:extLst>
          </p:cNvPr>
          <p:cNvSpPr txBox="1"/>
          <p:nvPr/>
        </p:nvSpPr>
        <p:spPr>
          <a:xfrm>
            <a:off x="4572085" y="2721731"/>
            <a:ext cx="2037600" cy="3046988"/>
          </a:xfrm>
          <a:prstGeom prst="rect">
            <a:avLst/>
          </a:prstGeom>
          <a:solidFill>
            <a:srgbClr val="25A9DF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chemeClr val="bg1"/>
                </a:solidFill>
                <a:latin typeface="Segoe Print" panose="02000800000000000000" pitchFamily="2" charset="0"/>
              </a:rPr>
              <a:t>Novinky</a:t>
            </a:r>
            <a:r>
              <a:rPr lang="en-GB" sz="1600" dirty="0">
                <a:solidFill>
                  <a:schemeClr val="bg1"/>
                </a:solidFill>
                <a:latin typeface="Segoe Print" panose="02000800000000000000" pitchFamily="2" charset="0"/>
              </a:rPr>
              <a:t> a </a:t>
            </a:r>
            <a:r>
              <a:rPr lang="sk-SK" sz="1600" dirty="0">
                <a:solidFill>
                  <a:schemeClr val="bg1"/>
                </a:solidFill>
                <a:latin typeface="Segoe Print" panose="02000800000000000000" pitchFamily="2" charset="0"/>
              </a:rPr>
              <a:t>informácie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chemeClr val="bg1"/>
                </a:solidFill>
                <a:latin typeface="Segoe Print" panose="02000800000000000000" pitchFamily="2" charset="0"/>
              </a:rPr>
              <a:t>Cestovanie</a:t>
            </a:r>
            <a:r>
              <a:rPr lang="en-GB" sz="1600" dirty="0">
                <a:solidFill>
                  <a:schemeClr val="bg1"/>
                </a:solidFill>
                <a:latin typeface="Segoe Print" panose="02000800000000000000" pitchFamily="2" charset="0"/>
              </a:rPr>
              <a:t> a </a:t>
            </a:r>
            <a:r>
              <a:rPr lang="sk-SK" sz="1600" dirty="0">
                <a:solidFill>
                  <a:schemeClr val="bg1"/>
                </a:solidFill>
                <a:latin typeface="Segoe Print" panose="02000800000000000000" pitchFamily="2" charset="0"/>
              </a:rPr>
              <a:t>pohostenie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chemeClr val="bg1"/>
                </a:solidFill>
                <a:latin typeface="Segoe Print" panose="02000800000000000000" pitchFamily="2" charset="0"/>
              </a:rPr>
              <a:t>Maloobchodné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chemeClr val="bg1"/>
                </a:solidFill>
                <a:latin typeface="Segoe Print" panose="02000800000000000000" pitchFamily="2" charset="0"/>
              </a:rPr>
              <a:t>Zdravie</a:t>
            </a:r>
            <a:r>
              <a:rPr lang="en-GB" sz="1600" dirty="0">
                <a:solidFill>
                  <a:schemeClr val="bg1"/>
                </a:solidFill>
                <a:latin typeface="Segoe Print" panose="02000800000000000000" pitchFamily="2" charset="0"/>
              </a:rPr>
              <a:t> a wellness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chemeClr val="bg1"/>
                </a:solidFill>
                <a:latin typeface="Segoe Print" panose="02000800000000000000" pitchFamily="2" charset="0"/>
              </a:rPr>
              <a:t>Telekomunikačné služby</a:t>
            </a:r>
            <a:endParaRPr lang="en-GB" sz="1600" dirty="0">
              <a:solidFill>
                <a:schemeClr val="bg1"/>
              </a:solidFill>
              <a:latin typeface="Segoe Print" panose="020008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chemeClr val="bg1"/>
                </a:solidFill>
                <a:latin typeface="Segoe Print" panose="02000800000000000000" pitchFamily="2" charset="0"/>
              </a:rPr>
              <a:t>Šport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chemeClr val="bg1"/>
                </a:solidFill>
                <a:latin typeface="Segoe Print" panose="02000800000000000000" pitchFamily="2" charset="0"/>
              </a:rPr>
              <a:t>Financie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chemeClr val="bg1"/>
                </a:solidFill>
                <a:latin typeface="Segoe Print" panose="02000800000000000000" pitchFamily="2" charset="0"/>
              </a:rPr>
              <a:t>E-</a:t>
            </a:r>
            <a:r>
              <a:rPr lang="sk-SK" sz="1600" dirty="0" err="1">
                <a:solidFill>
                  <a:schemeClr val="bg1"/>
                </a:solidFill>
                <a:latin typeface="Segoe Print" panose="02000800000000000000" pitchFamily="2" charset="0"/>
              </a:rPr>
              <a:t>commerce</a:t>
            </a:r>
            <a:endParaRPr lang="en-GB" sz="1600" dirty="0">
              <a:solidFill>
                <a:schemeClr val="bg1"/>
              </a:solidFill>
              <a:latin typeface="Segoe Print" panose="020008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D3840A7-DC3E-0C47-874A-E6ED27F4E8AA}"/>
              </a:ext>
            </a:extLst>
          </p:cNvPr>
          <p:cNvSpPr txBox="1"/>
          <p:nvPr/>
        </p:nvSpPr>
        <p:spPr>
          <a:xfrm>
            <a:off x="6796955" y="2721731"/>
            <a:ext cx="2037600" cy="3293209"/>
          </a:xfrm>
          <a:prstGeom prst="rect">
            <a:avLst/>
          </a:prstGeom>
          <a:solidFill>
            <a:srgbClr val="F83F0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chemeClr val="bg1"/>
                </a:solidFill>
                <a:latin typeface="Segoe Print" panose="02000800000000000000" pitchFamily="2" charset="0"/>
              </a:rPr>
              <a:t>Móda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chemeClr val="bg1"/>
                </a:solidFill>
                <a:latin typeface="Segoe Print" panose="02000800000000000000" pitchFamily="2" charset="0"/>
              </a:rPr>
              <a:t>Cestovanie</a:t>
            </a:r>
            <a:r>
              <a:rPr lang="en-GB" sz="1600" dirty="0">
                <a:solidFill>
                  <a:schemeClr val="bg1"/>
                </a:solidFill>
                <a:latin typeface="Segoe Print" panose="02000800000000000000" pitchFamily="2" charset="0"/>
              </a:rPr>
              <a:t> a </a:t>
            </a:r>
            <a:r>
              <a:rPr lang="sk-SK" sz="1600" dirty="0">
                <a:solidFill>
                  <a:schemeClr val="bg1"/>
                </a:solidFill>
                <a:latin typeface="Segoe Print" panose="02000800000000000000" pitchFamily="2" charset="0"/>
              </a:rPr>
              <a:t>pohostenie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chemeClr val="bg1"/>
                </a:solidFill>
                <a:latin typeface="Segoe Print" panose="02000800000000000000" pitchFamily="2" charset="0"/>
              </a:rPr>
              <a:t>Umenie</a:t>
            </a:r>
            <a:r>
              <a:rPr lang="en-GB" sz="1600" dirty="0">
                <a:solidFill>
                  <a:schemeClr val="bg1"/>
                </a:solidFill>
                <a:latin typeface="Segoe Print" panose="02000800000000000000" pitchFamily="2" charset="0"/>
              </a:rPr>
              <a:t> a </a:t>
            </a:r>
            <a:r>
              <a:rPr lang="sk-SK" sz="1600" dirty="0">
                <a:solidFill>
                  <a:schemeClr val="bg1"/>
                </a:solidFill>
                <a:latin typeface="Segoe Print" panose="02000800000000000000" pitchFamily="2" charset="0"/>
              </a:rPr>
              <a:t>remeslá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chemeClr val="bg1"/>
                </a:solidFill>
                <a:latin typeface="Segoe Print" panose="02000800000000000000" pitchFamily="2" charset="0"/>
              </a:rPr>
              <a:t>Krása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chemeClr val="bg1"/>
                </a:solidFill>
                <a:latin typeface="Segoe Print" panose="02000800000000000000" pitchFamily="2" charset="0"/>
              </a:rPr>
              <a:t>Jedlá</a:t>
            </a:r>
            <a:r>
              <a:rPr lang="en-GB" sz="1600" dirty="0">
                <a:solidFill>
                  <a:schemeClr val="bg1"/>
                </a:solidFill>
                <a:latin typeface="Segoe Print" panose="02000800000000000000" pitchFamily="2" charset="0"/>
              </a:rPr>
              <a:t> a </a:t>
            </a:r>
            <a:r>
              <a:rPr lang="sk-SK" sz="1600" dirty="0">
                <a:solidFill>
                  <a:schemeClr val="bg1"/>
                </a:solidFill>
                <a:latin typeface="Segoe Print" panose="02000800000000000000" pitchFamily="2" charset="0"/>
              </a:rPr>
              <a:t>nápoje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chemeClr val="bg1"/>
                </a:solidFill>
                <a:latin typeface="Segoe Print" panose="02000800000000000000" pitchFamily="2" charset="0"/>
              </a:rPr>
              <a:t>Fotografovanie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chemeClr val="bg1"/>
                </a:solidFill>
                <a:latin typeface="Segoe Print" panose="02000800000000000000" pitchFamily="2" charset="0"/>
              </a:rPr>
              <a:t>Plánovanie</a:t>
            </a:r>
            <a:r>
              <a:rPr lang="en-GB" sz="1600" dirty="0">
                <a:solidFill>
                  <a:schemeClr val="bg1"/>
                </a:solidFill>
                <a:latin typeface="Segoe Print" panose="02000800000000000000" pitchFamily="2" charset="0"/>
              </a:rPr>
              <a:t> </a:t>
            </a:r>
            <a:r>
              <a:rPr lang="sk-SK" sz="1600" dirty="0">
                <a:solidFill>
                  <a:schemeClr val="bg1"/>
                </a:solidFill>
                <a:latin typeface="Segoe Print" panose="02000800000000000000" pitchFamily="2" charset="0"/>
              </a:rPr>
              <a:t>akcie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chemeClr val="bg1"/>
                </a:solidFill>
                <a:latin typeface="Segoe Print" panose="02000800000000000000" pitchFamily="2" charset="0"/>
              </a:rPr>
              <a:t>E-</a:t>
            </a:r>
            <a:r>
              <a:rPr lang="sk-SK" sz="1600" dirty="0" err="1">
                <a:solidFill>
                  <a:schemeClr val="bg1"/>
                </a:solidFill>
                <a:latin typeface="Segoe Print" panose="02000800000000000000" pitchFamily="2" charset="0"/>
              </a:rPr>
              <a:t>commerce</a:t>
            </a:r>
            <a:endParaRPr lang="en-GB" sz="1600" dirty="0">
              <a:solidFill>
                <a:schemeClr val="bg1"/>
              </a:solidFill>
              <a:latin typeface="Segoe Print" panose="020008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chemeClr val="bg1"/>
                </a:solidFill>
                <a:latin typeface="Segoe Print" panose="02000800000000000000" pitchFamily="2" charset="0"/>
              </a:rPr>
              <a:t>Automobilový</a:t>
            </a:r>
            <a:r>
              <a:rPr lang="en-GB" sz="1600" dirty="0">
                <a:solidFill>
                  <a:schemeClr val="bg1"/>
                </a:solidFill>
                <a:latin typeface="Segoe Print" panose="02000800000000000000" pitchFamily="2" charset="0"/>
              </a:rPr>
              <a:t> </a:t>
            </a:r>
            <a:r>
              <a:rPr lang="sk-SK" sz="1600" dirty="0">
                <a:solidFill>
                  <a:schemeClr val="bg1"/>
                </a:solidFill>
                <a:latin typeface="Segoe Print" panose="02000800000000000000" pitchFamily="2" charset="0"/>
              </a:rPr>
              <a:t>priemysel</a:t>
            </a:r>
            <a:r>
              <a:rPr lang="en-GB" sz="1600" dirty="0">
                <a:solidFill>
                  <a:schemeClr val="bg1"/>
                </a:solidFill>
                <a:latin typeface="Segoe Print" panose="02000800000000000000" pitchFamily="2" charset="0"/>
              </a:rPr>
              <a:t>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69083A0-3ED2-7847-80BB-997086EDD9D9}"/>
              </a:ext>
            </a:extLst>
          </p:cNvPr>
          <p:cNvSpPr txBox="1"/>
          <p:nvPr/>
        </p:nvSpPr>
        <p:spPr>
          <a:xfrm>
            <a:off x="9021825" y="2721730"/>
            <a:ext cx="2037600" cy="2800767"/>
          </a:xfrm>
          <a:prstGeom prst="rect">
            <a:avLst/>
          </a:prstGeom>
          <a:solidFill>
            <a:srgbClr val="2969B3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chemeClr val="bg1"/>
                </a:solidFill>
                <a:latin typeface="Segoe Print" panose="02000800000000000000" pitchFamily="2" charset="0"/>
              </a:rPr>
              <a:t>Financie</a:t>
            </a:r>
            <a:endParaRPr lang="en-GB" sz="1600" dirty="0">
              <a:solidFill>
                <a:schemeClr val="bg1"/>
              </a:solidFill>
              <a:latin typeface="Segoe Print" panose="020008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chemeClr val="bg1"/>
                </a:solidFill>
                <a:latin typeface="Segoe Print" panose="02000800000000000000" pitchFamily="2" charset="0"/>
              </a:rPr>
              <a:t>Výroba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chemeClr val="bg1"/>
                </a:solidFill>
                <a:latin typeface="Segoe Print" panose="02000800000000000000" pitchFamily="2" charset="0"/>
              </a:rPr>
              <a:t>Zamestnanie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chemeClr val="bg1"/>
                </a:solidFill>
                <a:latin typeface="Segoe Print" panose="02000800000000000000" pitchFamily="2" charset="0"/>
              </a:rPr>
              <a:t>Právne služby</a:t>
            </a:r>
            <a:endParaRPr lang="en-GB" sz="1600" dirty="0">
              <a:solidFill>
                <a:schemeClr val="bg1"/>
              </a:solidFill>
              <a:latin typeface="Segoe Print" panose="020008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chemeClr val="bg1"/>
                </a:solidFill>
                <a:latin typeface="Segoe Print" panose="02000800000000000000" pitchFamily="2" charset="0"/>
              </a:rPr>
              <a:t>Vzdelávanie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Segoe Print" panose="02000800000000000000" pitchFamily="2" charset="0"/>
              </a:rPr>
              <a:t>Marketing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chemeClr val="bg1"/>
                </a:solidFill>
                <a:latin typeface="Segoe Print" panose="02000800000000000000" pitchFamily="2" charset="0"/>
              </a:rPr>
              <a:t>Veda a technika</a:t>
            </a:r>
            <a:endParaRPr lang="en-GB" sz="1600" dirty="0">
              <a:solidFill>
                <a:schemeClr val="bg1"/>
              </a:solidFill>
              <a:latin typeface="Segoe Print" panose="020008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Segoe Print" panose="02000800000000000000" pitchFamily="2" charset="0"/>
              </a:rPr>
              <a:t>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chemeClr val="bg1"/>
                </a:solidFill>
                <a:latin typeface="Segoe Print" panose="02000800000000000000" pitchFamily="2" charset="0"/>
              </a:rPr>
              <a:t>Profesionálne služby </a:t>
            </a:r>
          </a:p>
        </p:txBody>
      </p:sp>
    </p:spTree>
    <p:extLst>
      <p:ext uri="{BB962C8B-B14F-4D97-AF65-F5344CB8AC3E}">
        <p14:creationId xmlns:p14="http://schemas.microsoft.com/office/powerpoint/2010/main" val="402640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86BF1E-B8F2-4B6C-A76B-D8673E0CF73D}"/>
              </a:ext>
            </a:extLst>
          </p:cNvPr>
          <p:cNvSpPr txBox="1"/>
          <p:nvPr/>
        </p:nvSpPr>
        <p:spPr>
          <a:xfrm>
            <a:off x="2210122" y="97825"/>
            <a:ext cx="6734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Výber správnej 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platformy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50937956-F9E8-4796-8E1E-2932BB6CF382}"/>
              </a:ext>
            </a:extLst>
          </p:cNvPr>
          <p:cNvSpPr/>
          <p:nvPr/>
        </p:nvSpPr>
        <p:spPr>
          <a:xfrm>
            <a:off x="2210122" y="769441"/>
            <a:ext cx="8276295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altLang="es-ES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Čo je to</a:t>
            </a:r>
            <a:r>
              <a:rPr lang="en-GB" altLang="es-ES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: </a:t>
            </a:r>
            <a:r>
              <a:rPr lang="sk-SK" altLang="es-ES" dirty="0">
                <a:latin typeface="Segoe Print" panose="02000600000000000000" pitchFamily="2" charset="0"/>
              </a:rPr>
              <a:t>Najväčší web sociálnej siete (1 miliarda používateľov denne</a:t>
            </a:r>
            <a:r>
              <a:rPr lang="en-GB" altLang="es-ES" dirty="0">
                <a:latin typeface="Segoe Print" panose="02000600000000000000" pitchFamily="2" charset="0"/>
              </a:rPr>
              <a:t>)</a:t>
            </a:r>
            <a:endParaRPr lang="sk-SK" altLang="es-ES" dirty="0">
              <a:latin typeface="Segoe Print" panose="02000600000000000000" pitchFamily="2" charset="0"/>
            </a:endParaRPr>
          </a:p>
          <a:p>
            <a:pPr>
              <a:defRPr/>
            </a:pPr>
            <a:endParaRPr lang="en-GB" altLang="es-ES" dirty="0">
              <a:latin typeface="Segoe Print" panose="02000600000000000000" pitchFamily="2" charset="0"/>
            </a:endParaRPr>
          </a:p>
          <a:p>
            <a:pPr>
              <a:defRPr/>
            </a:pPr>
            <a:r>
              <a:rPr lang="sk-SK" altLang="es-ES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Ako to funguje</a:t>
            </a:r>
            <a:r>
              <a:rPr lang="en-GB" altLang="es-ES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: </a:t>
            </a:r>
            <a:r>
              <a:rPr lang="sk-SK" altLang="es-ES" dirty="0">
                <a:latin typeface="Segoe Print" panose="02000600000000000000" pitchFamily="2" charset="0"/>
              </a:rPr>
              <a:t>Pridaná hodnota pochádza </a:t>
            </a:r>
            <a:r>
              <a:rPr lang="en-GB" altLang="es-ES" dirty="0">
                <a:latin typeface="Segoe Print" panose="02000600000000000000" pitchFamily="2" charset="0"/>
              </a:rPr>
              <a:t>zo </a:t>
            </a:r>
            <a:r>
              <a:rPr lang="sk-SK" altLang="es-ES" dirty="0">
                <a:latin typeface="Segoe Print" panose="02000600000000000000" pitchFamily="2" charset="0"/>
              </a:rPr>
              <a:t>siete</a:t>
            </a:r>
            <a:endParaRPr lang="sk-SK" altLang="es-ES" b="1" dirty="0">
              <a:solidFill>
                <a:schemeClr val="accent1">
                  <a:lumMod val="75000"/>
                </a:schemeClr>
              </a:solidFill>
              <a:latin typeface="Segoe Print" panose="02000600000000000000" pitchFamily="2" charset="0"/>
            </a:endParaRPr>
          </a:p>
          <a:p>
            <a:pPr>
              <a:defRPr/>
            </a:pPr>
            <a:endParaRPr lang="en-GB" altLang="es-ES" b="1" dirty="0">
              <a:solidFill>
                <a:schemeClr val="accent1">
                  <a:lumMod val="75000"/>
                </a:schemeClr>
              </a:solidFill>
              <a:latin typeface="Segoe Print" panose="02000600000000000000" pitchFamily="2" charset="0"/>
            </a:endParaRPr>
          </a:p>
          <a:p>
            <a:pPr>
              <a:defRPr/>
            </a:pPr>
            <a:r>
              <a:rPr lang="sk-SK" altLang="es-ES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Ako sa pripojiť</a:t>
            </a:r>
            <a:r>
              <a:rPr lang="en-GB" altLang="es-ES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: </a:t>
            </a:r>
            <a:r>
              <a:rPr lang="en-GB" altLang="es-ES" dirty="0">
                <a:latin typeface="Segoe Print" panose="02000600000000000000" pitchFamily="2" charset="0"/>
              </a:rPr>
              <a:t>Na </a:t>
            </a:r>
            <a:r>
              <a:rPr lang="sk-SK" altLang="es-ES" dirty="0">
                <a:latin typeface="Segoe Print" panose="02000600000000000000" pitchFamily="2" charset="0"/>
              </a:rPr>
              <a:t>obchodné účely sa vytvorí stránka na </a:t>
            </a:r>
            <a:r>
              <a:rPr lang="en-GB" altLang="es-ES" dirty="0">
                <a:latin typeface="Segoe Print" panose="02000600000000000000" pitchFamily="2" charset="0"/>
              </a:rPr>
              <a:t>Facebook</a:t>
            </a:r>
            <a:r>
              <a:rPr lang="sk-SK" altLang="es-ES" dirty="0">
                <a:latin typeface="Segoe Print" panose="02000600000000000000" pitchFamily="2" charset="0"/>
              </a:rPr>
              <a:t>-</a:t>
            </a:r>
            <a:r>
              <a:rPr lang="en-GB" altLang="es-ES" dirty="0">
                <a:latin typeface="Segoe Print" panose="02000600000000000000" pitchFamily="2" charset="0"/>
              </a:rPr>
              <a:t>u</a:t>
            </a:r>
          </a:p>
        </p:txBody>
      </p:sp>
      <p:pic>
        <p:nvPicPr>
          <p:cNvPr id="10" name="Picture 10" descr="Facebook Logo PNG, Free Download Logo Facebook Clipart - Free Transparent  PNG Logos">
            <a:extLst>
              <a:ext uri="{FF2B5EF4-FFF2-40B4-BE49-F238E27FC236}">
                <a16:creationId xmlns:a16="http://schemas.microsoft.com/office/drawing/2014/main" id="{B5E80631-1043-BE4D-8C9D-2829D064E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332" y="3157067"/>
            <a:ext cx="1870202" cy="187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DD24B7E-CF2A-6246-8425-B0B1F1D8B21F}"/>
              </a:ext>
            </a:extLst>
          </p:cNvPr>
          <p:cNvSpPr txBox="1"/>
          <p:nvPr/>
        </p:nvSpPr>
        <p:spPr>
          <a:xfrm>
            <a:off x="2236033" y="2449501"/>
            <a:ext cx="7480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Ako si vás všimnú na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 Facebook</a:t>
            </a:r>
            <a:r>
              <a:rPr lang="sk-SK" sz="32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-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u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D9F68B6-6A84-1A4D-94CA-5148FB938A1A}"/>
              </a:ext>
            </a:extLst>
          </p:cNvPr>
          <p:cNvGrpSpPr/>
          <p:nvPr/>
        </p:nvGrpSpPr>
        <p:grpSpPr>
          <a:xfrm>
            <a:off x="2214972" y="3235119"/>
            <a:ext cx="8052776" cy="2922490"/>
            <a:chOff x="2466430" y="1149405"/>
            <a:chExt cx="7808700" cy="273148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9DE9E6F-4757-F642-A3E9-EBD9873D91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rcRect l="15175" t="15615" r="9074" b="61222"/>
            <a:stretch/>
          </p:blipFill>
          <p:spPr>
            <a:xfrm>
              <a:off x="2466430" y="1149405"/>
              <a:ext cx="7324605" cy="273148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20BFE45-35F7-AA44-8436-5ABA3CB29B20}"/>
                </a:ext>
              </a:extLst>
            </p:cNvPr>
            <p:cNvSpPr txBox="1"/>
            <p:nvPr/>
          </p:nvSpPr>
          <p:spPr>
            <a:xfrm>
              <a:off x="3491345" y="1826155"/>
              <a:ext cx="5507609" cy="3451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Buďte interaktívni a pripájajte sa k skupinám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1076AFC-83D1-604B-A778-A4598984A35F}"/>
                </a:ext>
              </a:extLst>
            </p:cNvPr>
            <p:cNvSpPr txBox="1"/>
            <p:nvPr/>
          </p:nvSpPr>
          <p:spPr>
            <a:xfrm>
              <a:off x="3516526" y="2228212"/>
              <a:ext cx="5679760" cy="604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Zacieľte na ľudí v okolí prostredníctvom reklám na Facebook-u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A2C2DF4-1A1B-3642-9474-AA1894327E37}"/>
                </a:ext>
              </a:extLst>
            </p:cNvPr>
            <p:cNvSpPr txBox="1"/>
            <p:nvPr/>
          </p:nvSpPr>
          <p:spPr>
            <a:xfrm>
              <a:off x="3491345" y="2941555"/>
              <a:ext cx="6783785" cy="3451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Vo svojich príspevkoch používajte fotografie a multimédiá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55B1AA7-7A36-3048-B9EF-C02A4CC199F7}"/>
                </a:ext>
              </a:extLst>
            </p:cNvPr>
            <p:cNvSpPr txBox="1"/>
            <p:nvPr/>
          </p:nvSpPr>
          <p:spPr>
            <a:xfrm>
              <a:off x="3491345" y="3479005"/>
              <a:ext cx="4713303" cy="3451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Príležitostne experimentujte s obsahom 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3DBC7DE-750A-D645-84D0-A80804A830E8}"/>
              </a:ext>
            </a:extLst>
          </p:cNvPr>
          <p:cNvSpPr txBox="1"/>
          <p:nvPr/>
        </p:nvSpPr>
        <p:spPr>
          <a:xfrm>
            <a:off x="3239886" y="3202394"/>
            <a:ext cx="6565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chemeClr val="accent1">
                    <a:lumMod val="75000"/>
                  </a:schemeClr>
                </a:solidFill>
                <a:latin typeface="Segoe Print" panose="02000800000000000000" pitchFamily="2" charset="0"/>
              </a:rPr>
              <a:t>Uverejnite zaujímavý nový obsah v rozsahu 250 - 300 slov </a:t>
            </a:r>
          </a:p>
        </p:txBody>
      </p:sp>
    </p:spTree>
    <p:extLst>
      <p:ext uri="{BB962C8B-B14F-4D97-AF65-F5344CB8AC3E}">
        <p14:creationId xmlns:p14="http://schemas.microsoft.com/office/powerpoint/2010/main" val="223724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86BF1E-B8F2-4B6C-A76B-D8673E0CF73D}"/>
              </a:ext>
            </a:extLst>
          </p:cNvPr>
          <p:cNvSpPr txBox="1"/>
          <p:nvPr/>
        </p:nvSpPr>
        <p:spPr>
          <a:xfrm>
            <a:off x="2158299" y="48370"/>
            <a:ext cx="8054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Výber správnej 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platformy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50937956-F9E8-4796-8E1E-2932BB6CF382}"/>
              </a:ext>
            </a:extLst>
          </p:cNvPr>
          <p:cNvSpPr/>
          <p:nvPr/>
        </p:nvSpPr>
        <p:spPr>
          <a:xfrm>
            <a:off x="2158299" y="666240"/>
            <a:ext cx="7720890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altLang="es-ES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Čo to je</a:t>
            </a:r>
            <a:r>
              <a:rPr lang="en-GB" altLang="es-ES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: </a:t>
            </a:r>
            <a:r>
              <a:rPr lang="sk-SK" altLang="es-ES" dirty="0">
                <a:latin typeface="Segoe Print" panose="02000600000000000000" pitchFamily="2" charset="0"/>
              </a:rPr>
              <a:t>Druhá najnavštevovanejšia stránka sociálnych sietí</a:t>
            </a:r>
          </a:p>
          <a:p>
            <a:pPr>
              <a:defRPr/>
            </a:pPr>
            <a:endParaRPr lang="en-GB" altLang="es-ES" b="1" dirty="0">
              <a:solidFill>
                <a:schemeClr val="accent1">
                  <a:lumMod val="75000"/>
                </a:schemeClr>
              </a:solidFill>
              <a:latin typeface="Segoe Print" panose="02000600000000000000" pitchFamily="2" charset="0"/>
            </a:endParaRPr>
          </a:p>
          <a:p>
            <a:pPr>
              <a:defRPr/>
            </a:pPr>
            <a:r>
              <a:rPr lang="sk-SK" altLang="es-ES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Pre koho to je</a:t>
            </a:r>
            <a:r>
              <a:rPr lang="en-GB" altLang="es-ES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:</a:t>
            </a:r>
            <a:r>
              <a:rPr lang="en-GB" altLang="es-ES" dirty="0">
                <a:latin typeface="Segoe Print" panose="02000600000000000000" pitchFamily="2" charset="0"/>
              </a:rPr>
              <a:t> </a:t>
            </a:r>
            <a:r>
              <a:rPr lang="sk-SK" altLang="es-ES" dirty="0">
                <a:latin typeface="Segoe Print" panose="02000600000000000000" pitchFamily="2" charset="0"/>
              </a:rPr>
              <a:t>Spravidla starší používatelia </a:t>
            </a:r>
          </a:p>
          <a:p>
            <a:pPr>
              <a:defRPr/>
            </a:pPr>
            <a:endParaRPr lang="en-GB" altLang="es-ES" dirty="0">
              <a:latin typeface="Segoe Print" panose="02000600000000000000" pitchFamily="2" charset="0"/>
            </a:endParaRPr>
          </a:p>
          <a:p>
            <a:pPr>
              <a:defRPr/>
            </a:pPr>
            <a:r>
              <a:rPr lang="sk-SK" altLang="es-ES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Kľúč k úspechu: </a:t>
            </a:r>
            <a:r>
              <a:rPr lang="sk-SK" altLang="es-ES" dirty="0">
                <a:latin typeface="Segoe Print" panose="02000600000000000000" pitchFamily="2" charset="0"/>
              </a:rPr>
              <a:t>Budovanie vzťahov </a:t>
            </a:r>
          </a:p>
          <a:p>
            <a:pPr>
              <a:defRPr/>
            </a:pPr>
            <a:endParaRPr lang="en-GB" altLang="es-ES" dirty="0">
              <a:latin typeface="Segoe Print" panose="02000600000000000000" pitchFamily="2" charset="0"/>
            </a:endParaRPr>
          </a:p>
          <a:p>
            <a:pPr>
              <a:defRPr/>
            </a:pPr>
            <a:r>
              <a:rPr lang="sk-SK" altLang="es-ES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Čo umožňuje:</a:t>
            </a:r>
            <a:r>
              <a:rPr lang="sk-SK" altLang="es-ES" dirty="0">
                <a:latin typeface="Segoe Print" panose="02000600000000000000" pitchFamily="2" charset="0"/>
              </a:rPr>
              <a:t> Počúvanie, propagácia, ponuky, zákaznícky servis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F7CD41-1AD5-E641-A69A-9072E4AD48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879189" y="3129179"/>
            <a:ext cx="1631417" cy="164592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13D2EED-01AA-2840-BA01-9658F94959A7}"/>
              </a:ext>
            </a:extLst>
          </p:cNvPr>
          <p:cNvGrpSpPr/>
          <p:nvPr/>
        </p:nvGrpSpPr>
        <p:grpSpPr>
          <a:xfrm>
            <a:off x="2158299" y="3144245"/>
            <a:ext cx="6642801" cy="3009195"/>
            <a:chOff x="2466430" y="1149405"/>
            <a:chExt cx="7324605" cy="326762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FFC4ABC-3886-1B4E-83D3-A5C84D2907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rcRect l="15175" t="15615" r="9074" b="56742"/>
            <a:stretch/>
          </p:blipFill>
          <p:spPr>
            <a:xfrm>
              <a:off x="2466430" y="1149405"/>
              <a:ext cx="7324605" cy="325980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0104E17-6198-5F4C-B3FC-CD2271873A65}"/>
                </a:ext>
              </a:extLst>
            </p:cNvPr>
            <p:cNvSpPr txBox="1"/>
            <p:nvPr/>
          </p:nvSpPr>
          <p:spPr>
            <a:xfrm>
              <a:off x="3491345" y="1294410"/>
              <a:ext cx="5838511" cy="401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Zaregistrujte</a:t>
              </a:r>
              <a:r>
                <a:rPr lang="en-GB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 </a:t>
              </a:r>
              <a:r>
                <a:rPr lang="sk-SK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sa</a:t>
              </a:r>
              <a:r>
                <a:rPr lang="en-GB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 pod </a:t>
              </a:r>
              <a:r>
                <a:rPr lang="sk-SK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značkou (identifikátor</a:t>
              </a:r>
              <a:r>
                <a:rPr lang="en-GB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02E31C4-8D12-1146-AA66-1B7201CB45F8}"/>
                </a:ext>
              </a:extLst>
            </p:cNvPr>
            <p:cNvSpPr txBox="1"/>
            <p:nvPr/>
          </p:nvSpPr>
          <p:spPr>
            <a:xfrm>
              <a:off x="3491345" y="1826155"/>
              <a:ext cx="5329462" cy="401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Komunikujte s ľuďmi vo vašom odbore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4271C7F-7E47-2F4E-8D08-8DFFE92015A9}"/>
                </a:ext>
              </a:extLst>
            </p:cNvPr>
            <p:cNvSpPr txBox="1"/>
            <p:nvPr/>
          </p:nvSpPr>
          <p:spPr>
            <a:xfrm>
              <a:off x="3491344" y="2383769"/>
              <a:ext cx="5723623" cy="401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Pri propagácii používajte vplyvné </a:t>
              </a:r>
              <a:r>
                <a:rPr lang="sk-SK" dirty="0" err="1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tweet</a:t>
              </a:r>
              <a:r>
                <a:rPr lang="sk-SK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-y</a:t>
              </a:r>
              <a:r>
                <a:rPr lang="en-GB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EBD363D-3728-5D48-AEA1-1A3A4B7FD0BA}"/>
                </a:ext>
              </a:extLst>
            </p:cNvPr>
            <p:cNvSpPr txBox="1"/>
            <p:nvPr/>
          </p:nvSpPr>
          <p:spPr>
            <a:xfrm>
              <a:off x="3491344" y="2941383"/>
              <a:ext cx="4415649" cy="401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Poskytujte služby spotrebiteľom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BC8DD36-F67E-BB4E-872F-8D03CDF51E3E}"/>
                </a:ext>
              </a:extLst>
            </p:cNvPr>
            <p:cNvSpPr txBox="1"/>
            <p:nvPr/>
          </p:nvSpPr>
          <p:spPr>
            <a:xfrm>
              <a:off x="3491344" y="3458364"/>
              <a:ext cx="5861490" cy="401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Vo </a:t>
              </a:r>
              <a:r>
                <a:rPr lang="sk-SK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svojich príspevkoch používajte </a:t>
              </a:r>
              <a:r>
                <a:rPr lang="en-GB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hashtag</a:t>
              </a:r>
              <a:r>
                <a:rPr lang="sk-SK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-y</a:t>
              </a:r>
              <a:endParaRPr lang="en-GB" dirty="0">
                <a:solidFill>
                  <a:schemeClr val="accent1">
                    <a:lumMod val="75000"/>
                  </a:schemeClr>
                </a:solidFill>
                <a:latin typeface="Segoe Print" panose="02000800000000000000" pitchFamily="2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651B337-03F0-1A4C-A848-D56DA2E7436A}"/>
                </a:ext>
              </a:extLst>
            </p:cNvPr>
            <p:cNvSpPr txBox="1"/>
            <p:nvPr/>
          </p:nvSpPr>
          <p:spPr>
            <a:xfrm>
              <a:off x="3491344" y="4015978"/>
              <a:ext cx="5292345" cy="401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Poskytnite hodnotu svojim príspevkom</a:t>
              </a:r>
              <a:r>
                <a:rPr lang="en-GB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 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EF43789-52CE-8C47-A390-EA56B2160210}"/>
              </a:ext>
            </a:extLst>
          </p:cNvPr>
          <p:cNvSpPr txBox="1"/>
          <p:nvPr/>
        </p:nvSpPr>
        <p:spPr>
          <a:xfrm>
            <a:off x="2214972" y="2680110"/>
            <a:ext cx="6734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Ako si vás všimnú na 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Twitter</a:t>
            </a:r>
            <a:r>
              <a:rPr lang="sk-SK" sz="32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-</a:t>
            </a:r>
            <a:r>
              <a:rPr lang="en-GB" sz="3200" b="1" dirty="0" err="1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i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372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86BF1E-B8F2-4B6C-A76B-D8673E0CF73D}"/>
              </a:ext>
            </a:extLst>
          </p:cNvPr>
          <p:cNvSpPr txBox="1"/>
          <p:nvPr/>
        </p:nvSpPr>
        <p:spPr>
          <a:xfrm>
            <a:off x="2773276" y="518493"/>
            <a:ext cx="6234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>
                <a:solidFill>
                  <a:schemeClr val="accent6"/>
                </a:solidFill>
                <a:latin typeface="Segoe Print" pitchFamily="2" charset="0"/>
              </a:rPr>
              <a:t>Prvky značky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50937956-F9E8-4796-8E1E-2932BB6CF382}"/>
              </a:ext>
            </a:extLst>
          </p:cNvPr>
          <p:cNvSpPr/>
          <p:nvPr/>
        </p:nvSpPr>
        <p:spPr>
          <a:xfrm>
            <a:off x="2845757" y="1412150"/>
            <a:ext cx="5327199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GB" altLang="es-ES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>
              <a:defRPr/>
            </a:pPr>
            <a:r>
              <a:rPr lang="sk-SK" altLang="es-ES" sz="2000" i="1" dirty="0">
                <a:solidFill>
                  <a:schemeClr val="accent6"/>
                </a:solidFill>
                <a:latin typeface="Segoe Print" pitchFamily="2" charset="0"/>
              </a:rPr>
              <a:t>… sú </a:t>
            </a:r>
            <a:r>
              <a:rPr lang="sk-SK" altLang="es-ES" b="1" i="1" dirty="0">
                <a:solidFill>
                  <a:schemeClr val="accent2"/>
                </a:solidFill>
                <a:latin typeface="Segoe Print" pitchFamily="2" charset="0"/>
              </a:rPr>
              <a:t>rôzne komponenty </a:t>
            </a:r>
            <a:r>
              <a:rPr lang="sk-SK" altLang="es-ES" sz="2000" i="1" dirty="0">
                <a:solidFill>
                  <a:schemeClr val="accent6"/>
                </a:solidFill>
                <a:latin typeface="Segoe Print" pitchFamily="2" charset="0"/>
              </a:rPr>
              <a:t>značky, ktoré ju pomáhajú identifikovať a od ostatných odlíšiť</a:t>
            </a:r>
            <a:r>
              <a:rPr lang="en-GB" altLang="es-ES" sz="2000" i="1" dirty="0">
                <a:solidFill>
                  <a:schemeClr val="accent6"/>
                </a:solidFill>
                <a:latin typeface="Segoe Print" pitchFamily="2" charset="0"/>
              </a:rPr>
              <a:t>:</a:t>
            </a:r>
          </a:p>
          <a:p>
            <a:pPr>
              <a:defRPr/>
            </a:pPr>
            <a:endParaRPr lang="en-GB" altLang="es-ES" dirty="0">
              <a:latin typeface="Segoe Print" pitchFamily="2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sk-SK" altLang="es-ES" b="1" dirty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názov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sk-SK" altLang="es-ES" b="1" dirty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logá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sk-SK" altLang="es-ES" b="1" dirty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symboly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sk-SK" altLang="es-ES" b="1" dirty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vlastnosti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sk-SK" altLang="es-ES" b="1" dirty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slogany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sk-SK" altLang="es-ES" b="1" dirty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balenie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sk-SK" altLang="es-ES" b="1" dirty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webové adresy (URL)</a:t>
            </a:r>
          </a:p>
          <a:p>
            <a:pPr lvl="2">
              <a:defRPr/>
            </a:pPr>
            <a:endParaRPr lang="en-GB" i="1" dirty="0">
              <a:latin typeface="Segoe Print" pitchFamily="2" charset="0"/>
            </a:endParaRPr>
          </a:p>
          <a:p>
            <a:pPr>
              <a:defRPr/>
            </a:pPr>
            <a:r>
              <a:rPr lang="sk-SK" b="1" i="1" dirty="0">
                <a:solidFill>
                  <a:schemeClr val="accent6"/>
                </a:solidFill>
                <a:latin typeface="Segoe Print" pitchFamily="2" charset="0"/>
              </a:rPr>
              <a:t>kľúčom k vytváraniu značky je, že spotrebitelia </a:t>
            </a:r>
            <a:r>
              <a:rPr lang="sk-SK" b="1" i="1" dirty="0">
                <a:solidFill>
                  <a:schemeClr val="accent2"/>
                </a:solidFill>
                <a:latin typeface="Segoe Print" pitchFamily="2" charset="0"/>
              </a:rPr>
              <a:t>vnímajú rozdiely </a:t>
            </a:r>
            <a:r>
              <a:rPr lang="sk-SK" b="1" i="1" dirty="0">
                <a:solidFill>
                  <a:schemeClr val="accent6"/>
                </a:solidFill>
                <a:latin typeface="Segoe Print" pitchFamily="2" charset="0"/>
              </a:rPr>
              <a:t>medzi značkami v produktovej kategórii.</a:t>
            </a:r>
            <a:endParaRPr lang="sk-SK" b="1" dirty="0">
              <a:solidFill>
                <a:schemeClr val="accent6"/>
              </a:solidFill>
              <a:latin typeface="Segoe Print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86778844"/>
              </p:ext>
            </p:extLst>
          </p:nvPr>
        </p:nvGraphicFramePr>
        <p:xfrm>
          <a:off x="8461367" y="2269715"/>
          <a:ext cx="2940312" cy="3338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59127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86BF1E-B8F2-4B6C-A76B-D8673E0CF73D}"/>
              </a:ext>
            </a:extLst>
          </p:cNvPr>
          <p:cNvSpPr txBox="1"/>
          <p:nvPr/>
        </p:nvSpPr>
        <p:spPr>
          <a:xfrm>
            <a:off x="2158299" y="16708"/>
            <a:ext cx="8054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Výber správnej 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platformy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50937956-F9E8-4796-8E1E-2932BB6CF382}"/>
              </a:ext>
            </a:extLst>
          </p:cNvPr>
          <p:cNvSpPr/>
          <p:nvPr/>
        </p:nvSpPr>
        <p:spPr>
          <a:xfrm>
            <a:off x="2158299" y="663039"/>
            <a:ext cx="7324605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altLang="es-ES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Čo to je</a:t>
            </a:r>
            <a:r>
              <a:rPr lang="en-GB" altLang="es-ES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: </a:t>
            </a:r>
            <a:r>
              <a:rPr lang="sk-SK" altLang="es-ES" dirty="0">
                <a:latin typeface="Segoe Print" panose="02000600000000000000" pitchFamily="2" charset="0"/>
              </a:rPr>
              <a:t>Platforma sociálnych médií na zdieľanie obrázkov</a:t>
            </a:r>
          </a:p>
          <a:p>
            <a:pPr>
              <a:defRPr/>
            </a:pPr>
            <a:endParaRPr lang="en-GB" altLang="es-ES" dirty="0">
              <a:latin typeface="Segoe Print" panose="02000600000000000000" pitchFamily="2" charset="0"/>
            </a:endParaRPr>
          </a:p>
          <a:p>
            <a:pPr>
              <a:defRPr/>
            </a:pPr>
            <a:r>
              <a:rPr lang="sk-SK" altLang="es-ES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Dosah</a:t>
            </a:r>
            <a:r>
              <a:rPr lang="en-GB" altLang="es-ES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: </a:t>
            </a:r>
            <a:r>
              <a:rPr lang="sk-SK" altLang="es-ES" dirty="0">
                <a:latin typeface="Segoe Print" panose="02000600000000000000" pitchFamily="2" charset="0"/>
              </a:rPr>
              <a:t>1 miliarda aktívnych používateľov, 72% dospievajúcich, 93% prestížnych značiek </a:t>
            </a:r>
          </a:p>
          <a:p>
            <a:pPr>
              <a:defRPr/>
            </a:pPr>
            <a:endParaRPr lang="en-GB" altLang="es-ES" dirty="0">
              <a:latin typeface="Segoe Print" panose="02000600000000000000" pitchFamily="2" charset="0"/>
            </a:endParaRPr>
          </a:p>
          <a:p>
            <a:pPr>
              <a:defRPr/>
            </a:pPr>
            <a:r>
              <a:rPr lang="sk-SK" altLang="es-ES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Kľúč k úspechu</a:t>
            </a:r>
            <a:r>
              <a:rPr lang="en-GB" altLang="es-ES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: </a:t>
            </a:r>
            <a:r>
              <a:rPr lang="sk-SK" altLang="es-ES" dirty="0">
                <a:latin typeface="Segoe Print" panose="02000600000000000000" pitchFamily="2" charset="0"/>
              </a:rPr>
              <a:t>Získavajte </a:t>
            </a:r>
            <a:r>
              <a:rPr lang="sk-SK" altLang="es-ES" dirty="0" err="1">
                <a:latin typeface="Segoe Print" panose="02000600000000000000" pitchFamily="2" charset="0"/>
              </a:rPr>
              <a:t>sledovateľov</a:t>
            </a:r>
            <a:r>
              <a:rPr lang="sk-SK" altLang="es-ES" dirty="0">
                <a:latin typeface="Segoe Print" panose="02000600000000000000" pitchFamily="2" charset="0"/>
              </a:rPr>
              <a:t> vytváraním a zdieľaním obsahu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A331E7-1285-5F49-8275-CA70F3495B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007786" y="2763361"/>
            <a:ext cx="1647293" cy="16459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A775AE1-A650-1A43-8EE2-4E2F326D6BD0}"/>
              </a:ext>
            </a:extLst>
          </p:cNvPr>
          <p:cNvSpPr txBox="1"/>
          <p:nvPr/>
        </p:nvSpPr>
        <p:spPr>
          <a:xfrm>
            <a:off x="2214972" y="2720249"/>
            <a:ext cx="7395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Ako si vás všimnú na 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Instagram</a:t>
            </a:r>
            <a:r>
              <a:rPr lang="sk-SK" sz="32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-e</a:t>
            </a:r>
            <a:endParaRPr lang="en-GB" sz="3200" b="1" dirty="0">
              <a:solidFill>
                <a:schemeClr val="accent1">
                  <a:lumMod val="75000"/>
                </a:schemeClr>
              </a:solidFill>
              <a:latin typeface="Segoe Print" panose="020006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1C0B52-70BA-464D-98FF-2474A96DCC88}"/>
              </a:ext>
            </a:extLst>
          </p:cNvPr>
          <p:cNvGrpSpPr/>
          <p:nvPr/>
        </p:nvGrpSpPr>
        <p:grpSpPr>
          <a:xfrm>
            <a:off x="2214972" y="3363199"/>
            <a:ext cx="7480528" cy="2731485"/>
            <a:chOff x="2466430" y="1149405"/>
            <a:chExt cx="7480528" cy="273148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40A0715-CA79-8346-842E-EA8CBC9D8B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rcRect l="15175" t="15615" r="9074" b="61222"/>
            <a:stretch/>
          </p:blipFill>
          <p:spPr>
            <a:xfrm>
              <a:off x="2466430" y="1149405"/>
              <a:ext cx="7324605" cy="273148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175A3F5-31A5-C349-8C8D-129837A5E421}"/>
                </a:ext>
              </a:extLst>
            </p:cNvPr>
            <p:cNvSpPr txBox="1"/>
            <p:nvPr/>
          </p:nvSpPr>
          <p:spPr>
            <a:xfrm>
              <a:off x="3491345" y="1294410"/>
              <a:ext cx="47772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Rozšírte</a:t>
              </a:r>
              <a:r>
                <a:rPr lang="en-GB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 </a:t>
              </a:r>
              <a:r>
                <a:rPr lang="sk-SK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publikum</a:t>
              </a:r>
              <a:r>
                <a:rPr lang="en-GB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 </a:t>
              </a:r>
              <a:r>
                <a:rPr lang="sk-SK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zdieľaním</a:t>
              </a:r>
              <a:r>
                <a:rPr lang="en-GB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 </a:t>
              </a:r>
              <a:r>
                <a:rPr lang="sk-SK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fotografií</a:t>
              </a:r>
              <a:r>
                <a:rPr lang="en-GB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38F2879-6F6F-2348-88FE-68054C280A5E}"/>
                </a:ext>
              </a:extLst>
            </p:cNvPr>
            <p:cNvSpPr txBox="1"/>
            <p:nvPr/>
          </p:nvSpPr>
          <p:spPr>
            <a:xfrm>
              <a:off x="3491345" y="1826155"/>
              <a:ext cx="64556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Zapojte influencerov, aby propagovali vaše fotografie </a:t>
              </a:r>
              <a:endParaRPr lang="en-GB" dirty="0">
                <a:solidFill>
                  <a:schemeClr val="accent1">
                    <a:lumMod val="75000"/>
                  </a:schemeClr>
                </a:solidFill>
                <a:latin typeface="Segoe Print" panose="02000800000000000000" pitchFamily="2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26B98A8-8446-B045-984B-CB49DFA5B866}"/>
                </a:ext>
              </a:extLst>
            </p:cNvPr>
            <p:cNvSpPr txBox="1"/>
            <p:nvPr/>
          </p:nvSpPr>
          <p:spPr>
            <a:xfrm>
              <a:off x="3491344" y="2383769"/>
              <a:ext cx="3671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Značne</a:t>
              </a:r>
              <a:r>
                <a:rPr lang="en-GB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 </a:t>
              </a:r>
              <a:r>
                <a:rPr lang="sk-SK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používajte</a:t>
              </a:r>
              <a:r>
                <a:rPr lang="en-GB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 hashtag</a:t>
              </a:r>
              <a:r>
                <a:rPr lang="sk-SK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-</a:t>
              </a:r>
              <a:r>
                <a:rPr lang="en-GB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y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1DB4D57-1AC9-2346-BBAA-20539A87B6AD}"/>
                </a:ext>
              </a:extLst>
            </p:cNvPr>
            <p:cNvSpPr txBox="1"/>
            <p:nvPr/>
          </p:nvSpPr>
          <p:spPr>
            <a:xfrm>
              <a:off x="3491345" y="2941555"/>
              <a:ext cx="27991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V </a:t>
              </a:r>
              <a:r>
                <a:rPr lang="sk-SK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texte</a:t>
              </a:r>
              <a:r>
                <a:rPr lang="en-GB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 </a:t>
              </a:r>
              <a:r>
                <a:rPr lang="sk-SK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buďte</a:t>
              </a:r>
              <a:r>
                <a:rPr lang="en-GB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 </a:t>
              </a:r>
              <a:r>
                <a:rPr lang="sk-SK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struční</a:t>
              </a:r>
              <a:r>
                <a:rPr lang="en-GB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B835FB0-9E5F-3C49-B3E3-C20FCA981504}"/>
                </a:ext>
              </a:extLst>
            </p:cNvPr>
            <p:cNvSpPr txBox="1"/>
            <p:nvPr/>
          </p:nvSpPr>
          <p:spPr>
            <a:xfrm>
              <a:off x="3491345" y="3479005"/>
              <a:ext cx="52036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Zahrňte</a:t>
              </a:r>
              <a:r>
                <a:rPr lang="en-GB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 </a:t>
              </a:r>
              <a:r>
                <a:rPr lang="sk-SK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obchodný príbeh do širšieho cieľa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978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86BF1E-B8F2-4B6C-A76B-D8673E0CF73D}"/>
              </a:ext>
            </a:extLst>
          </p:cNvPr>
          <p:cNvSpPr txBox="1"/>
          <p:nvPr/>
        </p:nvSpPr>
        <p:spPr>
          <a:xfrm>
            <a:off x="2158299" y="16708"/>
            <a:ext cx="8054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Výber správnej 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platformy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50937956-F9E8-4796-8E1E-2932BB6CF382}"/>
              </a:ext>
            </a:extLst>
          </p:cNvPr>
          <p:cNvSpPr/>
          <p:nvPr/>
        </p:nvSpPr>
        <p:spPr>
          <a:xfrm>
            <a:off x="2158299" y="663039"/>
            <a:ext cx="7324605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altLang="es-ES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Čo</a:t>
            </a:r>
            <a:r>
              <a:rPr lang="en-GB" altLang="es-ES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 to je: </a:t>
            </a:r>
            <a:r>
              <a:rPr lang="sk-SK" altLang="es-ES" dirty="0">
                <a:latin typeface="Segoe Print" panose="02000600000000000000" pitchFamily="2" charset="0"/>
              </a:rPr>
              <a:t>Webová stránka č. 1 pre videá </a:t>
            </a:r>
          </a:p>
          <a:p>
            <a:pPr>
              <a:defRPr/>
            </a:pPr>
            <a:endParaRPr lang="en-GB" altLang="es-ES" dirty="0">
              <a:latin typeface="Segoe Print" panose="02000600000000000000" pitchFamily="2" charset="0"/>
            </a:endParaRPr>
          </a:p>
          <a:p>
            <a:pPr>
              <a:defRPr/>
            </a:pPr>
            <a:r>
              <a:rPr lang="sk-SK" altLang="es-ES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Dosah</a:t>
            </a:r>
            <a:r>
              <a:rPr lang="en-GB" altLang="es-ES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: </a:t>
            </a:r>
            <a:r>
              <a:rPr lang="en-GB" altLang="es-ES" dirty="0">
                <a:latin typeface="Segoe Print" panose="02000600000000000000" pitchFamily="2" charset="0"/>
              </a:rPr>
              <a:t>2 </a:t>
            </a:r>
            <a:r>
              <a:rPr lang="sk-SK" altLang="es-ES" dirty="0">
                <a:latin typeface="Segoe Print" panose="02000600000000000000" pitchFamily="2" charset="0"/>
              </a:rPr>
              <a:t>miliardy</a:t>
            </a:r>
            <a:r>
              <a:rPr lang="en-GB" altLang="es-ES" dirty="0">
                <a:latin typeface="Segoe Print" panose="02000600000000000000" pitchFamily="2" charset="0"/>
              </a:rPr>
              <a:t> </a:t>
            </a:r>
            <a:r>
              <a:rPr lang="sk-SK" altLang="es-ES" dirty="0">
                <a:latin typeface="Segoe Print" panose="02000600000000000000" pitchFamily="2" charset="0"/>
              </a:rPr>
              <a:t>používateľov mesačne</a:t>
            </a:r>
            <a:r>
              <a:rPr lang="en-GB" altLang="es-ES" dirty="0">
                <a:latin typeface="Segoe Print" panose="02000600000000000000" pitchFamily="2" charset="0"/>
              </a:rPr>
              <a:t>, </a:t>
            </a:r>
            <a:r>
              <a:rPr lang="sk-SK" altLang="es-ES" dirty="0">
                <a:latin typeface="Segoe Print" panose="02000600000000000000" pitchFamily="2" charset="0"/>
              </a:rPr>
              <a:t>dominujú</a:t>
            </a:r>
            <a:r>
              <a:rPr lang="en-GB" altLang="es-ES" dirty="0">
                <a:latin typeface="Segoe Print" panose="02000600000000000000" pitchFamily="2" charset="0"/>
              </a:rPr>
              <a:t> </a:t>
            </a:r>
            <a:r>
              <a:rPr lang="sk-SK" altLang="es-ES" dirty="0">
                <a:latin typeface="Segoe Print" panose="02000600000000000000" pitchFamily="2" charset="0"/>
              </a:rPr>
              <a:t>mu </a:t>
            </a:r>
            <a:r>
              <a:rPr lang="en-GB" altLang="es-ES" dirty="0">
                <a:latin typeface="Segoe Print" panose="02000600000000000000" pitchFamily="2" charset="0"/>
              </a:rPr>
              <a:t>35 - 55 </a:t>
            </a:r>
            <a:r>
              <a:rPr lang="en-GB" altLang="es-ES" dirty="0" err="1">
                <a:latin typeface="Segoe Print" panose="02000600000000000000" pitchFamily="2" charset="0"/>
              </a:rPr>
              <a:t>ro</a:t>
            </a:r>
            <a:r>
              <a:rPr lang="sk-SK" altLang="es-ES" dirty="0" err="1">
                <a:latin typeface="Segoe Print" panose="02000600000000000000" pitchFamily="2" charset="0"/>
              </a:rPr>
              <a:t>ční</a:t>
            </a:r>
            <a:r>
              <a:rPr lang="en-GB" altLang="es-ES" dirty="0">
                <a:latin typeface="Segoe Print" panose="02000600000000000000" pitchFamily="2" charset="0"/>
              </a:rPr>
              <a:t> </a:t>
            </a:r>
          </a:p>
          <a:p>
            <a:pPr>
              <a:defRPr/>
            </a:pPr>
            <a:endParaRPr lang="en-GB" altLang="es-ES" dirty="0">
              <a:latin typeface="Segoe Print" panose="02000600000000000000" pitchFamily="2" charset="0"/>
            </a:endParaRPr>
          </a:p>
          <a:p>
            <a:pPr>
              <a:defRPr/>
            </a:pPr>
            <a:r>
              <a:rPr lang="sk-SK" altLang="es-ES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Kľúč k úspechu</a:t>
            </a:r>
            <a:r>
              <a:rPr lang="en-GB" altLang="es-ES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: </a:t>
            </a:r>
            <a:r>
              <a:rPr lang="sk-SK" altLang="es-ES" dirty="0">
                <a:latin typeface="Segoe Print" panose="02000600000000000000" pitchFamily="2" charset="0"/>
              </a:rPr>
              <a:t>Viditeľnosť</a:t>
            </a:r>
            <a:r>
              <a:rPr lang="en-GB" altLang="es-ES" dirty="0">
                <a:latin typeface="Segoe Print" panose="02000600000000000000" pitchFamily="2" charset="0"/>
              </a:rPr>
              <a:t>, </a:t>
            </a:r>
            <a:r>
              <a:rPr lang="sk-SK" altLang="es-ES" dirty="0">
                <a:latin typeface="Segoe Print" panose="02000600000000000000" pitchFamily="2" charset="0"/>
              </a:rPr>
              <a:t>tvorenie značky</a:t>
            </a:r>
            <a:endParaRPr lang="en-GB" altLang="es-ES" dirty="0">
              <a:latin typeface="Segoe Print" panose="020006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775AE1-A650-1A43-8EE2-4E2F326D6BD0}"/>
              </a:ext>
            </a:extLst>
          </p:cNvPr>
          <p:cNvSpPr txBox="1"/>
          <p:nvPr/>
        </p:nvSpPr>
        <p:spPr>
          <a:xfrm>
            <a:off x="2158298" y="2454404"/>
            <a:ext cx="7324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Ako si vás všimnú na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 YouTube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1C0B52-70BA-464D-98FF-2474A96DCC88}"/>
              </a:ext>
            </a:extLst>
          </p:cNvPr>
          <p:cNvGrpSpPr/>
          <p:nvPr/>
        </p:nvGrpSpPr>
        <p:grpSpPr>
          <a:xfrm>
            <a:off x="2214972" y="3235119"/>
            <a:ext cx="7324605" cy="2731485"/>
            <a:chOff x="2466430" y="1149405"/>
            <a:chExt cx="7324605" cy="273148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40A0715-CA79-8346-842E-EA8CBC9D8B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rcRect l="15175" t="15615" r="9074" b="61222"/>
            <a:stretch/>
          </p:blipFill>
          <p:spPr>
            <a:xfrm>
              <a:off x="2466430" y="1149405"/>
              <a:ext cx="7324605" cy="273148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175A3F5-31A5-C349-8C8D-129837A5E421}"/>
                </a:ext>
              </a:extLst>
            </p:cNvPr>
            <p:cNvSpPr txBox="1"/>
            <p:nvPr/>
          </p:nvSpPr>
          <p:spPr>
            <a:xfrm>
              <a:off x="3491345" y="1294410"/>
              <a:ext cx="49584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Kvalitné</a:t>
              </a:r>
              <a:r>
                <a:rPr lang="en-GB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 </a:t>
              </a:r>
              <a:r>
                <a:rPr lang="sk-SK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videoklipy</a:t>
              </a:r>
              <a:r>
                <a:rPr lang="en-GB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 s </a:t>
              </a:r>
              <a:r>
                <a:rPr lang="sk-SK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dĺžkou</a:t>
              </a:r>
              <a:r>
                <a:rPr lang="en-GB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 </a:t>
              </a:r>
              <a:r>
                <a:rPr lang="sk-SK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do</a:t>
              </a:r>
              <a:r>
                <a:rPr lang="en-GB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 5 </a:t>
              </a:r>
              <a:r>
                <a:rPr lang="sk-SK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minút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38F2879-6F6F-2348-88FE-68054C280A5E}"/>
                </a:ext>
              </a:extLst>
            </p:cNvPr>
            <p:cNvSpPr txBox="1"/>
            <p:nvPr/>
          </p:nvSpPr>
          <p:spPr>
            <a:xfrm>
              <a:off x="3491345" y="1826155"/>
              <a:ext cx="6279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Propagujte</a:t>
              </a:r>
              <a:r>
                <a:rPr lang="en-GB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 </a:t>
              </a:r>
              <a:r>
                <a:rPr lang="sk-SK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prostredníctvom</a:t>
              </a:r>
              <a:r>
                <a:rPr lang="en-GB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 </a:t>
              </a:r>
              <a:r>
                <a:rPr lang="sk-SK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iných</a:t>
              </a:r>
              <a:r>
                <a:rPr lang="en-GB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 </a:t>
              </a:r>
              <a:r>
                <a:rPr lang="sk-SK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sociálnych</a:t>
              </a:r>
              <a:r>
                <a:rPr lang="en-GB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 </a:t>
              </a:r>
              <a:r>
                <a:rPr lang="sk-SK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médií</a:t>
              </a:r>
              <a:r>
                <a:rPr lang="en-GB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26B98A8-8446-B045-984B-CB49DFA5B866}"/>
                </a:ext>
              </a:extLst>
            </p:cNvPr>
            <p:cNvSpPr txBox="1"/>
            <p:nvPr/>
          </p:nvSpPr>
          <p:spPr>
            <a:xfrm>
              <a:off x="3491344" y="2383769"/>
              <a:ext cx="29979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Sledujte</a:t>
              </a:r>
              <a:r>
                <a:rPr lang="en-GB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 </a:t>
              </a:r>
              <a:r>
                <a:rPr lang="sk-SK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ostatných</a:t>
              </a:r>
              <a:r>
                <a:rPr lang="en-GB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 </a:t>
              </a:r>
              <a:r>
                <a:rPr lang="sk-SK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ľudí</a:t>
              </a:r>
              <a:r>
                <a:rPr lang="en-GB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1DB4D57-1AC9-2346-BBAA-20539A87B6AD}"/>
                </a:ext>
              </a:extLst>
            </p:cNvPr>
            <p:cNvSpPr txBox="1"/>
            <p:nvPr/>
          </p:nvSpPr>
          <p:spPr>
            <a:xfrm>
              <a:off x="3491345" y="2941555"/>
              <a:ext cx="55964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Naplánujte</a:t>
              </a:r>
              <a:r>
                <a:rPr lang="es-ES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 si </a:t>
              </a:r>
              <a:r>
                <a:rPr lang="sk-SK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názov</a:t>
              </a:r>
              <a:r>
                <a:rPr lang="es-ES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 a </a:t>
              </a:r>
              <a:r>
                <a:rPr lang="sk-SK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značky</a:t>
              </a:r>
              <a:r>
                <a:rPr lang="es-ES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 pre </a:t>
              </a:r>
              <a:r>
                <a:rPr lang="sk-SK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každé</a:t>
              </a:r>
              <a:r>
                <a:rPr lang="es-ES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 video </a:t>
              </a:r>
              <a:endParaRPr lang="en-GB" dirty="0">
                <a:solidFill>
                  <a:schemeClr val="accent1">
                    <a:lumMod val="75000"/>
                  </a:schemeClr>
                </a:solidFill>
                <a:latin typeface="Segoe Print" panose="02000800000000000000" pitchFamily="2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B835FB0-9E5F-3C49-B3E3-C20FCA981504}"/>
                </a:ext>
              </a:extLst>
            </p:cNvPr>
            <p:cNvSpPr txBox="1"/>
            <p:nvPr/>
          </p:nvSpPr>
          <p:spPr>
            <a:xfrm>
              <a:off x="3491345" y="3479005"/>
              <a:ext cx="4931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Povedzte svoj príbeh vtipným spôsobom 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324F0FEC-14D5-474C-A524-3F8CBEC528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690739" y="2556790"/>
            <a:ext cx="2015999" cy="201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11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86BF1E-B8F2-4B6C-A76B-D8673E0CF73D}"/>
              </a:ext>
            </a:extLst>
          </p:cNvPr>
          <p:cNvSpPr txBox="1"/>
          <p:nvPr/>
        </p:nvSpPr>
        <p:spPr>
          <a:xfrm>
            <a:off x="2158299" y="16708"/>
            <a:ext cx="8054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Výber správnej 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platformy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50937956-F9E8-4796-8E1E-2932BB6CF382}"/>
              </a:ext>
            </a:extLst>
          </p:cNvPr>
          <p:cNvSpPr/>
          <p:nvPr/>
        </p:nvSpPr>
        <p:spPr>
          <a:xfrm>
            <a:off x="2158299" y="663039"/>
            <a:ext cx="7473081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altLang="es-ES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Čo</a:t>
            </a:r>
            <a:r>
              <a:rPr lang="en-GB" altLang="es-ES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 to je: </a:t>
            </a:r>
            <a:r>
              <a:rPr lang="sk-SK" altLang="es-ES" dirty="0">
                <a:latin typeface="Segoe Print" panose="02000600000000000000" pitchFamily="2" charset="0"/>
              </a:rPr>
              <a:t>Obchodná sieť s viac ako 660 miliónmi používateľov. Marketingový prostriedok pre kariéru a podnikanie </a:t>
            </a:r>
          </a:p>
          <a:p>
            <a:pPr>
              <a:defRPr/>
            </a:pPr>
            <a:endParaRPr lang="en-GB" altLang="es-ES" dirty="0">
              <a:latin typeface="Segoe Print" panose="02000600000000000000" pitchFamily="2" charset="0"/>
            </a:endParaRPr>
          </a:p>
          <a:p>
            <a:pPr>
              <a:defRPr/>
            </a:pPr>
            <a:r>
              <a:rPr lang="sk-SK" altLang="es-ES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Dosah</a:t>
            </a:r>
            <a:r>
              <a:rPr lang="en-GB" altLang="es-ES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: </a:t>
            </a:r>
            <a:r>
              <a:rPr lang="sk-SK" altLang="es-ES" dirty="0">
                <a:latin typeface="Segoe Print" panose="02000600000000000000" pitchFamily="2" charset="0"/>
              </a:rPr>
              <a:t>Vyše</a:t>
            </a:r>
            <a:r>
              <a:rPr lang="en-GB" altLang="es-ES" dirty="0">
                <a:latin typeface="Segoe Print" panose="02000600000000000000" pitchFamily="2" charset="0"/>
              </a:rPr>
              <a:t> 90 </a:t>
            </a:r>
            <a:r>
              <a:rPr lang="sk-SK" altLang="es-ES" dirty="0">
                <a:latin typeface="Segoe Print" panose="02000600000000000000" pitchFamily="2" charset="0"/>
              </a:rPr>
              <a:t>miliónov</a:t>
            </a:r>
            <a:r>
              <a:rPr lang="en-GB" altLang="es-ES" dirty="0">
                <a:latin typeface="Segoe Print" panose="02000600000000000000" pitchFamily="2" charset="0"/>
              </a:rPr>
              <a:t> </a:t>
            </a:r>
            <a:r>
              <a:rPr lang="sk-SK" altLang="es-ES" dirty="0">
                <a:latin typeface="Segoe Print" panose="02000600000000000000" pitchFamily="2" charset="0"/>
              </a:rPr>
              <a:t>senior </a:t>
            </a:r>
            <a:r>
              <a:rPr lang="sk-SK" altLang="es-ES" dirty="0" err="1">
                <a:latin typeface="Segoe Print" panose="02000600000000000000" pitchFamily="2" charset="0"/>
              </a:rPr>
              <a:t>influencerov</a:t>
            </a:r>
            <a:r>
              <a:rPr lang="sk-SK" altLang="es-ES" dirty="0">
                <a:latin typeface="Segoe Print" panose="02000600000000000000" pitchFamily="2" charset="0"/>
              </a:rPr>
              <a:t> </a:t>
            </a:r>
            <a:r>
              <a:rPr lang="en-GB" altLang="es-ES" dirty="0">
                <a:latin typeface="Segoe Print" panose="02000600000000000000" pitchFamily="2" charset="0"/>
              </a:rPr>
              <a:t>a 60 </a:t>
            </a:r>
            <a:r>
              <a:rPr lang="sk-SK" altLang="es-ES" dirty="0">
                <a:latin typeface="Segoe Print" panose="02000600000000000000" pitchFamily="2" charset="0"/>
              </a:rPr>
              <a:t>miliónov</a:t>
            </a:r>
            <a:r>
              <a:rPr lang="en-GB" altLang="es-ES" dirty="0">
                <a:latin typeface="Segoe Print" panose="02000600000000000000" pitchFamily="2" charset="0"/>
              </a:rPr>
              <a:t> </a:t>
            </a:r>
            <a:r>
              <a:rPr lang="sk-SK" altLang="es-ES" dirty="0">
                <a:latin typeface="Segoe Print" panose="02000600000000000000" pitchFamily="2" charset="0"/>
              </a:rPr>
              <a:t>osôb</a:t>
            </a:r>
            <a:r>
              <a:rPr lang="en-GB" altLang="es-ES" dirty="0">
                <a:latin typeface="Segoe Print" panose="02000600000000000000" pitchFamily="2" charset="0"/>
              </a:rPr>
              <a:t> s </a:t>
            </a:r>
            <a:r>
              <a:rPr lang="sk-SK" altLang="es-ES" dirty="0">
                <a:latin typeface="Segoe Print" panose="02000600000000000000" pitchFamily="2" charset="0"/>
              </a:rPr>
              <a:t>rozhodovacími</a:t>
            </a:r>
            <a:r>
              <a:rPr lang="en-GB" altLang="es-ES" dirty="0">
                <a:latin typeface="Segoe Print" panose="02000600000000000000" pitchFamily="2" charset="0"/>
              </a:rPr>
              <a:t> </a:t>
            </a:r>
            <a:r>
              <a:rPr lang="sk-SK" altLang="es-ES" dirty="0">
                <a:latin typeface="Segoe Print" panose="02000600000000000000" pitchFamily="2" charset="0"/>
              </a:rPr>
              <a:t>právomocami</a:t>
            </a:r>
            <a:r>
              <a:rPr lang="en-GB" altLang="es-ES" dirty="0">
                <a:latin typeface="Segoe Print" panose="02000600000000000000" pitchFamily="2" charset="0"/>
              </a:rPr>
              <a:t> </a:t>
            </a:r>
            <a:endParaRPr lang="sk-SK" altLang="es-ES" dirty="0">
              <a:latin typeface="Segoe Print" panose="02000600000000000000" pitchFamily="2" charset="0"/>
            </a:endParaRPr>
          </a:p>
          <a:p>
            <a:pPr>
              <a:defRPr/>
            </a:pPr>
            <a:endParaRPr lang="en-GB" altLang="es-ES" dirty="0">
              <a:latin typeface="Segoe Print" panose="02000600000000000000" pitchFamily="2" charset="0"/>
            </a:endParaRPr>
          </a:p>
          <a:p>
            <a:pPr>
              <a:defRPr/>
            </a:pPr>
            <a:r>
              <a:rPr lang="sk-SK" altLang="es-ES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Kľúč k úspechu:</a:t>
            </a:r>
            <a:r>
              <a:rPr lang="en-GB" altLang="es-ES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 </a:t>
            </a:r>
            <a:r>
              <a:rPr lang="sk-SK" altLang="es-ES" dirty="0">
                <a:latin typeface="Segoe Print" panose="02000600000000000000" pitchFamily="2" charset="0"/>
              </a:rPr>
              <a:t>Strategické plánovanie obsahu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775AE1-A650-1A43-8EE2-4E2F326D6BD0}"/>
              </a:ext>
            </a:extLst>
          </p:cNvPr>
          <p:cNvSpPr txBox="1"/>
          <p:nvPr/>
        </p:nvSpPr>
        <p:spPr>
          <a:xfrm>
            <a:off x="2158298" y="2802689"/>
            <a:ext cx="7324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Ako si vás všimnú na 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Linked</a:t>
            </a:r>
            <a:r>
              <a:rPr lang="hr-HR" sz="32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I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n</a:t>
            </a:r>
            <a:r>
              <a:rPr lang="sk-SK" sz="32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-e</a:t>
            </a:r>
            <a:endParaRPr lang="en-GB" sz="3200" b="1" dirty="0">
              <a:solidFill>
                <a:schemeClr val="accent1">
                  <a:lumMod val="75000"/>
                </a:schemeClr>
              </a:solidFill>
              <a:latin typeface="Segoe Print" panose="020006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1C0B52-70BA-464D-98FF-2474A96DCC88}"/>
              </a:ext>
            </a:extLst>
          </p:cNvPr>
          <p:cNvGrpSpPr/>
          <p:nvPr/>
        </p:nvGrpSpPr>
        <p:grpSpPr>
          <a:xfrm>
            <a:off x="2214972" y="3311838"/>
            <a:ext cx="9632303" cy="2975931"/>
            <a:chOff x="2466430" y="1149405"/>
            <a:chExt cx="9632303" cy="297593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40A0715-CA79-8346-842E-EA8CBC9D8B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rcRect l="15175" t="15615" r="9074" b="61222"/>
            <a:stretch/>
          </p:blipFill>
          <p:spPr>
            <a:xfrm>
              <a:off x="2466430" y="1149405"/>
              <a:ext cx="9387566" cy="297593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175A3F5-31A5-C349-8C8D-129837A5E421}"/>
                </a:ext>
              </a:extLst>
            </p:cNvPr>
            <p:cNvSpPr txBox="1"/>
            <p:nvPr/>
          </p:nvSpPr>
          <p:spPr>
            <a:xfrm>
              <a:off x="3491345" y="1294410"/>
              <a:ext cx="3829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Opatrne vyberte kľúčové slová</a:t>
              </a:r>
              <a:r>
                <a:rPr lang="en-GB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38F2879-6F6F-2348-88FE-68054C280A5E}"/>
                </a:ext>
              </a:extLst>
            </p:cNvPr>
            <p:cNvSpPr txBox="1"/>
            <p:nvPr/>
          </p:nvSpPr>
          <p:spPr>
            <a:xfrm>
              <a:off x="3491345" y="1826155"/>
              <a:ext cx="6391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Venujte pozornosť nadpisu (napr. Ocenený inovátor</a:t>
              </a:r>
              <a:r>
                <a:rPr lang="en-GB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)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26B98A8-8446-B045-984B-CB49DFA5B866}"/>
                </a:ext>
              </a:extLst>
            </p:cNvPr>
            <p:cNvSpPr txBox="1"/>
            <p:nvPr/>
          </p:nvSpPr>
          <p:spPr>
            <a:xfrm>
              <a:off x="3491344" y="2383769"/>
              <a:ext cx="43797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Vyvinúť</a:t>
              </a:r>
              <a:r>
                <a:rPr lang="en-GB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 </a:t>
              </a:r>
              <a:r>
                <a:rPr lang="sk-SK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efektívnu</a:t>
              </a:r>
              <a:r>
                <a:rPr lang="en-GB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 </a:t>
              </a:r>
              <a:r>
                <a:rPr lang="sk-SK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súhrnnú biografiu</a:t>
              </a:r>
              <a:endParaRPr lang="en-GB" dirty="0">
                <a:solidFill>
                  <a:schemeClr val="accent1">
                    <a:lumMod val="75000"/>
                  </a:schemeClr>
                </a:solidFill>
                <a:latin typeface="Segoe Print" panose="02000800000000000000" pitchFamily="2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1DB4D57-1AC9-2346-BBAA-20539A87B6AD}"/>
                </a:ext>
              </a:extLst>
            </p:cNvPr>
            <p:cNvSpPr txBox="1"/>
            <p:nvPr/>
          </p:nvSpPr>
          <p:spPr>
            <a:xfrm>
              <a:off x="3491345" y="2941555"/>
              <a:ext cx="40446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Získajte odporúčania a spojte sa </a:t>
              </a:r>
              <a:endParaRPr lang="en-GB" dirty="0">
                <a:solidFill>
                  <a:schemeClr val="accent1">
                    <a:lumMod val="75000"/>
                  </a:schemeClr>
                </a:solidFill>
                <a:latin typeface="Segoe Print" panose="02000800000000000000" pitchFamily="2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B835FB0-9E5F-3C49-B3E3-C20FCA981504}"/>
                </a:ext>
              </a:extLst>
            </p:cNvPr>
            <p:cNvSpPr txBox="1"/>
            <p:nvPr/>
          </p:nvSpPr>
          <p:spPr>
            <a:xfrm>
              <a:off x="3491345" y="3479005"/>
              <a:ext cx="86073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Reklama </a:t>
              </a:r>
              <a:r>
                <a:rPr lang="en-GB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je </a:t>
              </a:r>
              <a:r>
                <a:rPr lang="sk-SK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považovaná</a:t>
              </a:r>
              <a:r>
                <a:rPr lang="en-GB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 za </a:t>
              </a:r>
              <a:r>
                <a:rPr lang="sk-SK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rušivú</a:t>
              </a:r>
              <a:r>
                <a:rPr lang="en-GB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, </a:t>
              </a:r>
              <a:r>
                <a:rPr lang="sk-SK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propaguje</a:t>
              </a:r>
              <a:r>
                <a:rPr lang="en-GB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 </a:t>
              </a:r>
              <a:r>
                <a:rPr lang="sk-SK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nepriamo</a:t>
              </a:r>
              <a:r>
                <a:rPr lang="en-GB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 (</a:t>
              </a:r>
              <a:r>
                <a:rPr lang="sk-SK" dirty="0" err="1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napr</a:t>
              </a:r>
              <a:r>
                <a:rPr lang="en-GB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. </a:t>
              </a:r>
              <a:r>
                <a:rPr lang="sk-SK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prostredníctvom skupín</a:t>
              </a:r>
              <a:endParaRPr lang="en-GB" dirty="0">
                <a:solidFill>
                  <a:schemeClr val="accent1">
                    <a:lumMod val="75000"/>
                  </a:schemeClr>
                </a:solidFill>
                <a:latin typeface="Segoe Print" panose="02000800000000000000" pitchFamily="2" charset="0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D1CC36CA-1822-D042-BEDE-7B6966777B1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0404677" y="2977809"/>
            <a:ext cx="1442598" cy="144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2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86BF1E-B8F2-4B6C-A76B-D8673E0CF73D}"/>
              </a:ext>
            </a:extLst>
          </p:cNvPr>
          <p:cNvSpPr txBox="1"/>
          <p:nvPr/>
        </p:nvSpPr>
        <p:spPr>
          <a:xfrm>
            <a:off x="2302099" y="363299"/>
            <a:ext cx="7388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Rozšírenie dosahu vašej kampane na sociálnych sieťach </a:t>
            </a:r>
            <a:endParaRPr lang="en-GB" sz="2800" b="1" dirty="0">
              <a:solidFill>
                <a:schemeClr val="accent1">
                  <a:lumMod val="75000"/>
                </a:schemeClr>
              </a:solidFill>
              <a:latin typeface="Segoe Print" panose="020006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D5A407-03FF-B641-8CF4-070365FAD5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619121" y="1522491"/>
            <a:ext cx="4419419" cy="43710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0D7AEE7-D34F-6D4D-A25B-5BAE27B8A8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7006319" y="1746116"/>
            <a:ext cx="4493078" cy="414745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78C0FFA-F342-8F4F-BFD1-5CD0F08AE5F0}"/>
              </a:ext>
            </a:extLst>
          </p:cNvPr>
          <p:cNvSpPr txBox="1"/>
          <p:nvPr/>
        </p:nvSpPr>
        <p:spPr>
          <a:xfrm>
            <a:off x="2939142" y="2551837"/>
            <a:ext cx="31568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rgbClr val="0070C0"/>
                </a:solidFill>
                <a:latin typeface="Segoe Print" panose="02000800000000000000" pitchFamily="2" charset="0"/>
              </a:rPr>
              <a:t>Kampane pre mobilné zariadenia</a:t>
            </a:r>
          </a:p>
          <a:p>
            <a:pPr algn="ctr"/>
            <a:endParaRPr lang="en-GB" dirty="0">
              <a:solidFill>
                <a:srgbClr val="0070C0"/>
              </a:solidFill>
              <a:latin typeface="Segoe Print" panose="02000800000000000000" pitchFamily="2" charset="0"/>
            </a:endParaRPr>
          </a:p>
          <a:p>
            <a:pPr algn="ctr"/>
            <a:r>
              <a:rPr lang="sk-SK" dirty="0">
                <a:solidFill>
                  <a:srgbClr val="0070C0"/>
                </a:solidFill>
                <a:latin typeface="Segoe Print" panose="02000800000000000000" pitchFamily="2" charset="0"/>
              </a:rPr>
              <a:t>Pomocou SMS, MMS, pošty, WhatsApp atď. Môžete rozšíriť svoj sociálny mediálny obsah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F6ABBA-695F-9543-972D-DC86EF96ECC5}"/>
              </a:ext>
            </a:extLst>
          </p:cNvPr>
          <p:cNvSpPr txBox="1"/>
          <p:nvPr/>
        </p:nvSpPr>
        <p:spPr>
          <a:xfrm rot="590223">
            <a:off x="8311957" y="2538170"/>
            <a:ext cx="26402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rgbClr val="0070C0"/>
                </a:solidFill>
                <a:latin typeface="Segoe Print" panose="02000800000000000000" pitchFamily="2" charset="0"/>
              </a:rPr>
              <a:t>Angažovanie</a:t>
            </a:r>
            <a:r>
              <a:rPr lang="en-GB" dirty="0">
                <a:solidFill>
                  <a:srgbClr val="0070C0"/>
                </a:solidFill>
                <a:latin typeface="Segoe Print" panose="02000800000000000000" pitchFamily="2" charset="0"/>
              </a:rPr>
              <a:t> </a:t>
            </a:r>
            <a:r>
              <a:rPr lang="sk-SK" dirty="0">
                <a:solidFill>
                  <a:srgbClr val="0070C0"/>
                </a:solidFill>
                <a:latin typeface="Segoe Print" panose="02000800000000000000" pitchFamily="2" charset="0"/>
              </a:rPr>
              <a:t>zamestnancov</a:t>
            </a:r>
          </a:p>
          <a:p>
            <a:pPr algn="ctr"/>
            <a:endParaRPr lang="en-GB" dirty="0">
              <a:solidFill>
                <a:srgbClr val="0070C0"/>
              </a:solidFill>
              <a:latin typeface="Segoe Print" panose="02000800000000000000" pitchFamily="2" charset="0"/>
            </a:endParaRPr>
          </a:p>
          <a:p>
            <a:pPr algn="ctr"/>
            <a:r>
              <a:rPr lang="sk-SK" dirty="0">
                <a:solidFill>
                  <a:srgbClr val="0070C0"/>
                </a:solidFill>
                <a:latin typeface="Segoe Print" panose="02000800000000000000" pitchFamily="2" charset="0"/>
              </a:rPr>
              <a:t>Rozšírenie dosahu značky tým, že zamestnanci zdieľajú jej obsah</a:t>
            </a:r>
            <a:endParaRPr lang="en-GB" dirty="0">
              <a:solidFill>
                <a:srgbClr val="0070C0"/>
              </a:solidFill>
              <a:latin typeface="Segoe Print" panose="02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85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86BF1E-B8F2-4B6C-A76B-D8673E0CF73D}"/>
              </a:ext>
            </a:extLst>
          </p:cNvPr>
          <p:cNvSpPr txBox="1"/>
          <p:nvPr/>
        </p:nvSpPr>
        <p:spPr>
          <a:xfrm>
            <a:off x="2909754" y="367130"/>
            <a:ext cx="6234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>
                <a:solidFill>
                  <a:schemeClr val="accent6"/>
                </a:solidFill>
                <a:latin typeface="Segoe Print" pitchFamily="2" charset="0"/>
              </a:rPr>
              <a:t>Šesť kritérií pre výber prvkov značky </a:t>
            </a:r>
            <a:endParaRPr lang="sk-SK" sz="3600" b="1" dirty="0">
              <a:solidFill>
                <a:schemeClr val="accent6"/>
              </a:solidFill>
              <a:latin typeface="Segoe Print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604091405"/>
              </p:ext>
            </p:extLst>
          </p:nvPr>
        </p:nvGraphicFramePr>
        <p:xfrm>
          <a:off x="3363383" y="2079653"/>
          <a:ext cx="7617509" cy="3508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46759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86BF1E-B8F2-4B6C-A76B-D8673E0CF73D}"/>
              </a:ext>
            </a:extLst>
          </p:cNvPr>
          <p:cNvSpPr txBox="1"/>
          <p:nvPr/>
        </p:nvSpPr>
        <p:spPr>
          <a:xfrm>
            <a:off x="3252942" y="548165"/>
            <a:ext cx="6234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>
                <a:solidFill>
                  <a:schemeClr val="accent6"/>
                </a:solidFill>
                <a:latin typeface="Segoe Print" pitchFamily="2" charset="0"/>
              </a:rPr>
              <a:t>Identita značky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50937956-F9E8-4796-8E1E-2932BB6CF382}"/>
              </a:ext>
            </a:extLst>
          </p:cNvPr>
          <p:cNvSpPr/>
          <p:nvPr/>
        </p:nvSpPr>
        <p:spPr>
          <a:xfrm>
            <a:off x="3252941" y="1713697"/>
            <a:ext cx="4451365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GB" altLang="es-ES" sz="2000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>
              <a:defRPr/>
            </a:pPr>
            <a:r>
              <a:rPr lang="hr-HR" sz="2400" b="1" dirty="0">
                <a:solidFill>
                  <a:schemeClr val="accent6"/>
                </a:solidFill>
                <a:latin typeface="Segoe Print" pitchFamily="2" charset="0"/>
              </a:rPr>
              <a:t>Identita značky predstavuje príspevok všetkých </a:t>
            </a:r>
            <a:r>
              <a:rPr lang="hr-HR" sz="2400" b="1" dirty="0">
                <a:solidFill>
                  <a:srgbClr val="DEA900"/>
                </a:solidFill>
                <a:latin typeface="Segoe Print" pitchFamily="2" charset="0"/>
              </a:rPr>
              <a:t>prvkov značky</a:t>
            </a:r>
            <a:r>
              <a:rPr lang="hr-HR" sz="2400" b="1" dirty="0">
                <a:solidFill>
                  <a:schemeClr val="accent6"/>
                </a:solidFill>
                <a:latin typeface="Segoe Print" pitchFamily="2" charset="0"/>
              </a:rPr>
              <a:t> k </a:t>
            </a:r>
            <a:r>
              <a:rPr lang="hr-HR" sz="2400" b="1" dirty="0">
                <a:solidFill>
                  <a:srgbClr val="DEA900"/>
                </a:solidFill>
                <a:latin typeface="Segoe Print" pitchFamily="2" charset="0"/>
              </a:rPr>
              <a:t>povedomiu a imidžu.</a:t>
            </a:r>
          </a:p>
          <a:p>
            <a:pPr>
              <a:defRPr/>
            </a:pPr>
            <a:endParaRPr lang="hr-HR" sz="2400" b="1" dirty="0">
              <a:solidFill>
                <a:schemeClr val="accent6"/>
              </a:solidFill>
              <a:latin typeface="Segoe Print" pitchFamily="2" charset="0"/>
            </a:endParaRPr>
          </a:p>
          <a:p>
            <a:pPr>
              <a:defRPr/>
            </a:pPr>
            <a:r>
              <a:rPr lang="hr-HR" sz="2400" b="1" dirty="0">
                <a:solidFill>
                  <a:srgbClr val="DEA900"/>
                </a:solidFill>
                <a:latin typeface="Segoe Print" pitchFamily="2" charset="0"/>
              </a:rPr>
              <a:t>Kohézia</a:t>
            </a:r>
            <a:r>
              <a:rPr lang="hr-HR" sz="2400" dirty="0">
                <a:solidFill>
                  <a:schemeClr val="accent6"/>
                </a:solidFill>
                <a:latin typeface="Segoe Print" pitchFamily="2" charset="0"/>
              </a:rPr>
              <a:t> identity značky však závisí od toho, do akej miery sú prvky značky </a:t>
            </a:r>
            <a:r>
              <a:rPr lang="hr-HR" sz="2400" b="1" dirty="0">
                <a:solidFill>
                  <a:srgbClr val="DEA900"/>
                </a:solidFill>
                <a:latin typeface="Segoe Print" pitchFamily="2" charset="0"/>
              </a:rPr>
              <a:t>konzistentné</a:t>
            </a:r>
            <a:r>
              <a:rPr lang="hr-HR" sz="2400" dirty="0">
                <a:solidFill>
                  <a:schemeClr val="accent6"/>
                </a:solidFill>
                <a:latin typeface="Segoe Print" pitchFamily="2" charset="0"/>
              </a:rPr>
              <a:t>.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39961426"/>
              </p:ext>
            </p:extLst>
          </p:nvPr>
        </p:nvGraphicFramePr>
        <p:xfrm>
          <a:off x="7412305" y="2225309"/>
          <a:ext cx="4559824" cy="3089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62479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86BF1E-B8F2-4B6C-A76B-D8673E0CF73D}"/>
              </a:ext>
            </a:extLst>
          </p:cNvPr>
          <p:cNvSpPr txBox="1"/>
          <p:nvPr/>
        </p:nvSpPr>
        <p:spPr>
          <a:xfrm>
            <a:off x="2773276" y="607506"/>
            <a:ext cx="6234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>
                <a:solidFill>
                  <a:schemeClr val="accent6"/>
                </a:solidFill>
                <a:latin typeface="Segoe Print" pitchFamily="2" charset="0"/>
              </a:rPr>
              <a:t>Účel značky 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50937956-F9E8-4796-8E1E-2932BB6CF382}"/>
              </a:ext>
            </a:extLst>
          </p:cNvPr>
          <p:cNvSpPr/>
          <p:nvPr/>
        </p:nvSpPr>
        <p:spPr>
          <a:xfrm>
            <a:off x="2602996" y="1582340"/>
            <a:ext cx="510680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sk-SK" altLang="es-ES" dirty="0">
              <a:latin typeface="Arial Rounded MT Bold" panose="020F0704030504030204" pitchFamily="34" charset="0"/>
            </a:endParaRPr>
          </a:p>
          <a:p>
            <a:pPr>
              <a:defRPr/>
            </a:pPr>
            <a:endParaRPr lang="sk-SK" altLang="es-ES" dirty="0"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k-SK" altLang="es-ES" b="1" dirty="0">
                <a:solidFill>
                  <a:srgbClr val="92D050"/>
                </a:solidFill>
                <a:latin typeface="Segoe Print" pitchFamily="2" charset="0"/>
              </a:rPr>
              <a:t>Dôvod existencie</a:t>
            </a:r>
            <a:r>
              <a:rPr lang="sk-SK" altLang="es-ES" b="1" dirty="0">
                <a:latin typeface="Segoe Print" pitchFamily="2" charset="0"/>
              </a:rPr>
              <a:t> </a:t>
            </a:r>
            <a:r>
              <a:rPr lang="sk-SK" altLang="es-ES" dirty="0">
                <a:latin typeface="Segoe Print" pitchFamily="2" charset="0"/>
              </a:rPr>
              <a:t>spoločnosti</a:t>
            </a:r>
            <a:endParaRPr lang="sk-SK" altLang="es-ES" b="1" dirty="0">
              <a:latin typeface="Segoe Prin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sk-SK" altLang="es-ES" dirty="0">
              <a:latin typeface="Segoe Prin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k-SK" altLang="es-ES" b="1" dirty="0">
                <a:solidFill>
                  <a:srgbClr val="92D050"/>
                </a:solidFill>
                <a:latin typeface="Segoe Print" pitchFamily="2" charset="0"/>
              </a:rPr>
              <a:t>Identita</a:t>
            </a:r>
            <a:r>
              <a:rPr lang="sk-SK" altLang="es-ES" b="1" dirty="0">
                <a:latin typeface="Segoe Print" pitchFamily="2" charset="0"/>
              </a:rPr>
              <a:t> </a:t>
            </a:r>
            <a:r>
              <a:rPr lang="sk-SK" altLang="es-ES" dirty="0">
                <a:latin typeface="Segoe Print" pitchFamily="2" charset="0"/>
              </a:rPr>
              <a:t>spoločnosti na trhu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sk-SK" altLang="es-ES" dirty="0">
              <a:latin typeface="Segoe Prin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k-SK" altLang="es-ES" dirty="0">
                <a:solidFill>
                  <a:srgbClr val="92D050"/>
                </a:solidFill>
                <a:latin typeface="Segoe Print" pitchFamily="2" charset="0"/>
              </a:rPr>
              <a:t>Spôsob </a:t>
            </a:r>
            <a:r>
              <a:rPr lang="sk-SK" altLang="es-ES" b="1" dirty="0">
                <a:solidFill>
                  <a:srgbClr val="92D050"/>
                </a:solidFill>
                <a:latin typeface="Segoe Print" pitchFamily="2" charset="0"/>
              </a:rPr>
              <a:t>odlíšenia sa </a:t>
            </a:r>
            <a:r>
              <a:rPr lang="sk-SK" altLang="es-ES" dirty="0">
                <a:latin typeface="Segoe Print" pitchFamily="2" charset="0"/>
              </a:rPr>
              <a:t>značky od konkurencie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sk-SK" altLang="es-ES" dirty="0">
              <a:latin typeface="Segoe Prin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k-SK" altLang="es-ES" b="1" dirty="0">
                <a:solidFill>
                  <a:srgbClr val="92D050"/>
                </a:solidFill>
                <a:latin typeface="Segoe Print" pitchFamily="2" charset="0"/>
              </a:rPr>
              <a:t>Pridanej hodnoty </a:t>
            </a:r>
            <a:r>
              <a:rPr lang="sk-SK" altLang="es-ES" dirty="0">
                <a:latin typeface="Segoe Print" pitchFamily="2" charset="0"/>
              </a:rPr>
              <a:t>k životu spotrebiteľov a spoločnosti</a:t>
            </a:r>
          </a:p>
          <a:p>
            <a:pPr>
              <a:defRPr/>
            </a:pPr>
            <a:endParaRPr lang="sk-SK" altLang="es-ES" dirty="0">
              <a:latin typeface="Segoe Print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814771" y="3883962"/>
            <a:ext cx="2157357" cy="125872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>
                <a:solidFill>
                  <a:schemeClr val="tx1"/>
                </a:solidFill>
                <a:latin typeface="Segoe Print" pitchFamily="2" charset="0"/>
              </a:rPr>
              <a:t>Spotrebiteľ</a:t>
            </a:r>
          </a:p>
        </p:txBody>
      </p:sp>
      <p:sp>
        <p:nvSpPr>
          <p:cNvPr id="17" name="Oval 16"/>
          <p:cNvSpPr/>
          <p:nvPr/>
        </p:nvSpPr>
        <p:spPr>
          <a:xfrm>
            <a:off x="8760775" y="2941951"/>
            <a:ext cx="1859927" cy="131709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>
                <a:latin typeface="Segoe Print" pitchFamily="2" charset="0"/>
              </a:rPr>
              <a:t>Účel</a:t>
            </a:r>
          </a:p>
        </p:txBody>
      </p:sp>
      <p:sp>
        <p:nvSpPr>
          <p:cNvPr id="18" name="Oval 17"/>
          <p:cNvSpPr/>
          <p:nvPr/>
        </p:nvSpPr>
        <p:spPr>
          <a:xfrm>
            <a:off x="7730103" y="1971300"/>
            <a:ext cx="1858901" cy="13330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>
                <a:solidFill>
                  <a:schemeClr val="tx1"/>
                </a:solidFill>
                <a:latin typeface="Segoe Print" pitchFamily="2" charset="0"/>
              </a:rPr>
              <a:t>Značka</a:t>
            </a:r>
          </a:p>
        </p:txBody>
      </p:sp>
    </p:spTree>
    <p:extLst>
      <p:ext uri="{BB962C8B-B14F-4D97-AF65-F5344CB8AC3E}">
        <p14:creationId xmlns:p14="http://schemas.microsoft.com/office/powerpoint/2010/main" val="175910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86BF1E-B8F2-4B6C-A76B-D8673E0CF73D}"/>
              </a:ext>
            </a:extLst>
          </p:cNvPr>
          <p:cNvSpPr txBox="1"/>
          <p:nvPr/>
        </p:nvSpPr>
        <p:spPr>
          <a:xfrm>
            <a:off x="2773276" y="414646"/>
            <a:ext cx="6234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>
                <a:solidFill>
                  <a:schemeClr val="accent6"/>
                </a:solidFill>
                <a:latin typeface="Segoe Print" pitchFamily="2" charset="0"/>
              </a:rPr>
              <a:t>Výhody účelu značky z obchodného hľadiska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50937956-F9E8-4796-8E1E-2932BB6CF382}"/>
              </a:ext>
            </a:extLst>
          </p:cNvPr>
          <p:cNvSpPr/>
          <p:nvPr/>
        </p:nvSpPr>
        <p:spPr>
          <a:xfrm>
            <a:off x="2773275" y="1990641"/>
            <a:ext cx="473647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sk-SK" altLang="es-ES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k-SK" altLang="es-ES" dirty="0">
                <a:latin typeface="Segoe Print" pitchFamily="2" charset="0"/>
              </a:rPr>
              <a:t>Spojenie so spotrebiteľmi prostredníctvom rôznych </a:t>
            </a:r>
            <a:r>
              <a:rPr lang="sk-SK" altLang="es-ES" b="1" dirty="0">
                <a:solidFill>
                  <a:schemeClr val="accent6"/>
                </a:solidFill>
                <a:latin typeface="Segoe Print" pitchFamily="2" charset="0"/>
              </a:rPr>
              <a:t>kontaktných bodov </a:t>
            </a:r>
          </a:p>
          <a:p>
            <a:pPr>
              <a:defRPr/>
            </a:pPr>
            <a:endParaRPr lang="sk-SK" altLang="es-ES" dirty="0">
              <a:latin typeface="Segoe Prin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k-SK" altLang="es-ES" dirty="0">
                <a:latin typeface="Segoe Print" pitchFamily="2" charset="0"/>
              </a:rPr>
              <a:t>Vytvorenie </a:t>
            </a:r>
            <a:r>
              <a:rPr lang="sk-SK" altLang="es-ES" b="1" dirty="0">
                <a:solidFill>
                  <a:schemeClr val="accent6"/>
                </a:solidFill>
                <a:latin typeface="Segoe Print" pitchFamily="2" charset="0"/>
              </a:rPr>
              <a:t>citového spojenia </a:t>
            </a:r>
            <a:r>
              <a:rPr lang="sk-SK" altLang="es-ES" dirty="0">
                <a:latin typeface="Segoe Print" pitchFamily="2" charset="0"/>
              </a:rPr>
              <a:t>a </a:t>
            </a:r>
            <a:r>
              <a:rPr lang="sk-SK" altLang="es-ES" b="1" dirty="0">
                <a:solidFill>
                  <a:schemeClr val="accent6"/>
                </a:solidFill>
                <a:latin typeface="Segoe Print" pitchFamily="2" charset="0"/>
              </a:rPr>
              <a:t>hlbšieho vzťahu  </a:t>
            </a:r>
          </a:p>
          <a:p>
            <a:pPr>
              <a:defRPr/>
            </a:pPr>
            <a:endParaRPr lang="sk-SK" altLang="es-ES" dirty="0">
              <a:latin typeface="Segoe Prin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altLang="es-ES" dirty="0">
                <a:latin typeface="Segoe Print" pitchFamily="2" charset="0"/>
              </a:rPr>
              <a:t>Byť </a:t>
            </a:r>
            <a:r>
              <a:rPr lang="pl-PL" altLang="es-ES" b="1" dirty="0">
                <a:solidFill>
                  <a:schemeClr val="accent6"/>
                </a:solidFill>
                <a:latin typeface="Segoe Print" pitchFamily="2" charset="0"/>
              </a:rPr>
              <a:t>nezabudnuteľný</a:t>
            </a:r>
            <a:r>
              <a:rPr lang="pl-PL" altLang="es-ES" dirty="0">
                <a:latin typeface="Segoe Print" pitchFamily="2" charset="0"/>
              </a:rPr>
              <a:t> a odlišovať značku od konkurencie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sk-SK" altLang="es-ES" dirty="0">
              <a:latin typeface="Segoe Prin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k-SK" altLang="es-ES" dirty="0">
                <a:latin typeface="Segoe Print" pitchFamily="2" charset="0"/>
              </a:rPr>
              <a:t>Zvýšená </a:t>
            </a:r>
            <a:r>
              <a:rPr lang="sk-SK" altLang="es-ES" b="1" dirty="0">
                <a:solidFill>
                  <a:schemeClr val="accent6"/>
                </a:solidFill>
                <a:latin typeface="Segoe Print" pitchFamily="2" charset="0"/>
              </a:rPr>
              <a:t>sila značky </a:t>
            </a: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666004500"/>
              </p:ext>
            </p:extLst>
          </p:nvPr>
        </p:nvGraphicFramePr>
        <p:xfrm>
          <a:off x="7398577" y="1990641"/>
          <a:ext cx="4650463" cy="3714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38780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3642</TotalTime>
  <Words>2883</Words>
  <Application>Microsoft Office PowerPoint</Application>
  <PresentationFormat>Širokouhlá</PresentationFormat>
  <Paragraphs>507</Paragraphs>
  <Slides>53</Slides>
  <Notes>4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53</vt:i4>
      </vt:variant>
    </vt:vector>
  </HeadingPairs>
  <TitlesOfParts>
    <vt:vector size="61" baseType="lpstr">
      <vt:lpstr>Arial</vt:lpstr>
      <vt:lpstr>Arial Rounded MT Bold</vt:lpstr>
      <vt:lpstr>Calibri</vt:lpstr>
      <vt:lpstr>Calibri Light</vt:lpstr>
      <vt:lpstr>Segoe Print</vt:lpstr>
      <vt:lpstr>Wingdings</vt:lpstr>
      <vt:lpstr>Office Theme</vt:lpstr>
      <vt:lpstr>1_Office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Diferenciácia značky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Usuario</dc:creator>
  <cp:lastModifiedBy>Mitková Ľudmila</cp:lastModifiedBy>
  <cp:revision>205</cp:revision>
  <dcterms:created xsi:type="dcterms:W3CDTF">2020-02-17T08:41:25Z</dcterms:created>
  <dcterms:modified xsi:type="dcterms:W3CDTF">2021-02-21T13:13:02Z</dcterms:modified>
</cp:coreProperties>
</file>