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6" r:id="rId3"/>
    <p:sldId id="293" r:id="rId4"/>
    <p:sldId id="338" r:id="rId5"/>
    <p:sldId id="258" r:id="rId6"/>
    <p:sldId id="277" r:id="rId7"/>
    <p:sldId id="279" r:id="rId8"/>
    <p:sldId id="287" r:id="rId9"/>
    <p:sldId id="278" r:id="rId10"/>
    <p:sldId id="291" r:id="rId11"/>
    <p:sldId id="273" r:id="rId12"/>
    <p:sldId id="274" r:id="rId13"/>
    <p:sldId id="281" r:id="rId14"/>
    <p:sldId id="280" r:id="rId15"/>
    <p:sldId id="290" r:id="rId16"/>
    <p:sldId id="295" r:id="rId17"/>
    <p:sldId id="285" r:id="rId18"/>
    <p:sldId id="296" r:id="rId19"/>
    <p:sldId id="298" r:id="rId20"/>
    <p:sldId id="312" r:id="rId21"/>
    <p:sldId id="313" r:id="rId22"/>
    <p:sldId id="314" r:id="rId23"/>
    <p:sldId id="323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37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24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CC0066"/>
    <a:srgbClr val="B489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2007" autoAdjust="0"/>
  </p:normalViewPr>
  <p:slideViewPr>
    <p:cSldViewPr snapToGrid="0">
      <p:cViewPr>
        <p:scale>
          <a:sx n="60" d="100"/>
          <a:sy n="60" d="100"/>
        </p:scale>
        <p:origin x="-1146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randingjournal.com/2018/02/ethical-branding-guide" TargetMode="Externa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og.spoongraphics.co.uk/articles/20-brilliant-design-case-studies-neatly-present-brand-identity-concepts" TargetMode="External"/><Relationship Id="rId1" Type="http://schemas.openxmlformats.org/officeDocument/2006/relationships/hyperlink" Target="https://www.thebrandingjournal.com/2014/07/airbnbs-consistent-rebrand-focuses-sense-belonging-community/" TargetMode="External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insiders/branding-differentiation" TargetMode="External"/><Relationship Id="rId1" Type="http://schemas.openxmlformats.org/officeDocument/2006/relationships/hyperlink" Target="https://www.personadesign.ie/brand-differentiation-30-ways-to-differentiate-your-brand/" TargetMode="External"/></Relationships>
</file>

<file path=ppt/diagrams/_rels/data3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mv8rCd_NiA" TargetMode="External"/><Relationship Id="rId1" Type="http://schemas.openxmlformats.org/officeDocument/2006/relationships/hyperlink" Target="https://youtu.be/YNXU1IR2LR8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hebrandingjournal.com/2018/02/ethical-branding-guide" TargetMode="External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og.spoongraphics.co.uk/articles/20-brilliant-design-case-studies-neatly-present-brand-identity-concepts" TargetMode="External"/><Relationship Id="rId1" Type="http://schemas.openxmlformats.org/officeDocument/2006/relationships/hyperlink" Target="https://www.thebrandingjournal.com/2014/07/airbnbs-consistent-rebrand-focuses-sense-belonging-community/" TargetMode="External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hubspot.com/insiders/branding-differentiation" TargetMode="External"/><Relationship Id="rId1" Type="http://schemas.openxmlformats.org/officeDocument/2006/relationships/hyperlink" Target="https://www.personadesign.ie/brand-differentiation-30-ways-to-differentiate-your-brand/" TargetMode="External"/></Relationships>
</file>

<file path=ppt/diagrams/_rels/drawing3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mv8rCd_NiA" TargetMode="External"/><Relationship Id="rId1" Type="http://schemas.openxmlformats.org/officeDocument/2006/relationships/hyperlink" Target="https://youtu.be/YNXU1IR2LR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80F87-3A4C-4FE8-BEA5-4AEBFBF9EFF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54E13FC-6A8B-4D85-82F4-98A76EF8A64F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Segoe Print" pitchFamily="2" charset="0"/>
            </a:rPr>
            <a:t>Brand name</a:t>
          </a:r>
        </a:p>
      </dgm:t>
    </dgm:pt>
    <dgm:pt modelId="{40178E27-BAEC-4A4F-8446-771ABCA24240}" type="parTrans" cxnId="{F48DB06F-8312-4ACE-BBF8-19A56F2FAAF4}">
      <dgm:prSet/>
      <dgm:spPr/>
      <dgm:t>
        <a:bodyPr/>
        <a:lstStyle/>
        <a:p>
          <a:endParaRPr lang="hr-HR"/>
        </a:p>
      </dgm:t>
    </dgm:pt>
    <dgm:pt modelId="{2B60818A-9F58-46DA-BFB0-DE2D24102885}" type="sibTrans" cxnId="{F48DB06F-8312-4ACE-BBF8-19A56F2FAAF4}">
      <dgm:prSet/>
      <dgm:spPr/>
      <dgm:t>
        <a:bodyPr/>
        <a:lstStyle/>
        <a:p>
          <a:endParaRPr lang="hr-HR"/>
        </a:p>
      </dgm:t>
    </dgm:pt>
    <dgm:pt modelId="{45A368FD-2912-404A-9DBD-8274C477B64F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Segoe Print" pitchFamily="2" charset="0"/>
            </a:rPr>
            <a:t>Logos</a:t>
          </a:r>
        </a:p>
      </dgm:t>
    </dgm:pt>
    <dgm:pt modelId="{5B9CA724-68C0-43FD-A226-BFC22264D657}" type="parTrans" cxnId="{0BA9AE77-A5A4-4CB7-90FF-4E5949FBE140}">
      <dgm:prSet/>
      <dgm:spPr/>
      <dgm:t>
        <a:bodyPr/>
        <a:lstStyle/>
        <a:p>
          <a:endParaRPr lang="hr-HR"/>
        </a:p>
      </dgm:t>
    </dgm:pt>
    <dgm:pt modelId="{F8F93FF3-9DA2-4EFA-AD15-C11AA6537A7C}" type="sibTrans" cxnId="{0BA9AE77-A5A4-4CB7-90FF-4E5949FBE140}">
      <dgm:prSet/>
      <dgm:spPr/>
      <dgm:t>
        <a:bodyPr/>
        <a:lstStyle/>
        <a:p>
          <a:endParaRPr lang="hr-HR"/>
        </a:p>
      </dgm:t>
    </dgm:pt>
    <dgm:pt modelId="{9FCEBD12-E492-4CE6-A975-98F630311610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Segoe Print" pitchFamily="2" charset="0"/>
            </a:rPr>
            <a:t>Symbols</a:t>
          </a:r>
        </a:p>
      </dgm:t>
    </dgm:pt>
    <dgm:pt modelId="{92941169-C758-4398-A7E6-27BB51CD9185}" type="parTrans" cxnId="{1F419034-E91D-42D1-A266-FA2D9CA4E404}">
      <dgm:prSet/>
      <dgm:spPr/>
      <dgm:t>
        <a:bodyPr/>
        <a:lstStyle/>
        <a:p>
          <a:endParaRPr lang="hr-HR"/>
        </a:p>
      </dgm:t>
    </dgm:pt>
    <dgm:pt modelId="{D8E0077F-55CA-4C37-A136-2D614909595A}" type="sibTrans" cxnId="{1F419034-E91D-42D1-A266-FA2D9CA4E404}">
      <dgm:prSet/>
      <dgm:spPr/>
      <dgm:t>
        <a:bodyPr/>
        <a:lstStyle/>
        <a:p>
          <a:endParaRPr lang="hr-HR"/>
        </a:p>
      </dgm:t>
    </dgm:pt>
    <dgm:pt modelId="{433CBE13-2CA4-4B66-A6E6-85AEFDBAA477}">
      <dgm:prSet phldrT="[Text]"/>
      <dgm:spPr/>
      <dgm:t>
        <a:bodyPr/>
        <a:lstStyle/>
        <a:p>
          <a:r>
            <a:rPr lang="en-US" b="0" noProof="0" dirty="0">
              <a:solidFill>
                <a:schemeClr val="tx1"/>
              </a:solidFill>
              <a:latin typeface="Segoe Print" pitchFamily="2" charset="0"/>
            </a:rPr>
            <a:t>Characters</a:t>
          </a:r>
        </a:p>
      </dgm:t>
    </dgm:pt>
    <dgm:pt modelId="{F53114C5-0F6A-40C0-9029-B35B9CBAEEE3}" type="parTrans" cxnId="{90898C93-C3FD-4805-A821-1E558DA542B6}">
      <dgm:prSet/>
      <dgm:spPr/>
      <dgm:t>
        <a:bodyPr/>
        <a:lstStyle/>
        <a:p>
          <a:endParaRPr lang="hr-HR"/>
        </a:p>
      </dgm:t>
    </dgm:pt>
    <dgm:pt modelId="{E960B469-BB72-41ED-BCC2-10AD6AE635CF}" type="sibTrans" cxnId="{90898C93-C3FD-4805-A821-1E558DA542B6}">
      <dgm:prSet/>
      <dgm:spPr/>
      <dgm:t>
        <a:bodyPr/>
        <a:lstStyle/>
        <a:p>
          <a:endParaRPr lang="hr-HR"/>
        </a:p>
      </dgm:t>
    </dgm:pt>
    <dgm:pt modelId="{72CB6ECC-6C48-47CC-B653-1284B1880D93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Segoe Print" pitchFamily="2" charset="0"/>
            </a:rPr>
            <a:t>Slogans</a:t>
          </a:r>
        </a:p>
      </dgm:t>
    </dgm:pt>
    <dgm:pt modelId="{5C30E0F6-68DE-49D3-9F0B-479D355DD871}" type="parTrans" cxnId="{55686170-3109-441A-8BCC-44B294C51733}">
      <dgm:prSet/>
      <dgm:spPr/>
      <dgm:t>
        <a:bodyPr/>
        <a:lstStyle/>
        <a:p>
          <a:endParaRPr lang="hr-HR"/>
        </a:p>
      </dgm:t>
    </dgm:pt>
    <dgm:pt modelId="{8E36CA97-83D2-4EDF-96EC-A1FC142235C2}" type="sibTrans" cxnId="{55686170-3109-441A-8BCC-44B294C51733}">
      <dgm:prSet/>
      <dgm:spPr/>
      <dgm:t>
        <a:bodyPr/>
        <a:lstStyle/>
        <a:p>
          <a:endParaRPr lang="hr-HR"/>
        </a:p>
      </dgm:t>
    </dgm:pt>
    <dgm:pt modelId="{78ADC643-80EC-426E-BF78-BD6F39B639C8}">
      <dgm:prSet phldrT="[Tex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  <a:latin typeface="Segoe Print" pitchFamily="2" charset="0"/>
            </a:rPr>
            <a:t>URLs</a:t>
          </a:r>
        </a:p>
      </dgm:t>
    </dgm:pt>
    <dgm:pt modelId="{B1727DE3-45BE-401B-B4A1-1E55DAECB2E2}" type="parTrans" cxnId="{FD48D6F7-54A3-48E9-BAA3-F5BD682D7F4A}">
      <dgm:prSet/>
      <dgm:spPr/>
      <dgm:t>
        <a:bodyPr/>
        <a:lstStyle/>
        <a:p>
          <a:endParaRPr lang="hr-HR"/>
        </a:p>
      </dgm:t>
    </dgm:pt>
    <dgm:pt modelId="{AA48C87E-1800-48C6-A4C8-F6351F6A0F63}" type="sibTrans" cxnId="{FD48D6F7-54A3-48E9-BAA3-F5BD682D7F4A}">
      <dgm:prSet/>
      <dgm:spPr/>
      <dgm:t>
        <a:bodyPr/>
        <a:lstStyle/>
        <a:p>
          <a:endParaRPr lang="hr-HR"/>
        </a:p>
      </dgm:t>
    </dgm:pt>
    <dgm:pt modelId="{2176174F-6204-4F3F-8E37-763BC1B80C35}" type="pres">
      <dgm:prSet presAssocID="{81180F87-3A4C-4FE8-BEA5-4AEBFBF9EF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073341-D23F-4548-96CA-57C97BF5E801}" type="pres">
      <dgm:prSet presAssocID="{A54E13FC-6A8B-4D85-82F4-98A76EF8A64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921E3-AA4B-4F70-BD0B-ED2845390802}" type="pres">
      <dgm:prSet presAssocID="{2B60818A-9F58-46DA-BFB0-DE2D24102885}" presName="sibTrans" presStyleLbl="sibTrans2D1" presStyleIdx="0" presStyleCnt="6"/>
      <dgm:spPr/>
      <dgm:t>
        <a:bodyPr/>
        <a:lstStyle/>
        <a:p>
          <a:endParaRPr lang="pl-PL"/>
        </a:p>
      </dgm:t>
    </dgm:pt>
    <dgm:pt modelId="{8C94CCA1-4686-4497-88A1-D5F4EB225FA0}" type="pres">
      <dgm:prSet presAssocID="{2B60818A-9F58-46DA-BFB0-DE2D24102885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36DE1611-6F80-481C-96A3-274FA14DE9F2}" type="pres">
      <dgm:prSet presAssocID="{45A368FD-2912-404A-9DBD-8274C477B6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670F1B-4405-4A12-9F8A-01B5227B1E60}" type="pres">
      <dgm:prSet presAssocID="{F8F93FF3-9DA2-4EFA-AD15-C11AA6537A7C}" presName="sibTrans" presStyleLbl="sibTrans2D1" presStyleIdx="1" presStyleCnt="6"/>
      <dgm:spPr/>
      <dgm:t>
        <a:bodyPr/>
        <a:lstStyle/>
        <a:p>
          <a:endParaRPr lang="pl-PL"/>
        </a:p>
      </dgm:t>
    </dgm:pt>
    <dgm:pt modelId="{DCE406C6-FED9-4DA8-AC6C-B5E42B4AD7DA}" type="pres">
      <dgm:prSet presAssocID="{F8F93FF3-9DA2-4EFA-AD15-C11AA6537A7C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72C49967-1FDF-4C14-9F47-FC1AE3C0EFE2}" type="pres">
      <dgm:prSet presAssocID="{9FCEBD12-E492-4CE6-A975-98F630311610}" presName="node" presStyleLbl="node1" presStyleIdx="2" presStyleCnt="6" custRadScaleRad="137570" custRadScaleInc="-269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040E2F-70C2-4539-A3C0-E7AFB7D96170}" type="pres">
      <dgm:prSet presAssocID="{D8E0077F-55CA-4C37-A136-2D614909595A}" presName="sibTrans" presStyleLbl="sibTrans2D1" presStyleIdx="2" presStyleCnt="6"/>
      <dgm:spPr/>
      <dgm:t>
        <a:bodyPr/>
        <a:lstStyle/>
        <a:p>
          <a:endParaRPr lang="pl-PL"/>
        </a:p>
      </dgm:t>
    </dgm:pt>
    <dgm:pt modelId="{0BB2251E-6669-408D-9947-E1AB985E9A61}" type="pres">
      <dgm:prSet presAssocID="{D8E0077F-55CA-4C37-A136-2D614909595A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910FEF35-6ED7-42AD-94C5-2B3C2CD88C26}" type="pres">
      <dgm:prSet presAssocID="{433CBE13-2CA4-4B66-A6E6-85AEFDBAA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CE8FF0-5333-4E38-B55B-C310F64C6B4F}" type="pres">
      <dgm:prSet presAssocID="{E960B469-BB72-41ED-BCC2-10AD6AE635CF}" presName="sibTrans" presStyleLbl="sibTrans2D1" presStyleIdx="3" presStyleCnt="6"/>
      <dgm:spPr/>
      <dgm:t>
        <a:bodyPr/>
        <a:lstStyle/>
        <a:p>
          <a:endParaRPr lang="pl-PL"/>
        </a:p>
      </dgm:t>
    </dgm:pt>
    <dgm:pt modelId="{3961EBDB-1283-4588-9000-AF23A4465657}" type="pres">
      <dgm:prSet presAssocID="{E960B469-BB72-41ED-BCC2-10AD6AE635CF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177D7335-F82D-452A-83DF-4A5CF2665DEF}" type="pres">
      <dgm:prSet presAssocID="{72CB6ECC-6C48-47CC-B653-1284B1880D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E00E02-D7A5-406E-8D6D-1E3FDC0E6FC5}" type="pres">
      <dgm:prSet presAssocID="{8E36CA97-83D2-4EDF-96EC-A1FC142235C2}" presName="sibTrans" presStyleLbl="sibTrans2D1" presStyleIdx="4" presStyleCnt="6"/>
      <dgm:spPr/>
      <dgm:t>
        <a:bodyPr/>
        <a:lstStyle/>
        <a:p>
          <a:endParaRPr lang="pl-PL"/>
        </a:p>
      </dgm:t>
    </dgm:pt>
    <dgm:pt modelId="{8361A0EE-F91F-4D54-96D6-112454A403F8}" type="pres">
      <dgm:prSet presAssocID="{8E36CA97-83D2-4EDF-96EC-A1FC142235C2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8A67ED8D-0613-43DB-8B3B-8955E8A4B6FD}" type="pres">
      <dgm:prSet presAssocID="{78ADC643-80EC-426E-BF78-BD6F39B639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93DF4D-5680-4639-896C-90218E1C8A76}" type="pres">
      <dgm:prSet presAssocID="{AA48C87E-1800-48C6-A4C8-F6351F6A0F63}" presName="sibTrans" presStyleLbl="sibTrans2D1" presStyleIdx="5" presStyleCnt="6"/>
      <dgm:spPr/>
      <dgm:t>
        <a:bodyPr/>
        <a:lstStyle/>
        <a:p>
          <a:endParaRPr lang="pl-PL"/>
        </a:p>
      </dgm:t>
    </dgm:pt>
    <dgm:pt modelId="{56D0A764-DCE8-47B9-9FA1-BBAA155DBE6E}" type="pres">
      <dgm:prSet presAssocID="{AA48C87E-1800-48C6-A4C8-F6351F6A0F63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7C0924D6-C448-4547-90E1-F1600B16D959}" type="presOf" srcId="{2B60818A-9F58-46DA-BFB0-DE2D24102885}" destId="{F54921E3-AA4B-4F70-BD0B-ED2845390802}" srcOrd="0" destOrd="0" presId="urn:microsoft.com/office/officeart/2005/8/layout/cycle2"/>
    <dgm:cxn modelId="{0FA30222-1F37-4D46-A129-AD6EAC9F9C41}" type="presOf" srcId="{72CB6ECC-6C48-47CC-B653-1284B1880D93}" destId="{177D7335-F82D-452A-83DF-4A5CF2665DEF}" srcOrd="0" destOrd="0" presId="urn:microsoft.com/office/officeart/2005/8/layout/cycle2"/>
    <dgm:cxn modelId="{F48DB06F-8312-4ACE-BBF8-19A56F2FAAF4}" srcId="{81180F87-3A4C-4FE8-BEA5-4AEBFBF9EFF6}" destId="{A54E13FC-6A8B-4D85-82F4-98A76EF8A64F}" srcOrd="0" destOrd="0" parTransId="{40178E27-BAEC-4A4F-8446-771ABCA24240}" sibTransId="{2B60818A-9F58-46DA-BFB0-DE2D24102885}"/>
    <dgm:cxn modelId="{2BDAB73C-96B6-47BA-9965-E6B5169D3C50}" type="presOf" srcId="{8E36CA97-83D2-4EDF-96EC-A1FC142235C2}" destId="{C2E00E02-D7A5-406E-8D6D-1E3FDC0E6FC5}" srcOrd="0" destOrd="0" presId="urn:microsoft.com/office/officeart/2005/8/layout/cycle2"/>
    <dgm:cxn modelId="{8A2AAC2A-EB2F-4521-9A06-7C5ED7D7D23B}" type="presOf" srcId="{2B60818A-9F58-46DA-BFB0-DE2D24102885}" destId="{8C94CCA1-4686-4497-88A1-D5F4EB225FA0}" srcOrd="1" destOrd="0" presId="urn:microsoft.com/office/officeart/2005/8/layout/cycle2"/>
    <dgm:cxn modelId="{0D3FF284-6AD2-4EA7-B003-6A2F95568E8E}" type="presOf" srcId="{D8E0077F-55CA-4C37-A136-2D614909595A}" destId="{1E040E2F-70C2-4539-A3C0-E7AFB7D96170}" srcOrd="0" destOrd="0" presId="urn:microsoft.com/office/officeart/2005/8/layout/cycle2"/>
    <dgm:cxn modelId="{E5092A80-BCD0-48FB-8A10-C429B47CC9AB}" type="presOf" srcId="{AA48C87E-1800-48C6-A4C8-F6351F6A0F63}" destId="{E193DF4D-5680-4639-896C-90218E1C8A76}" srcOrd="0" destOrd="0" presId="urn:microsoft.com/office/officeart/2005/8/layout/cycle2"/>
    <dgm:cxn modelId="{2B2A83C2-0DB1-4E02-AE01-30979665353E}" type="presOf" srcId="{F8F93FF3-9DA2-4EFA-AD15-C11AA6537A7C}" destId="{0C670F1B-4405-4A12-9F8A-01B5227B1E60}" srcOrd="0" destOrd="0" presId="urn:microsoft.com/office/officeart/2005/8/layout/cycle2"/>
    <dgm:cxn modelId="{0BA9AE77-A5A4-4CB7-90FF-4E5949FBE140}" srcId="{81180F87-3A4C-4FE8-BEA5-4AEBFBF9EFF6}" destId="{45A368FD-2912-404A-9DBD-8274C477B64F}" srcOrd="1" destOrd="0" parTransId="{5B9CA724-68C0-43FD-A226-BFC22264D657}" sibTransId="{F8F93FF3-9DA2-4EFA-AD15-C11AA6537A7C}"/>
    <dgm:cxn modelId="{D9447857-FCDA-413E-A1D5-6854954D090D}" type="presOf" srcId="{45A368FD-2912-404A-9DBD-8274C477B64F}" destId="{36DE1611-6F80-481C-96A3-274FA14DE9F2}" srcOrd="0" destOrd="0" presId="urn:microsoft.com/office/officeart/2005/8/layout/cycle2"/>
    <dgm:cxn modelId="{FD48D6F7-54A3-48E9-BAA3-F5BD682D7F4A}" srcId="{81180F87-3A4C-4FE8-BEA5-4AEBFBF9EFF6}" destId="{78ADC643-80EC-426E-BF78-BD6F39B639C8}" srcOrd="5" destOrd="0" parTransId="{B1727DE3-45BE-401B-B4A1-1E55DAECB2E2}" sibTransId="{AA48C87E-1800-48C6-A4C8-F6351F6A0F63}"/>
    <dgm:cxn modelId="{24EA1691-E525-4F9C-AE63-B44F1A59388D}" type="presOf" srcId="{AA48C87E-1800-48C6-A4C8-F6351F6A0F63}" destId="{56D0A764-DCE8-47B9-9FA1-BBAA155DBE6E}" srcOrd="1" destOrd="0" presId="urn:microsoft.com/office/officeart/2005/8/layout/cycle2"/>
    <dgm:cxn modelId="{E6684622-F10F-429B-9253-8753D39E2EF1}" type="presOf" srcId="{E960B469-BB72-41ED-BCC2-10AD6AE635CF}" destId="{3961EBDB-1283-4588-9000-AF23A4465657}" srcOrd="1" destOrd="0" presId="urn:microsoft.com/office/officeart/2005/8/layout/cycle2"/>
    <dgm:cxn modelId="{EADEDC45-F3AF-4E7C-BBF0-B4182C0A13D0}" type="presOf" srcId="{D8E0077F-55CA-4C37-A136-2D614909595A}" destId="{0BB2251E-6669-408D-9947-E1AB985E9A61}" srcOrd="1" destOrd="0" presId="urn:microsoft.com/office/officeart/2005/8/layout/cycle2"/>
    <dgm:cxn modelId="{8091CFEB-193D-42E2-8985-B277FDA7DC77}" type="presOf" srcId="{78ADC643-80EC-426E-BF78-BD6F39B639C8}" destId="{8A67ED8D-0613-43DB-8B3B-8955E8A4B6FD}" srcOrd="0" destOrd="0" presId="urn:microsoft.com/office/officeart/2005/8/layout/cycle2"/>
    <dgm:cxn modelId="{35E6F035-646D-4B49-8E69-D0B7C2B390C9}" type="presOf" srcId="{F8F93FF3-9DA2-4EFA-AD15-C11AA6537A7C}" destId="{DCE406C6-FED9-4DA8-AC6C-B5E42B4AD7DA}" srcOrd="1" destOrd="0" presId="urn:microsoft.com/office/officeart/2005/8/layout/cycle2"/>
    <dgm:cxn modelId="{36EFD9C2-B7C8-49DC-B215-4A50430949BA}" type="presOf" srcId="{E960B469-BB72-41ED-BCC2-10AD6AE635CF}" destId="{EFCE8FF0-5333-4E38-B55B-C310F64C6B4F}" srcOrd="0" destOrd="0" presId="urn:microsoft.com/office/officeart/2005/8/layout/cycle2"/>
    <dgm:cxn modelId="{1B654E29-B242-4423-8297-2CFBFBADCF58}" type="presOf" srcId="{81180F87-3A4C-4FE8-BEA5-4AEBFBF9EFF6}" destId="{2176174F-6204-4F3F-8E37-763BC1B80C35}" srcOrd="0" destOrd="0" presId="urn:microsoft.com/office/officeart/2005/8/layout/cycle2"/>
    <dgm:cxn modelId="{907BAE89-6429-4A45-A07F-2D86E813D8A6}" type="presOf" srcId="{A54E13FC-6A8B-4D85-82F4-98A76EF8A64F}" destId="{DA073341-D23F-4548-96CA-57C97BF5E801}" srcOrd="0" destOrd="0" presId="urn:microsoft.com/office/officeart/2005/8/layout/cycle2"/>
    <dgm:cxn modelId="{1F419034-E91D-42D1-A266-FA2D9CA4E404}" srcId="{81180F87-3A4C-4FE8-BEA5-4AEBFBF9EFF6}" destId="{9FCEBD12-E492-4CE6-A975-98F630311610}" srcOrd="2" destOrd="0" parTransId="{92941169-C758-4398-A7E6-27BB51CD9185}" sibTransId="{D8E0077F-55CA-4C37-A136-2D614909595A}"/>
    <dgm:cxn modelId="{A42A153C-395F-406C-A3F4-74866342C1E9}" type="presOf" srcId="{9FCEBD12-E492-4CE6-A975-98F630311610}" destId="{72C49967-1FDF-4C14-9F47-FC1AE3C0EFE2}" srcOrd="0" destOrd="0" presId="urn:microsoft.com/office/officeart/2005/8/layout/cycle2"/>
    <dgm:cxn modelId="{0D944243-5CA8-4291-9E2B-CA64AE05E4A1}" type="presOf" srcId="{433CBE13-2CA4-4B66-A6E6-85AEFDBAA477}" destId="{910FEF35-6ED7-42AD-94C5-2B3C2CD88C26}" srcOrd="0" destOrd="0" presId="urn:microsoft.com/office/officeart/2005/8/layout/cycle2"/>
    <dgm:cxn modelId="{D43C4FE7-153D-4BB9-8037-61B9AF11CA4F}" type="presOf" srcId="{8E36CA97-83D2-4EDF-96EC-A1FC142235C2}" destId="{8361A0EE-F91F-4D54-96D6-112454A403F8}" srcOrd="1" destOrd="0" presId="urn:microsoft.com/office/officeart/2005/8/layout/cycle2"/>
    <dgm:cxn modelId="{90898C93-C3FD-4805-A821-1E558DA542B6}" srcId="{81180F87-3A4C-4FE8-BEA5-4AEBFBF9EFF6}" destId="{433CBE13-2CA4-4B66-A6E6-85AEFDBAA477}" srcOrd="3" destOrd="0" parTransId="{F53114C5-0F6A-40C0-9029-B35B9CBAEEE3}" sibTransId="{E960B469-BB72-41ED-BCC2-10AD6AE635CF}"/>
    <dgm:cxn modelId="{55686170-3109-441A-8BCC-44B294C51733}" srcId="{81180F87-3A4C-4FE8-BEA5-4AEBFBF9EFF6}" destId="{72CB6ECC-6C48-47CC-B653-1284B1880D93}" srcOrd="4" destOrd="0" parTransId="{5C30E0F6-68DE-49D3-9F0B-479D355DD871}" sibTransId="{8E36CA97-83D2-4EDF-96EC-A1FC142235C2}"/>
    <dgm:cxn modelId="{F35366CF-30A7-4985-98FC-14B03C3D22FE}" type="presParOf" srcId="{2176174F-6204-4F3F-8E37-763BC1B80C35}" destId="{DA073341-D23F-4548-96CA-57C97BF5E801}" srcOrd="0" destOrd="0" presId="urn:microsoft.com/office/officeart/2005/8/layout/cycle2"/>
    <dgm:cxn modelId="{073A7452-D159-44F7-B77B-D8595013E0E8}" type="presParOf" srcId="{2176174F-6204-4F3F-8E37-763BC1B80C35}" destId="{F54921E3-AA4B-4F70-BD0B-ED2845390802}" srcOrd="1" destOrd="0" presId="urn:microsoft.com/office/officeart/2005/8/layout/cycle2"/>
    <dgm:cxn modelId="{8F1D9300-BD29-44AD-B292-6EE2DBAC4F85}" type="presParOf" srcId="{F54921E3-AA4B-4F70-BD0B-ED2845390802}" destId="{8C94CCA1-4686-4497-88A1-D5F4EB225FA0}" srcOrd="0" destOrd="0" presId="urn:microsoft.com/office/officeart/2005/8/layout/cycle2"/>
    <dgm:cxn modelId="{887AA411-8A7F-4A31-8D1B-068B137F6355}" type="presParOf" srcId="{2176174F-6204-4F3F-8E37-763BC1B80C35}" destId="{36DE1611-6F80-481C-96A3-274FA14DE9F2}" srcOrd="2" destOrd="0" presId="urn:microsoft.com/office/officeart/2005/8/layout/cycle2"/>
    <dgm:cxn modelId="{0FB9E4D2-3A84-4348-8D9D-52842A2702C5}" type="presParOf" srcId="{2176174F-6204-4F3F-8E37-763BC1B80C35}" destId="{0C670F1B-4405-4A12-9F8A-01B5227B1E60}" srcOrd="3" destOrd="0" presId="urn:microsoft.com/office/officeart/2005/8/layout/cycle2"/>
    <dgm:cxn modelId="{FABD67CA-20CD-4D43-AA98-BF163DD28AB3}" type="presParOf" srcId="{0C670F1B-4405-4A12-9F8A-01B5227B1E60}" destId="{DCE406C6-FED9-4DA8-AC6C-B5E42B4AD7DA}" srcOrd="0" destOrd="0" presId="urn:microsoft.com/office/officeart/2005/8/layout/cycle2"/>
    <dgm:cxn modelId="{5AA9CBDC-8859-4835-B538-F3AC3EEA0FFB}" type="presParOf" srcId="{2176174F-6204-4F3F-8E37-763BC1B80C35}" destId="{72C49967-1FDF-4C14-9F47-FC1AE3C0EFE2}" srcOrd="4" destOrd="0" presId="urn:microsoft.com/office/officeart/2005/8/layout/cycle2"/>
    <dgm:cxn modelId="{B66C5CA2-0FE5-4A8E-BEDD-518E45A2B078}" type="presParOf" srcId="{2176174F-6204-4F3F-8E37-763BC1B80C35}" destId="{1E040E2F-70C2-4539-A3C0-E7AFB7D96170}" srcOrd="5" destOrd="0" presId="urn:microsoft.com/office/officeart/2005/8/layout/cycle2"/>
    <dgm:cxn modelId="{093AF6FC-4551-43C9-82D3-8D0BED263139}" type="presParOf" srcId="{1E040E2F-70C2-4539-A3C0-E7AFB7D96170}" destId="{0BB2251E-6669-408D-9947-E1AB985E9A61}" srcOrd="0" destOrd="0" presId="urn:microsoft.com/office/officeart/2005/8/layout/cycle2"/>
    <dgm:cxn modelId="{2D4F1128-1726-4708-ACBA-57C4BBF3E0A6}" type="presParOf" srcId="{2176174F-6204-4F3F-8E37-763BC1B80C35}" destId="{910FEF35-6ED7-42AD-94C5-2B3C2CD88C26}" srcOrd="6" destOrd="0" presId="urn:microsoft.com/office/officeart/2005/8/layout/cycle2"/>
    <dgm:cxn modelId="{8028672D-1CDC-4C7E-857B-C464BF965C64}" type="presParOf" srcId="{2176174F-6204-4F3F-8E37-763BC1B80C35}" destId="{EFCE8FF0-5333-4E38-B55B-C310F64C6B4F}" srcOrd="7" destOrd="0" presId="urn:microsoft.com/office/officeart/2005/8/layout/cycle2"/>
    <dgm:cxn modelId="{7B69CE88-C5BD-402D-85FD-9CC243F078D5}" type="presParOf" srcId="{EFCE8FF0-5333-4E38-B55B-C310F64C6B4F}" destId="{3961EBDB-1283-4588-9000-AF23A4465657}" srcOrd="0" destOrd="0" presId="urn:microsoft.com/office/officeart/2005/8/layout/cycle2"/>
    <dgm:cxn modelId="{4E4ABD7F-B35C-41B7-8ABE-18BDF9D8927F}" type="presParOf" srcId="{2176174F-6204-4F3F-8E37-763BC1B80C35}" destId="{177D7335-F82D-452A-83DF-4A5CF2665DEF}" srcOrd="8" destOrd="0" presId="urn:microsoft.com/office/officeart/2005/8/layout/cycle2"/>
    <dgm:cxn modelId="{142606B8-011A-4662-8D1A-080078CCD3B5}" type="presParOf" srcId="{2176174F-6204-4F3F-8E37-763BC1B80C35}" destId="{C2E00E02-D7A5-406E-8D6D-1E3FDC0E6FC5}" srcOrd="9" destOrd="0" presId="urn:microsoft.com/office/officeart/2005/8/layout/cycle2"/>
    <dgm:cxn modelId="{24600CFD-EDC5-4427-8A81-63C4C808BC5D}" type="presParOf" srcId="{C2E00E02-D7A5-406E-8D6D-1E3FDC0E6FC5}" destId="{8361A0EE-F91F-4D54-96D6-112454A403F8}" srcOrd="0" destOrd="0" presId="urn:microsoft.com/office/officeart/2005/8/layout/cycle2"/>
    <dgm:cxn modelId="{B7312A73-B823-448E-8EAD-994FFAC32567}" type="presParOf" srcId="{2176174F-6204-4F3F-8E37-763BC1B80C35}" destId="{8A67ED8D-0613-43DB-8B3B-8955E8A4B6FD}" srcOrd="10" destOrd="0" presId="urn:microsoft.com/office/officeart/2005/8/layout/cycle2"/>
    <dgm:cxn modelId="{34875322-1C39-49E8-BB85-B30F2859E7DF}" type="presParOf" srcId="{2176174F-6204-4F3F-8E37-763BC1B80C35}" destId="{E193DF4D-5680-4639-896C-90218E1C8A76}" srcOrd="11" destOrd="0" presId="urn:microsoft.com/office/officeart/2005/8/layout/cycle2"/>
    <dgm:cxn modelId="{13549A2F-91D9-4F30-9B02-B82FC6A213E3}" type="presParOf" srcId="{E193DF4D-5680-4639-896C-90218E1C8A76}" destId="{56D0A764-DCE8-47B9-9FA1-BBAA155DBE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9E4267-38D1-41A5-BBFF-25B980626E4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DCDCA09-8B6D-44C9-8A79-1D4C7088A4A9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Tożsamość marki</a:t>
          </a:r>
          <a:endParaRPr lang="hr-HR" dirty="0">
            <a:latin typeface="Segoe Print" panose="02000600000000000000" pitchFamily="2" charset="0"/>
          </a:endParaRPr>
        </a:p>
      </dgm:t>
    </dgm:pt>
    <dgm:pt modelId="{605FCC1C-CBC8-419F-995A-21353032FC94}" type="parTrans" cxnId="{5C5640F6-2829-4DC7-9BCA-6B03898FA18C}">
      <dgm:prSet/>
      <dgm:spPr/>
      <dgm:t>
        <a:bodyPr/>
        <a:lstStyle/>
        <a:p>
          <a:endParaRPr lang="hr-HR"/>
        </a:p>
      </dgm:t>
    </dgm:pt>
    <dgm:pt modelId="{1AA6E49B-D102-475C-B9B3-B532211B002C}" type="sibTrans" cxnId="{5C5640F6-2829-4DC7-9BCA-6B03898FA18C}">
      <dgm:prSet/>
      <dgm:spPr/>
      <dgm:t>
        <a:bodyPr/>
        <a:lstStyle/>
        <a:p>
          <a:endParaRPr lang="hr-HR"/>
        </a:p>
      </dgm:t>
    </dgm:pt>
    <dgm:pt modelId="{7A2AE1D4-0D5C-421F-A68E-27828D00A47C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Zapadająca w pamięć i unikalny zestaw skojarzeń z marką. Jego dwie główne cechy to: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4BB98A3B-8D69-4839-BF9D-EB4341BF1C43}" type="parTrans" cxnId="{CE6E221D-D894-48A0-A7D9-B1C42BBE3CB6}">
      <dgm:prSet/>
      <dgm:spPr/>
      <dgm:t>
        <a:bodyPr/>
        <a:lstStyle/>
        <a:p>
          <a:endParaRPr lang="hr-HR"/>
        </a:p>
      </dgm:t>
    </dgm:pt>
    <dgm:pt modelId="{D9C2A24C-B77B-4DDE-8681-6A26E2057D04}" type="sibTrans" cxnId="{CE6E221D-D894-48A0-A7D9-B1C42BBE3CB6}">
      <dgm:prSet/>
      <dgm:spPr/>
      <dgm:t>
        <a:bodyPr/>
        <a:lstStyle/>
        <a:p>
          <a:endParaRPr lang="hr-HR"/>
        </a:p>
      </dgm:t>
    </dgm:pt>
    <dgm:pt modelId="{D55C3F2B-D3F2-494F-BCE5-9AAAC6441056}">
      <dgm:prSet/>
      <dgm:spPr/>
      <dgm:t>
        <a:bodyPr/>
        <a:lstStyle/>
        <a:p>
          <a:pPr rtl="0"/>
          <a:r>
            <a:rPr lang="pl-PL" noProof="0" dirty="0" err="1" smtClean="0">
              <a:latin typeface="Segoe Print" panose="02000600000000000000" pitchFamily="2" charset="0"/>
            </a:rPr>
            <a:t>Tożsamośc</a:t>
          </a:r>
          <a:r>
            <a:rPr lang="pl-PL" noProof="0" dirty="0" smtClean="0">
              <a:latin typeface="Segoe Print" panose="02000600000000000000" pitchFamily="2" charset="0"/>
            </a:rPr>
            <a:t> marki obejmuje </a:t>
          </a:r>
          <a:r>
            <a:rPr lang="en-GB" noProof="0" dirty="0" smtClean="0">
              <a:latin typeface="Segoe Print" panose="02000600000000000000" pitchFamily="2" charset="0"/>
            </a:rPr>
            <a:t>(</a:t>
          </a:r>
          <a:r>
            <a:rPr lang="en-GB" noProof="0" dirty="0" err="1" smtClean="0">
              <a:latin typeface="Segoe Print" panose="02000600000000000000" pitchFamily="2" charset="0"/>
            </a:rPr>
            <a:t>Ghodeswar</a:t>
          </a:r>
          <a:r>
            <a:rPr lang="en-GB" noProof="0" dirty="0">
              <a:latin typeface="Segoe Print" panose="02000600000000000000" pitchFamily="2" charset="0"/>
            </a:rPr>
            <a:t>, 2008; Aaker, 1996):</a:t>
          </a:r>
        </a:p>
      </dgm:t>
    </dgm:pt>
    <dgm:pt modelId="{7D6D628A-D603-4060-9282-6536F3C6EF10}" type="parTrans" cxnId="{A2170CE6-B6CF-4EB2-8717-9624B16B7325}">
      <dgm:prSet/>
      <dgm:spPr/>
      <dgm:t>
        <a:bodyPr/>
        <a:lstStyle/>
        <a:p>
          <a:endParaRPr lang="hr-HR"/>
        </a:p>
      </dgm:t>
    </dgm:pt>
    <dgm:pt modelId="{44BC60C7-4608-40E3-9E34-334091352778}" type="sibTrans" cxnId="{A2170CE6-B6CF-4EB2-8717-9624B16B7325}">
      <dgm:prSet/>
      <dgm:spPr/>
      <dgm:t>
        <a:bodyPr/>
        <a:lstStyle/>
        <a:p>
          <a:endParaRPr lang="hr-HR"/>
        </a:p>
      </dgm:t>
    </dgm:pt>
    <dgm:pt modelId="{7B14CE63-F863-423C-9903-D2A0662DDC64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centralna, ponadczasowa „esencja” marki, jej „dusza”</a:t>
          </a:r>
          <a:r>
            <a:rPr lang="hr-HR" noProof="0" dirty="0" smtClean="0">
              <a:latin typeface="Segoe Print" panose="02000600000000000000" pitchFamily="2" charset="0"/>
            </a:rPr>
            <a:t>;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92B0CC56-CF60-48E5-8B56-546AEEB17F8B}" type="parTrans" cxnId="{54C3D711-0603-467F-BF6B-0FF2600C353E}">
      <dgm:prSet/>
      <dgm:spPr/>
      <dgm:t>
        <a:bodyPr/>
        <a:lstStyle/>
        <a:p>
          <a:endParaRPr lang="hr-HR"/>
        </a:p>
      </dgm:t>
    </dgm:pt>
    <dgm:pt modelId="{2AE09B64-35C4-473A-8E21-C973B5608F73}" type="sibTrans" cxnId="{54C3D711-0603-467F-BF6B-0FF2600C353E}">
      <dgm:prSet/>
      <dgm:spPr/>
      <dgm:t>
        <a:bodyPr/>
        <a:lstStyle/>
        <a:p>
          <a:endParaRPr lang="hr-HR"/>
        </a:p>
      </dgm:t>
    </dgm:pt>
    <dgm:pt modelId="{AB9AB35C-F430-482D-83D7-782467214CA4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pozostaje niezmiennie, ponieważ marka przenosi się na nowe rynki i nowe produkty;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59B71450-4FAF-42EC-AB52-C4742F0461BA}" type="parTrans" cxnId="{EE7890C5-E1CF-40BD-A870-BA3B4DFC6EF6}">
      <dgm:prSet/>
      <dgm:spPr/>
      <dgm:t>
        <a:bodyPr/>
        <a:lstStyle/>
        <a:p>
          <a:endParaRPr lang="hr-HR"/>
        </a:p>
      </dgm:t>
    </dgm:pt>
    <dgm:pt modelId="{0FE3A1FA-BCE7-4E5B-80EE-8C74EF976E70}" type="sibTrans" cxnId="{EE7890C5-E1CF-40BD-A870-BA3B4DFC6EF6}">
      <dgm:prSet/>
      <dgm:spPr/>
      <dgm:t>
        <a:bodyPr/>
        <a:lstStyle/>
        <a:p>
          <a:endParaRPr lang="hr-HR"/>
        </a:p>
      </dgm:t>
    </dgm:pt>
    <dgm:pt modelId="{66DDC0D1-3B7C-4903-B770-AB76DACC95C5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koncentruje się na atrybutach produktu, usłudze, profilu użytkownika, atmosferze sklepu i wydajności produktu;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81748DB-886A-4301-BDDF-7D59D23C4B6C}" type="parTrans" cxnId="{B6683B39-41E8-4CB0-A967-A28A0446336B}">
      <dgm:prSet/>
      <dgm:spPr/>
      <dgm:t>
        <a:bodyPr/>
        <a:lstStyle/>
        <a:p>
          <a:endParaRPr lang="hr-HR"/>
        </a:p>
      </dgm:t>
    </dgm:pt>
    <dgm:pt modelId="{F2C9246F-A77E-4FEE-B35C-90C36A4478BF}" type="sibTrans" cxnId="{B6683B39-41E8-4CB0-A967-A28A0446336B}">
      <dgm:prSet/>
      <dgm:spPr/>
      <dgm:t>
        <a:bodyPr/>
        <a:lstStyle/>
        <a:p>
          <a:endParaRPr lang="hr-HR"/>
        </a:p>
      </dgm:t>
    </dgm:pt>
    <dgm:pt modelId="{4163C37B-1A2C-4D4E-ACDF-3DB9ED53D0B7}">
      <dgm:prSet/>
      <dgm:spPr/>
      <dgm:t>
        <a:bodyPr/>
        <a:lstStyle/>
        <a:p>
          <a:pPr rtl="0"/>
          <a:r>
            <a:rPr lang="pl-PL" b="1" i="1" u="sng" noProof="0" dirty="0" smtClean="0">
              <a:latin typeface="Segoe Print" panose="02000600000000000000" pitchFamily="2" charset="0"/>
            </a:rPr>
            <a:t>Tożsamość rozszerzoną</a:t>
          </a:r>
          <a:endParaRPr lang="en-GB" b="1" i="1" u="sng" noProof="0" dirty="0">
            <a:latin typeface="Segoe Print" panose="02000600000000000000" pitchFamily="2" charset="0"/>
          </a:endParaRPr>
        </a:p>
      </dgm:t>
    </dgm:pt>
    <dgm:pt modelId="{A9D926BD-26FA-45DC-844A-9AD1A2A13C41}" type="parTrans" cxnId="{FFB1B430-70BB-4D04-8B36-C50C64D43C39}">
      <dgm:prSet/>
      <dgm:spPr/>
      <dgm:t>
        <a:bodyPr/>
        <a:lstStyle/>
        <a:p>
          <a:endParaRPr lang="hr-HR"/>
        </a:p>
      </dgm:t>
    </dgm:pt>
    <dgm:pt modelId="{FFF0460A-5600-43BE-97FD-8029A10B1340}" type="sibTrans" cxnId="{FFB1B430-70BB-4D04-8B36-C50C64D43C39}">
      <dgm:prSet/>
      <dgm:spPr/>
      <dgm:t>
        <a:bodyPr/>
        <a:lstStyle/>
        <a:p>
          <a:endParaRPr lang="hr-HR"/>
        </a:p>
      </dgm:t>
    </dgm:pt>
    <dgm:pt modelId="{B08CACC4-86BF-4F31-B23A-B2F387154A27}">
      <dgm:prSet/>
      <dgm:spPr/>
      <dgm:t>
        <a:bodyPr/>
        <a:lstStyle/>
        <a:p>
          <a:pPr rtl="0"/>
          <a:r>
            <a:rPr lang="pl-PL" b="1" i="1" u="sng" noProof="0" dirty="0" smtClean="0">
              <a:latin typeface="Segoe Print" panose="02000600000000000000" pitchFamily="2" charset="0"/>
            </a:rPr>
            <a:t>Tożsamość podstawową</a:t>
          </a:r>
          <a:endParaRPr lang="en-GB" b="1" i="1" u="sng" noProof="0" dirty="0">
            <a:latin typeface="Segoe Print" panose="02000600000000000000" pitchFamily="2" charset="0"/>
          </a:endParaRPr>
        </a:p>
      </dgm:t>
    </dgm:pt>
    <dgm:pt modelId="{CEB47780-EFAC-45EE-B8C8-6AB7A421D0BB}" type="parTrans" cxnId="{79864C0C-E171-4142-BE11-543FFAF05E21}">
      <dgm:prSet/>
      <dgm:spPr/>
      <dgm:t>
        <a:bodyPr/>
        <a:lstStyle/>
        <a:p>
          <a:endParaRPr lang="hr-HR"/>
        </a:p>
      </dgm:t>
    </dgm:pt>
    <dgm:pt modelId="{72CBC68E-1FE6-4C7F-88F1-DF5CE9FDBF86}" type="sibTrans" cxnId="{79864C0C-E171-4142-BE11-543FFAF05E21}">
      <dgm:prSet/>
      <dgm:spPr/>
      <dgm:t>
        <a:bodyPr/>
        <a:lstStyle/>
        <a:p>
          <a:endParaRPr lang="hr-HR"/>
        </a:p>
      </dgm:t>
    </dgm:pt>
    <dgm:pt modelId="{3552C4F3-F6CD-4BEE-AFD1-D7851D354013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Trwałość</a:t>
          </a:r>
          <a:r>
            <a:rPr lang="en-GB" noProof="0" dirty="0" smtClean="0">
              <a:latin typeface="Segoe Print" panose="02000600000000000000" pitchFamily="2" charset="0"/>
            </a:rPr>
            <a:t>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CC96B264-0E79-4E71-8463-54B1E785E732}" type="parTrans" cxnId="{EA103C2A-7A0A-40C2-A2E0-6AEEFA48EF61}">
      <dgm:prSet/>
      <dgm:spPr/>
      <dgm:t>
        <a:bodyPr/>
        <a:lstStyle/>
        <a:p>
          <a:endParaRPr lang="hr-HR"/>
        </a:p>
      </dgm:t>
    </dgm:pt>
    <dgm:pt modelId="{2E0D7C3C-72A6-4806-955F-A045551B4028}" type="sibTrans" cxnId="{EA103C2A-7A0A-40C2-A2E0-6AEEFA48EF61}">
      <dgm:prSet/>
      <dgm:spPr/>
      <dgm:t>
        <a:bodyPr/>
        <a:lstStyle/>
        <a:p>
          <a:endParaRPr lang="hr-HR"/>
        </a:p>
      </dgm:t>
    </dgm:pt>
    <dgm:pt modelId="{F96E3555-70E4-4CAC-9E97-FA359FA34032}">
      <dgm:prSet/>
      <dgm:spPr/>
      <dgm:t>
        <a:bodyPr/>
        <a:lstStyle/>
        <a:p>
          <a:pPr rtl="0"/>
          <a:r>
            <a:rPr lang="pl-PL" b="0" i="0" u="none" noProof="0" dirty="0" smtClean="0">
              <a:latin typeface="Segoe Print" panose="02000600000000000000" pitchFamily="2" charset="0"/>
            </a:rPr>
            <a:t>elementy marki otaczające podstawową tożsamość, nadające jej bogactwo i teksturę;</a:t>
          </a:r>
          <a:endParaRPr lang="en-GB" b="0" i="0" u="none" noProof="0" dirty="0">
            <a:latin typeface="Segoe Print" panose="02000600000000000000" pitchFamily="2" charset="0"/>
          </a:endParaRPr>
        </a:p>
      </dgm:t>
    </dgm:pt>
    <dgm:pt modelId="{244CF464-6BF4-40F8-A552-0EF53F7AADC5}" type="parTrans" cxnId="{2BCED9D4-920B-4E8B-89B0-05546D184FBC}">
      <dgm:prSet/>
      <dgm:spPr/>
      <dgm:t>
        <a:bodyPr/>
        <a:lstStyle/>
        <a:p>
          <a:endParaRPr lang="hr-HR"/>
        </a:p>
      </dgm:t>
    </dgm:pt>
    <dgm:pt modelId="{30F27AF4-C440-494E-AC7E-2791E532ED44}" type="sibTrans" cxnId="{2BCED9D4-920B-4E8B-89B0-05546D184FBC}">
      <dgm:prSet/>
      <dgm:spPr/>
      <dgm:t>
        <a:bodyPr/>
        <a:lstStyle/>
        <a:p>
          <a:endParaRPr lang="hr-HR"/>
        </a:p>
      </dgm:t>
    </dgm:pt>
    <dgm:pt modelId="{DD6030BF-7D8E-41BC-BB0A-6CB155E6B368}">
      <dgm:prSet/>
      <dgm:spPr/>
      <dgm:t>
        <a:bodyPr/>
        <a:lstStyle/>
        <a:p>
          <a:pPr rtl="0"/>
          <a:r>
            <a:rPr lang="pl-PL" b="0" i="0" u="none" noProof="0" dirty="0" smtClean="0">
              <a:latin typeface="Segoe Print" panose="02000600000000000000" pitchFamily="2" charset="0"/>
            </a:rPr>
            <a:t>Koncentruje się na osobowości marki, silnym skojarzeniu symboli i osobowości marki (jej indywidualności).</a:t>
          </a:r>
          <a:endParaRPr lang="en-GB" b="0" i="0" u="none" noProof="0" dirty="0">
            <a:latin typeface="Segoe Print" panose="02000600000000000000" pitchFamily="2" charset="0"/>
          </a:endParaRPr>
        </a:p>
      </dgm:t>
    </dgm:pt>
    <dgm:pt modelId="{AAC28AF9-9CFC-4492-BBF7-EDD3CD81DD37}" type="parTrans" cxnId="{A1CC4D62-5983-4A54-9708-A9242DDA08BC}">
      <dgm:prSet/>
      <dgm:spPr/>
      <dgm:t>
        <a:bodyPr/>
        <a:lstStyle/>
        <a:p>
          <a:endParaRPr lang="hr-HR"/>
        </a:p>
      </dgm:t>
    </dgm:pt>
    <dgm:pt modelId="{35CACEE8-FA3B-46DA-82E9-B39F14A7D88B}" type="sibTrans" cxnId="{A1CC4D62-5983-4A54-9708-A9242DDA08BC}">
      <dgm:prSet/>
      <dgm:spPr/>
      <dgm:t>
        <a:bodyPr/>
        <a:lstStyle/>
        <a:p>
          <a:endParaRPr lang="hr-HR"/>
        </a:p>
      </dgm:t>
    </dgm:pt>
    <dgm:pt modelId="{253D1986-C604-4E00-A5E7-E8C8FEA03506}">
      <dgm:prSet/>
      <dgm:spPr/>
      <dgm:t>
        <a:bodyPr/>
        <a:lstStyle/>
        <a:p>
          <a:pPr rtl="0"/>
          <a:r>
            <a:rPr lang="en-GB" noProof="0" dirty="0" err="1" smtClean="0">
              <a:latin typeface="Segoe Print" panose="02000600000000000000" pitchFamily="2" charset="0"/>
            </a:rPr>
            <a:t>Aspira</a:t>
          </a:r>
          <a:r>
            <a:rPr lang="pl-PL" noProof="0" dirty="0" err="1" smtClean="0">
              <a:latin typeface="Segoe Print" panose="02000600000000000000" pitchFamily="2" charset="0"/>
            </a:rPr>
            <a:t>cja</a:t>
          </a:r>
          <a:r>
            <a:rPr lang="en-GB" noProof="0" dirty="0" smtClean="0">
              <a:latin typeface="Segoe Print" panose="02000600000000000000" pitchFamily="2" charset="0"/>
            </a:rPr>
            <a:t>; 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A17810A-EE77-4965-BDD2-923F8272F6FC}" type="sibTrans" cxnId="{51AD21C8-99C9-42F5-B798-523EFE1635CB}">
      <dgm:prSet/>
      <dgm:spPr/>
      <dgm:t>
        <a:bodyPr/>
        <a:lstStyle/>
        <a:p>
          <a:endParaRPr lang="hr-HR"/>
        </a:p>
      </dgm:t>
    </dgm:pt>
    <dgm:pt modelId="{C5C726FD-07C6-467A-967F-7727158E802D}" type="parTrans" cxnId="{51AD21C8-99C9-42F5-B798-523EFE1635CB}">
      <dgm:prSet/>
      <dgm:spPr/>
      <dgm:t>
        <a:bodyPr/>
        <a:lstStyle/>
        <a:p>
          <a:endParaRPr lang="hr-HR"/>
        </a:p>
      </dgm:t>
    </dgm:pt>
    <dgm:pt modelId="{C41DC1F8-0C0D-4F4D-B221-D72BE0CAF04D}" type="pres">
      <dgm:prSet presAssocID="{809E4267-38D1-41A5-BBFF-25B980626E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5EEE37-73CC-44B1-9452-E5F1792DD67B}" type="pres">
      <dgm:prSet presAssocID="{4DCDCA09-8B6D-44C9-8A79-1D4C7088A4A9}" presName="parentLin" presStyleCnt="0"/>
      <dgm:spPr/>
    </dgm:pt>
    <dgm:pt modelId="{7E59DF6C-6CD6-4A72-86EA-C1341911769D}" type="pres">
      <dgm:prSet presAssocID="{4DCDCA09-8B6D-44C9-8A79-1D4C7088A4A9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111927A-4EB8-4FF7-B31E-EA16696761B3}" type="pres">
      <dgm:prSet presAssocID="{4DCDCA09-8B6D-44C9-8A79-1D4C7088A4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1CD669-0468-4831-A3D4-91B8993E7666}" type="pres">
      <dgm:prSet presAssocID="{4DCDCA09-8B6D-44C9-8A79-1D4C7088A4A9}" presName="negativeSpace" presStyleCnt="0"/>
      <dgm:spPr/>
    </dgm:pt>
    <dgm:pt modelId="{652ADA00-67EB-40BC-BBE9-162E64595265}" type="pres">
      <dgm:prSet presAssocID="{4DCDCA09-8B6D-44C9-8A79-1D4C7088A4A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E02CC5-3CA7-4C96-9A3A-661242D946EE}" type="pres">
      <dgm:prSet presAssocID="{1AA6E49B-D102-475C-B9B3-B532211B002C}" presName="spaceBetweenRectangles" presStyleCnt="0"/>
      <dgm:spPr/>
    </dgm:pt>
    <dgm:pt modelId="{FC09FB4F-4AA7-4F2C-8DC7-9C5F55A5C13E}" type="pres">
      <dgm:prSet presAssocID="{D55C3F2B-D3F2-494F-BCE5-9AAAC6441056}" presName="parentLin" presStyleCnt="0"/>
      <dgm:spPr/>
    </dgm:pt>
    <dgm:pt modelId="{02AB0815-2ADB-418D-9B3F-E9A7B678A473}" type="pres">
      <dgm:prSet presAssocID="{D55C3F2B-D3F2-494F-BCE5-9AAAC6441056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3E34E341-3F26-45B0-A48D-A9A2F3428CAD}" type="pres">
      <dgm:prSet presAssocID="{D55C3F2B-D3F2-494F-BCE5-9AAAC64410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F45A6-5095-4A66-92B7-5D6390F1DDFA}" type="pres">
      <dgm:prSet presAssocID="{D55C3F2B-D3F2-494F-BCE5-9AAAC6441056}" presName="negativeSpace" presStyleCnt="0"/>
      <dgm:spPr/>
    </dgm:pt>
    <dgm:pt modelId="{0E87E505-4F7D-4911-B658-930669EF7291}" type="pres">
      <dgm:prSet presAssocID="{D55C3F2B-D3F2-494F-BCE5-9AAAC644105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C5640F6-2829-4DC7-9BCA-6B03898FA18C}" srcId="{809E4267-38D1-41A5-BBFF-25B980626E4E}" destId="{4DCDCA09-8B6D-44C9-8A79-1D4C7088A4A9}" srcOrd="0" destOrd="0" parTransId="{605FCC1C-CBC8-419F-995A-21353032FC94}" sibTransId="{1AA6E49B-D102-475C-B9B3-B532211B002C}"/>
    <dgm:cxn modelId="{A1CC4D62-5983-4A54-9708-A9242DDA08BC}" srcId="{D55C3F2B-D3F2-494F-BCE5-9AAAC6441056}" destId="{DD6030BF-7D8E-41BC-BB0A-6CB155E6B368}" srcOrd="2" destOrd="0" parTransId="{AAC28AF9-9CFC-4492-BBF7-EDD3CD81DD37}" sibTransId="{35CACEE8-FA3B-46DA-82E9-B39F14A7D88B}"/>
    <dgm:cxn modelId="{998AA9D8-3048-4A80-A488-12D3A2BB72D8}" type="presOf" srcId="{D55C3F2B-D3F2-494F-BCE5-9AAAC6441056}" destId="{3E34E341-3F26-45B0-A48D-A9A2F3428CAD}" srcOrd="1" destOrd="0" presId="urn:microsoft.com/office/officeart/2005/8/layout/list1"/>
    <dgm:cxn modelId="{2BCED9D4-920B-4E8B-89B0-05546D184FBC}" srcId="{4163C37B-1A2C-4D4E-ACDF-3DB9ED53D0B7}" destId="{F96E3555-70E4-4CAC-9E97-FA359FA34032}" srcOrd="0" destOrd="0" parTransId="{244CF464-6BF4-40F8-A552-0EF53F7AADC5}" sibTransId="{30F27AF4-C440-494E-AC7E-2791E532ED44}"/>
    <dgm:cxn modelId="{FCBFE649-D69A-44FB-B326-889B204FD6B7}" type="presOf" srcId="{3552C4F3-F6CD-4BEE-AFD1-D7851D354013}" destId="{652ADA00-67EB-40BC-BBE9-162E64595265}" srcOrd="0" destOrd="2" presId="urn:microsoft.com/office/officeart/2005/8/layout/list1"/>
    <dgm:cxn modelId="{51AD21C8-99C9-42F5-B798-523EFE1635CB}" srcId="{7A2AE1D4-0D5C-421F-A68E-27828D00A47C}" destId="{253D1986-C604-4E00-A5E7-E8C8FEA03506}" srcOrd="0" destOrd="0" parTransId="{C5C726FD-07C6-467A-967F-7727158E802D}" sibTransId="{7A17810A-EE77-4965-BDD2-923F8272F6FC}"/>
    <dgm:cxn modelId="{54C3D711-0603-467F-BF6B-0FF2600C353E}" srcId="{B08CACC4-86BF-4F31-B23A-B2F387154A27}" destId="{7B14CE63-F863-423C-9903-D2A0662DDC64}" srcOrd="0" destOrd="0" parTransId="{92B0CC56-CF60-48E5-8B56-546AEEB17F8B}" sibTransId="{2AE09B64-35C4-473A-8E21-C973B5608F73}"/>
    <dgm:cxn modelId="{FB7B55BB-3E14-48D8-8854-FB9988C77333}" type="presOf" srcId="{AB9AB35C-F430-482D-83D7-782467214CA4}" destId="{0E87E505-4F7D-4911-B658-930669EF7291}" srcOrd="0" destOrd="2" presId="urn:microsoft.com/office/officeart/2005/8/layout/list1"/>
    <dgm:cxn modelId="{4D4B3EC2-6310-431E-81F7-39072A84117B}" type="presOf" srcId="{F96E3555-70E4-4CAC-9E97-FA359FA34032}" destId="{0E87E505-4F7D-4911-B658-930669EF7291}" srcOrd="0" destOrd="5" presId="urn:microsoft.com/office/officeart/2005/8/layout/list1"/>
    <dgm:cxn modelId="{0984D98F-8306-4AA2-8856-B23903EB6FF9}" type="presOf" srcId="{809E4267-38D1-41A5-BBFF-25B980626E4E}" destId="{C41DC1F8-0C0D-4F4D-B221-D72BE0CAF04D}" srcOrd="0" destOrd="0" presId="urn:microsoft.com/office/officeart/2005/8/layout/list1"/>
    <dgm:cxn modelId="{755E8133-EA2A-46BB-AEDE-583F222FA9AD}" type="presOf" srcId="{7A2AE1D4-0D5C-421F-A68E-27828D00A47C}" destId="{652ADA00-67EB-40BC-BBE9-162E64595265}" srcOrd="0" destOrd="0" presId="urn:microsoft.com/office/officeart/2005/8/layout/list1"/>
    <dgm:cxn modelId="{7B1D44B5-64D1-4688-B320-AB3EAA3A5AB0}" type="presOf" srcId="{4DCDCA09-8B6D-44C9-8A79-1D4C7088A4A9}" destId="{A111927A-4EB8-4FF7-B31E-EA16696761B3}" srcOrd="1" destOrd="0" presId="urn:microsoft.com/office/officeart/2005/8/layout/list1"/>
    <dgm:cxn modelId="{FFB1B430-70BB-4D04-8B36-C50C64D43C39}" srcId="{D55C3F2B-D3F2-494F-BCE5-9AAAC6441056}" destId="{4163C37B-1A2C-4D4E-ACDF-3DB9ED53D0B7}" srcOrd="1" destOrd="0" parTransId="{A9D926BD-26FA-45DC-844A-9AD1A2A13C41}" sibTransId="{FFF0460A-5600-43BE-97FD-8029A10B1340}"/>
    <dgm:cxn modelId="{EE7890C5-E1CF-40BD-A870-BA3B4DFC6EF6}" srcId="{B08CACC4-86BF-4F31-B23A-B2F387154A27}" destId="{AB9AB35C-F430-482D-83D7-782467214CA4}" srcOrd="1" destOrd="0" parTransId="{59B71450-4FAF-42EC-AB52-C4742F0461BA}" sibTransId="{0FE3A1FA-BCE7-4E5B-80EE-8C74EF976E70}"/>
    <dgm:cxn modelId="{59EB789E-6CAE-4E18-8CF2-817F1561D15E}" type="presOf" srcId="{66DDC0D1-3B7C-4903-B770-AB76DACC95C5}" destId="{0E87E505-4F7D-4911-B658-930669EF7291}" srcOrd="0" destOrd="3" presId="urn:microsoft.com/office/officeart/2005/8/layout/list1"/>
    <dgm:cxn modelId="{B6683B39-41E8-4CB0-A967-A28A0446336B}" srcId="{B08CACC4-86BF-4F31-B23A-B2F387154A27}" destId="{66DDC0D1-3B7C-4903-B770-AB76DACC95C5}" srcOrd="2" destOrd="0" parTransId="{F81748DB-886A-4301-BDDF-7D59D23C4B6C}" sibTransId="{F2C9246F-A77E-4FEE-B35C-90C36A4478BF}"/>
    <dgm:cxn modelId="{FB080865-438E-4770-B145-7A4545800B86}" type="presOf" srcId="{253D1986-C604-4E00-A5E7-E8C8FEA03506}" destId="{652ADA00-67EB-40BC-BBE9-162E64595265}" srcOrd="0" destOrd="1" presId="urn:microsoft.com/office/officeart/2005/8/layout/list1"/>
    <dgm:cxn modelId="{FDFE84EB-B48E-4DB0-AE76-DC64A306D469}" type="presOf" srcId="{7B14CE63-F863-423C-9903-D2A0662DDC64}" destId="{0E87E505-4F7D-4911-B658-930669EF7291}" srcOrd="0" destOrd="1" presId="urn:microsoft.com/office/officeart/2005/8/layout/list1"/>
    <dgm:cxn modelId="{79864C0C-E171-4142-BE11-543FFAF05E21}" srcId="{D55C3F2B-D3F2-494F-BCE5-9AAAC6441056}" destId="{B08CACC4-86BF-4F31-B23A-B2F387154A27}" srcOrd="0" destOrd="0" parTransId="{CEB47780-EFAC-45EE-B8C8-6AB7A421D0BB}" sibTransId="{72CBC68E-1FE6-4C7F-88F1-DF5CE9FDBF86}"/>
    <dgm:cxn modelId="{EA103C2A-7A0A-40C2-A2E0-6AEEFA48EF61}" srcId="{7A2AE1D4-0D5C-421F-A68E-27828D00A47C}" destId="{3552C4F3-F6CD-4BEE-AFD1-D7851D354013}" srcOrd="1" destOrd="0" parTransId="{CC96B264-0E79-4E71-8463-54B1E785E732}" sibTransId="{2E0D7C3C-72A6-4806-955F-A045551B4028}"/>
    <dgm:cxn modelId="{A974BC43-0942-4FFA-91A2-EF3EA90CE3FB}" type="presOf" srcId="{4163C37B-1A2C-4D4E-ACDF-3DB9ED53D0B7}" destId="{0E87E505-4F7D-4911-B658-930669EF7291}" srcOrd="0" destOrd="4" presId="urn:microsoft.com/office/officeart/2005/8/layout/list1"/>
    <dgm:cxn modelId="{34053355-F4EF-415C-A2D3-B6B30F2350C8}" type="presOf" srcId="{D55C3F2B-D3F2-494F-BCE5-9AAAC6441056}" destId="{02AB0815-2ADB-418D-9B3F-E9A7B678A473}" srcOrd="0" destOrd="0" presId="urn:microsoft.com/office/officeart/2005/8/layout/list1"/>
    <dgm:cxn modelId="{A2170CE6-B6CF-4EB2-8717-9624B16B7325}" srcId="{809E4267-38D1-41A5-BBFF-25B980626E4E}" destId="{D55C3F2B-D3F2-494F-BCE5-9AAAC6441056}" srcOrd="1" destOrd="0" parTransId="{7D6D628A-D603-4060-9282-6536F3C6EF10}" sibTransId="{44BC60C7-4608-40E3-9E34-334091352778}"/>
    <dgm:cxn modelId="{DD04097A-001E-48E4-87CB-19A297D69AFD}" type="presOf" srcId="{DD6030BF-7D8E-41BC-BB0A-6CB155E6B368}" destId="{0E87E505-4F7D-4911-B658-930669EF7291}" srcOrd="0" destOrd="6" presId="urn:microsoft.com/office/officeart/2005/8/layout/list1"/>
    <dgm:cxn modelId="{CE6E221D-D894-48A0-A7D9-B1C42BBE3CB6}" srcId="{4DCDCA09-8B6D-44C9-8A79-1D4C7088A4A9}" destId="{7A2AE1D4-0D5C-421F-A68E-27828D00A47C}" srcOrd="0" destOrd="0" parTransId="{4BB98A3B-8D69-4839-BF9D-EB4341BF1C43}" sibTransId="{D9C2A24C-B77B-4DDE-8681-6A26E2057D04}"/>
    <dgm:cxn modelId="{6C73952D-EE05-4D1D-857C-7ECFA0C26780}" type="presOf" srcId="{4DCDCA09-8B6D-44C9-8A79-1D4C7088A4A9}" destId="{7E59DF6C-6CD6-4A72-86EA-C1341911769D}" srcOrd="0" destOrd="0" presId="urn:microsoft.com/office/officeart/2005/8/layout/list1"/>
    <dgm:cxn modelId="{20663375-7904-4082-A5CC-31541B9ACC44}" type="presOf" srcId="{B08CACC4-86BF-4F31-B23A-B2F387154A27}" destId="{0E87E505-4F7D-4911-B658-930669EF7291}" srcOrd="0" destOrd="0" presId="urn:microsoft.com/office/officeart/2005/8/layout/list1"/>
    <dgm:cxn modelId="{8F4957F3-F11D-4420-B53F-8FEA7E15C09E}" type="presParOf" srcId="{C41DC1F8-0C0D-4F4D-B221-D72BE0CAF04D}" destId="{3A5EEE37-73CC-44B1-9452-E5F1792DD67B}" srcOrd="0" destOrd="0" presId="urn:microsoft.com/office/officeart/2005/8/layout/list1"/>
    <dgm:cxn modelId="{202025C1-042D-47FC-B29D-3E6130E88BF2}" type="presParOf" srcId="{3A5EEE37-73CC-44B1-9452-E5F1792DD67B}" destId="{7E59DF6C-6CD6-4A72-86EA-C1341911769D}" srcOrd="0" destOrd="0" presId="urn:microsoft.com/office/officeart/2005/8/layout/list1"/>
    <dgm:cxn modelId="{36AA6F61-21AE-455A-BE58-35849AD722E8}" type="presParOf" srcId="{3A5EEE37-73CC-44B1-9452-E5F1792DD67B}" destId="{A111927A-4EB8-4FF7-B31E-EA16696761B3}" srcOrd="1" destOrd="0" presId="urn:microsoft.com/office/officeart/2005/8/layout/list1"/>
    <dgm:cxn modelId="{1955498D-162E-4CAE-A0C9-CFC0F0D3DD44}" type="presParOf" srcId="{C41DC1F8-0C0D-4F4D-B221-D72BE0CAF04D}" destId="{911CD669-0468-4831-A3D4-91B8993E7666}" srcOrd="1" destOrd="0" presId="urn:microsoft.com/office/officeart/2005/8/layout/list1"/>
    <dgm:cxn modelId="{E08C7625-A184-4835-A4B7-0332F97071B8}" type="presParOf" srcId="{C41DC1F8-0C0D-4F4D-B221-D72BE0CAF04D}" destId="{652ADA00-67EB-40BC-BBE9-162E64595265}" srcOrd="2" destOrd="0" presId="urn:microsoft.com/office/officeart/2005/8/layout/list1"/>
    <dgm:cxn modelId="{7E1C0C48-8338-4667-AF9F-D75423FDA17A}" type="presParOf" srcId="{C41DC1F8-0C0D-4F4D-B221-D72BE0CAF04D}" destId="{1EE02CC5-3CA7-4C96-9A3A-661242D946EE}" srcOrd="3" destOrd="0" presId="urn:microsoft.com/office/officeart/2005/8/layout/list1"/>
    <dgm:cxn modelId="{D327FA10-9431-43CD-802F-C32743139324}" type="presParOf" srcId="{C41DC1F8-0C0D-4F4D-B221-D72BE0CAF04D}" destId="{FC09FB4F-4AA7-4F2C-8DC7-9C5F55A5C13E}" srcOrd="4" destOrd="0" presId="urn:microsoft.com/office/officeart/2005/8/layout/list1"/>
    <dgm:cxn modelId="{C49DF7B4-7861-4669-BD5F-502540078631}" type="presParOf" srcId="{FC09FB4F-4AA7-4F2C-8DC7-9C5F55A5C13E}" destId="{02AB0815-2ADB-418D-9B3F-E9A7B678A473}" srcOrd="0" destOrd="0" presId="urn:microsoft.com/office/officeart/2005/8/layout/list1"/>
    <dgm:cxn modelId="{9F064AB0-561F-4E5F-A71E-B0827D270E2A}" type="presParOf" srcId="{FC09FB4F-4AA7-4F2C-8DC7-9C5F55A5C13E}" destId="{3E34E341-3F26-45B0-A48D-A9A2F3428CAD}" srcOrd="1" destOrd="0" presId="urn:microsoft.com/office/officeart/2005/8/layout/list1"/>
    <dgm:cxn modelId="{A94CA666-6730-46D3-8A25-95000F29D7E7}" type="presParOf" srcId="{C41DC1F8-0C0D-4F4D-B221-D72BE0CAF04D}" destId="{93FF45A6-5095-4A66-92B7-5D6390F1DDFA}" srcOrd="5" destOrd="0" presId="urn:microsoft.com/office/officeart/2005/8/layout/list1"/>
    <dgm:cxn modelId="{27D5BA5E-1DF9-403F-A53E-8268E636C5AA}" type="presParOf" srcId="{C41DC1F8-0C0D-4F4D-B221-D72BE0CAF04D}" destId="{0E87E505-4F7D-4911-B658-930669EF72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2C2F70-9DEF-4A71-A751-579A8522F3C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194E8200-5DD9-46A5-B898-A19985F7D8E9}">
      <dgm:prSet/>
      <dgm:spPr/>
      <dgm:t>
        <a:bodyPr/>
        <a:lstStyle/>
        <a:p>
          <a:pPr rtl="0"/>
          <a:r>
            <a:rPr lang="pl-PL" noProof="0" smtClean="0">
              <a:latin typeface="Segoe Print" panose="02000600000000000000" pitchFamily="2" charset="0"/>
            </a:rPr>
            <a:t>Tożsamość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8FD402E8-DFE2-4178-B37F-6C6AF353BB1E}" type="parTrans" cxnId="{52EDC0E9-1509-4B43-A695-BFF47F8A35EB}">
      <dgm:prSet/>
      <dgm:spPr/>
      <dgm:t>
        <a:bodyPr/>
        <a:lstStyle/>
        <a:p>
          <a:endParaRPr lang="hr-HR"/>
        </a:p>
      </dgm:t>
    </dgm:pt>
    <dgm:pt modelId="{EE3569CC-5FDB-4825-A3E3-F5C788E498E4}" type="sibTrans" cxnId="{52EDC0E9-1509-4B43-A695-BFF47F8A35EB}">
      <dgm:prSet/>
      <dgm:spPr/>
      <dgm:t>
        <a:bodyPr/>
        <a:lstStyle/>
        <a:p>
          <a:endParaRPr lang="hr-HR"/>
        </a:p>
      </dgm:t>
    </dgm:pt>
    <dgm:pt modelId="{24D210E9-C140-4C8D-B139-0B261EBED23F}" type="pres">
      <dgm:prSet presAssocID="{E42C2F70-9DEF-4A71-A751-579A8522F3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5BB87EB-A886-4351-B502-97D0B057B0F9}" type="pres">
      <dgm:prSet presAssocID="{194E8200-5DD9-46A5-B898-A19985F7D8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F6D473-53C0-444C-B1BD-0AFBD5F54886}" type="presOf" srcId="{E42C2F70-9DEF-4A71-A751-579A8522F3C3}" destId="{24D210E9-C140-4C8D-B139-0B261EBED23F}" srcOrd="0" destOrd="0" presId="urn:microsoft.com/office/officeart/2005/8/layout/vList2"/>
    <dgm:cxn modelId="{8BFFCE77-3CB4-461C-B28C-E04A7275CD38}" type="presOf" srcId="{194E8200-5DD9-46A5-B898-A19985F7D8E9}" destId="{45BB87EB-A886-4351-B502-97D0B057B0F9}" srcOrd="0" destOrd="0" presId="urn:microsoft.com/office/officeart/2005/8/layout/vList2"/>
    <dgm:cxn modelId="{52EDC0E9-1509-4B43-A695-BFF47F8A35EB}" srcId="{E42C2F70-9DEF-4A71-A751-579A8522F3C3}" destId="{194E8200-5DD9-46A5-B898-A19985F7D8E9}" srcOrd="0" destOrd="0" parTransId="{8FD402E8-DFE2-4178-B37F-6C6AF353BB1E}" sibTransId="{EE3569CC-5FDB-4825-A3E3-F5C788E498E4}"/>
    <dgm:cxn modelId="{403BF497-B7AA-4ED4-82E5-CAB175A27978}" type="presParOf" srcId="{24D210E9-C140-4C8D-B139-0B261EBED23F}" destId="{45BB87EB-A886-4351-B502-97D0B057B0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F4DE9-BB04-4942-B1A4-7C3BD510433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84297775-9D0B-499B-B0D5-6E9A8D4CAD8C}">
      <dgm:prSet/>
      <dgm:spPr/>
      <dgm:t>
        <a:bodyPr/>
        <a:lstStyle/>
        <a:p>
          <a:pPr algn="ctr" rtl="0"/>
          <a:r>
            <a:rPr lang="pl-PL" noProof="0" dirty="0" smtClean="0">
              <a:latin typeface="Segoe Print" panose="02000600000000000000" pitchFamily="2" charset="0"/>
            </a:rPr>
            <a:t>Tożsamość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DDBC425-5AD4-42C3-9E5D-472AA34CBAB2}" type="parTrans" cxnId="{2E9CDCFB-EDAE-4AB6-9207-8607E222E8A5}">
      <dgm:prSet/>
      <dgm:spPr/>
      <dgm:t>
        <a:bodyPr/>
        <a:lstStyle/>
        <a:p>
          <a:endParaRPr lang="hr-HR"/>
        </a:p>
      </dgm:t>
    </dgm:pt>
    <dgm:pt modelId="{6296FEA7-EEFE-4B2F-85B7-E058455024DF}" type="sibTrans" cxnId="{2E9CDCFB-EDAE-4AB6-9207-8607E222E8A5}">
      <dgm:prSet/>
      <dgm:spPr/>
      <dgm:t>
        <a:bodyPr/>
        <a:lstStyle/>
        <a:p>
          <a:endParaRPr lang="hr-HR"/>
        </a:p>
      </dgm:t>
    </dgm:pt>
    <dgm:pt modelId="{BA474E9A-3FDD-4488-A784-2481BF11FB5A}" type="pres">
      <dgm:prSet presAssocID="{0FAF4DE9-BB04-4942-B1A4-7C3BD5104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985245-34D4-4CC7-A1D2-0FF43C2C523A}" type="pres">
      <dgm:prSet presAssocID="{84297775-9D0B-499B-B0D5-6E9A8D4CAD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766ECB-3089-4B83-B1DF-B783816F6CD9}" type="presOf" srcId="{84297775-9D0B-499B-B0D5-6E9A8D4CAD8C}" destId="{69985245-34D4-4CC7-A1D2-0FF43C2C523A}" srcOrd="0" destOrd="0" presId="urn:microsoft.com/office/officeart/2005/8/layout/vList2"/>
    <dgm:cxn modelId="{2E9CDCFB-EDAE-4AB6-9207-8607E222E8A5}" srcId="{0FAF4DE9-BB04-4942-B1A4-7C3BD5104336}" destId="{84297775-9D0B-499B-B0D5-6E9A8D4CAD8C}" srcOrd="0" destOrd="0" parTransId="{FDDBC425-5AD4-42C3-9E5D-472AA34CBAB2}" sibTransId="{6296FEA7-EEFE-4B2F-85B7-E058455024DF}"/>
    <dgm:cxn modelId="{ED1EA8C0-DDEF-4CF2-8A83-B53370641CAA}" type="presOf" srcId="{0FAF4DE9-BB04-4942-B1A4-7C3BD5104336}" destId="{BA474E9A-3FDD-4488-A784-2481BF11FB5A}" srcOrd="0" destOrd="0" presId="urn:microsoft.com/office/officeart/2005/8/layout/vList2"/>
    <dgm:cxn modelId="{02F9DFCF-1A8F-411C-B5F5-8AA608F15919}" type="presParOf" srcId="{BA474E9A-3FDD-4488-A784-2481BF11FB5A}" destId="{69985245-34D4-4CC7-A1D2-0FF43C2C52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BBF58F-7876-4BB4-94EB-313D7FCACE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8B60B0-2B1E-4C79-A4D8-6CD8B74973AD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Źródło</a:t>
          </a:r>
          <a:r>
            <a:rPr lang="en-GB" noProof="0" dirty="0" smtClean="0"/>
            <a:t>:</a:t>
          </a:r>
          <a:endParaRPr lang="en-GB" noProof="0" dirty="0"/>
        </a:p>
      </dgm:t>
    </dgm:pt>
    <dgm:pt modelId="{781F0E00-B592-4EF4-B2B5-9C2B32BE3B77}" type="parTrans" cxnId="{6BDE1BF5-8707-4949-9C45-AB2C24DC09DC}">
      <dgm:prSet/>
      <dgm:spPr/>
      <dgm:t>
        <a:bodyPr/>
        <a:lstStyle/>
        <a:p>
          <a:endParaRPr lang="hr-HR"/>
        </a:p>
      </dgm:t>
    </dgm:pt>
    <dgm:pt modelId="{2A0BF16A-66A5-49DA-8C4B-694A05ED0A7C}" type="sibTrans" cxnId="{6BDE1BF5-8707-4949-9C45-AB2C24DC09DC}">
      <dgm:prSet/>
      <dgm:spPr/>
      <dgm:t>
        <a:bodyPr/>
        <a:lstStyle/>
        <a:p>
          <a:endParaRPr lang="hr-HR"/>
        </a:p>
      </dgm:t>
    </dgm:pt>
    <dgm:pt modelId="{00E7F85D-1485-4BEC-AD70-161F5B3022E9}">
      <dgm:prSet/>
      <dgm:spPr/>
      <dgm:t>
        <a:bodyPr/>
        <a:lstStyle/>
        <a:p>
          <a:pPr rtl="0"/>
          <a:r>
            <a:rPr lang="en-GB" noProof="0" dirty="0">
              <a:latin typeface="Segoe Print" panose="02000600000000000000" pitchFamily="2" charset="0"/>
            </a:rPr>
            <a:t>Aaker, D. A. (1996). Building Strong Brands, The Free Press. New York, </a:t>
          </a:r>
          <a:r>
            <a:rPr lang="pl-PL" noProof="0" dirty="0" smtClean="0">
              <a:latin typeface="Segoe Print" panose="02000600000000000000" pitchFamily="2" charset="0"/>
            </a:rPr>
            <a:t>s</a:t>
          </a:r>
          <a:r>
            <a:rPr lang="en-GB" noProof="0" dirty="0" smtClean="0">
              <a:latin typeface="Segoe Print" panose="02000600000000000000" pitchFamily="2" charset="0"/>
            </a:rPr>
            <a:t>. </a:t>
          </a:r>
          <a:r>
            <a:rPr lang="en-GB" noProof="0" dirty="0">
              <a:latin typeface="Segoe Print" panose="02000600000000000000" pitchFamily="2" charset="0"/>
            </a:rPr>
            <a:t>79</a:t>
          </a:r>
        </a:p>
      </dgm:t>
    </dgm:pt>
    <dgm:pt modelId="{1FD96119-6E30-4380-A196-6CCB8E2D5208}" type="parTrans" cxnId="{54723A56-C818-4C4A-9043-BA746AC1F538}">
      <dgm:prSet/>
      <dgm:spPr/>
      <dgm:t>
        <a:bodyPr/>
        <a:lstStyle/>
        <a:p>
          <a:endParaRPr lang="hr-HR"/>
        </a:p>
      </dgm:t>
    </dgm:pt>
    <dgm:pt modelId="{A53940DD-7494-4E9A-9AE5-6D90829C1B60}" type="sibTrans" cxnId="{54723A56-C818-4C4A-9043-BA746AC1F538}">
      <dgm:prSet/>
      <dgm:spPr/>
      <dgm:t>
        <a:bodyPr/>
        <a:lstStyle/>
        <a:p>
          <a:endParaRPr lang="hr-HR"/>
        </a:p>
      </dgm:t>
    </dgm:pt>
    <dgm:pt modelId="{AD989A32-68AC-4341-B174-72BEBA7FD976}" type="pres">
      <dgm:prSet presAssocID="{EEBBF58F-7876-4BB4-94EB-313D7FCACE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A82792-3D8E-4FEE-A6EE-0F697E32F17B}" type="pres">
      <dgm:prSet presAssocID="{D48B60B0-2B1E-4C79-A4D8-6CD8B74973AD}" presName="parentLin" presStyleCnt="0"/>
      <dgm:spPr/>
    </dgm:pt>
    <dgm:pt modelId="{EEBD9F58-0205-475A-8E00-23A5161CB74A}" type="pres">
      <dgm:prSet presAssocID="{D48B60B0-2B1E-4C79-A4D8-6CD8B74973AD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167E7E3E-98AE-4DB2-9CC8-39B4A30F31A6}" type="pres">
      <dgm:prSet presAssocID="{D48B60B0-2B1E-4C79-A4D8-6CD8B74973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AC7653-C7B7-4368-978B-A7C082EA2D62}" type="pres">
      <dgm:prSet presAssocID="{D48B60B0-2B1E-4C79-A4D8-6CD8B74973AD}" presName="negativeSpace" presStyleCnt="0"/>
      <dgm:spPr/>
    </dgm:pt>
    <dgm:pt modelId="{FF016503-02A5-421F-BF0B-FFFB5BD07F3D}" type="pres">
      <dgm:prSet presAssocID="{D48B60B0-2B1E-4C79-A4D8-6CD8B74973A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723A56-C818-4C4A-9043-BA746AC1F538}" srcId="{D48B60B0-2B1E-4C79-A4D8-6CD8B74973AD}" destId="{00E7F85D-1485-4BEC-AD70-161F5B3022E9}" srcOrd="0" destOrd="0" parTransId="{1FD96119-6E30-4380-A196-6CCB8E2D5208}" sibTransId="{A53940DD-7494-4E9A-9AE5-6D90829C1B60}"/>
    <dgm:cxn modelId="{6C98FCCC-6114-4C8D-9673-977EFCE5B50C}" type="presOf" srcId="{00E7F85D-1485-4BEC-AD70-161F5B3022E9}" destId="{FF016503-02A5-421F-BF0B-FFFB5BD07F3D}" srcOrd="0" destOrd="0" presId="urn:microsoft.com/office/officeart/2005/8/layout/list1"/>
    <dgm:cxn modelId="{6BDE1BF5-8707-4949-9C45-AB2C24DC09DC}" srcId="{EEBBF58F-7876-4BB4-94EB-313D7FCACE33}" destId="{D48B60B0-2B1E-4C79-A4D8-6CD8B74973AD}" srcOrd="0" destOrd="0" parTransId="{781F0E00-B592-4EF4-B2B5-9C2B32BE3B77}" sibTransId="{2A0BF16A-66A5-49DA-8C4B-694A05ED0A7C}"/>
    <dgm:cxn modelId="{FFE1A8BB-A2CD-4F6F-97D9-479A440334B5}" type="presOf" srcId="{D48B60B0-2B1E-4C79-A4D8-6CD8B74973AD}" destId="{EEBD9F58-0205-475A-8E00-23A5161CB74A}" srcOrd="0" destOrd="0" presId="urn:microsoft.com/office/officeart/2005/8/layout/list1"/>
    <dgm:cxn modelId="{D27096B7-670A-44D8-B86C-67994426165C}" type="presOf" srcId="{D48B60B0-2B1E-4C79-A4D8-6CD8B74973AD}" destId="{167E7E3E-98AE-4DB2-9CC8-39B4A30F31A6}" srcOrd="1" destOrd="0" presId="urn:microsoft.com/office/officeart/2005/8/layout/list1"/>
    <dgm:cxn modelId="{0733CAE6-58EB-42CB-AFF3-D5DC6FC89D93}" type="presOf" srcId="{EEBBF58F-7876-4BB4-94EB-313D7FCACE33}" destId="{AD989A32-68AC-4341-B174-72BEBA7FD976}" srcOrd="0" destOrd="0" presId="urn:microsoft.com/office/officeart/2005/8/layout/list1"/>
    <dgm:cxn modelId="{79B1E2EB-7896-44A6-9A48-28E5EE0967E7}" type="presParOf" srcId="{AD989A32-68AC-4341-B174-72BEBA7FD976}" destId="{DEA82792-3D8E-4FEE-A6EE-0F697E32F17B}" srcOrd="0" destOrd="0" presId="urn:microsoft.com/office/officeart/2005/8/layout/list1"/>
    <dgm:cxn modelId="{7FA95047-084B-4162-8BB3-1E0901068A5F}" type="presParOf" srcId="{DEA82792-3D8E-4FEE-A6EE-0F697E32F17B}" destId="{EEBD9F58-0205-475A-8E00-23A5161CB74A}" srcOrd="0" destOrd="0" presId="urn:microsoft.com/office/officeart/2005/8/layout/list1"/>
    <dgm:cxn modelId="{7A720DD9-7B57-4A13-B1FE-9741603BBAEF}" type="presParOf" srcId="{DEA82792-3D8E-4FEE-A6EE-0F697E32F17B}" destId="{167E7E3E-98AE-4DB2-9CC8-39B4A30F31A6}" srcOrd="1" destOrd="0" presId="urn:microsoft.com/office/officeart/2005/8/layout/list1"/>
    <dgm:cxn modelId="{441257D2-E912-475B-80FB-D4397AA9035E}" type="presParOf" srcId="{AD989A32-68AC-4341-B174-72BEBA7FD976}" destId="{83AC7653-C7B7-4368-978B-A7C082EA2D62}" srcOrd="1" destOrd="0" presId="urn:microsoft.com/office/officeart/2005/8/layout/list1"/>
    <dgm:cxn modelId="{EBCA5135-FCAE-4923-9D54-3307DD7CB07F}" type="presParOf" srcId="{AD989A32-68AC-4341-B174-72BEBA7FD976}" destId="{FF016503-02A5-421F-BF0B-FFFB5BD07F3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197B1E-0D70-414A-8293-3FED64AD68F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59D59698-B536-437C-BD04-641948DEF9D2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Tożsamość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6E179BFD-3E7E-4208-A342-7988D09DB344}" type="parTrans" cxnId="{6938AAB7-7304-4B61-83ED-F05855F35FA5}">
      <dgm:prSet/>
      <dgm:spPr/>
      <dgm:t>
        <a:bodyPr/>
        <a:lstStyle/>
        <a:p>
          <a:endParaRPr lang="hr-HR"/>
        </a:p>
      </dgm:t>
    </dgm:pt>
    <dgm:pt modelId="{3451E04F-762B-4799-9B0C-8A111D9DD040}" type="sibTrans" cxnId="{6938AAB7-7304-4B61-83ED-F05855F35FA5}">
      <dgm:prSet/>
      <dgm:spPr/>
      <dgm:t>
        <a:bodyPr/>
        <a:lstStyle/>
        <a:p>
          <a:endParaRPr lang="hr-HR"/>
        </a:p>
      </dgm:t>
    </dgm:pt>
    <dgm:pt modelId="{BB971E40-C777-4975-A139-96E5F2C9DAA1}" type="pres">
      <dgm:prSet presAssocID="{E5197B1E-0D70-414A-8293-3FED64AD6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3885E2-966D-475D-857C-0169CB68F514}" type="pres">
      <dgm:prSet presAssocID="{59D59698-B536-437C-BD04-641948DEF9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0E9613-E5EA-4B79-B888-63ADF409CE71}" type="presOf" srcId="{E5197B1E-0D70-414A-8293-3FED64AD68F5}" destId="{BB971E40-C777-4975-A139-96E5F2C9DAA1}" srcOrd="0" destOrd="0" presId="urn:microsoft.com/office/officeart/2005/8/layout/vList2"/>
    <dgm:cxn modelId="{6938AAB7-7304-4B61-83ED-F05855F35FA5}" srcId="{E5197B1E-0D70-414A-8293-3FED64AD68F5}" destId="{59D59698-B536-437C-BD04-641948DEF9D2}" srcOrd="0" destOrd="0" parTransId="{6E179BFD-3E7E-4208-A342-7988D09DB344}" sibTransId="{3451E04F-762B-4799-9B0C-8A111D9DD040}"/>
    <dgm:cxn modelId="{1020002C-B282-4B07-ACA1-74743A96C99B}" type="presOf" srcId="{59D59698-B536-437C-BD04-641948DEF9D2}" destId="{013885E2-966D-475D-857C-0169CB68F514}" srcOrd="0" destOrd="0" presId="urn:microsoft.com/office/officeart/2005/8/layout/vList2"/>
    <dgm:cxn modelId="{8F1AEC61-927B-46C0-A4F1-4124FC1332D0}" type="presParOf" srcId="{BB971E40-C777-4975-A139-96E5F2C9DAA1}" destId="{013885E2-966D-475D-857C-0169CB68F5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76B848-179A-487A-A7F7-833C8E2F6040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71BC7B1A-3F8B-4A53-B479-49211EE776B4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Jak być skutecznym?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D54B39D5-C71B-4699-BF71-8D583ECDB5E7}" type="parTrans" cxnId="{29D18B62-A7C2-447A-A438-103AE5A2FACD}">
      <dgm:prSet/>
      <dgm:spPr/>
      <dgm:t>
        <a:bodyPr/>
        <a:lstStyle/>
        <a:p>
          <a:endParaRPr lang="hr-HR"/>
        </a:p>
      </dgm:t>
    </dgm:pt>
    <dgm:pt modelId="{4A445331-1B58-4441-B349-826BFDC4AF5A}" type="sibTrans" cxnId="{29D18B62-A7C2-447A-A438-103AE5A2FACD}">
      <dgm:prSet/>
      <dgm:spPr/>
      <dgm:t>
        <a:bodyPr/>
        <a:lstStyle/>
        <a:p>
          <a:endParaRPr lang="hr-HR"/>
        </a:p>
      </dgm:t>
    </dgm:pt>
    <dgm:pt modelId="{E944A4BA-5838-40EF-8FC7-21EBBBCAE074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 smtClean="0">
              <a:latin typeface="Segoe Print" panose="02000600000000000000" pitchFamily="2" charset="0"/>
            </a:rPr>
            <a:t> Dowiedz się, co reprezentuje marka i skutecznie wyrażaj tę tożsamość </a:t>
          </a:r>
          <a:r>
            <a:rPr lang="hr-HR" sz="1800" dirty="0" smtClean="0">
              <a:latin typeface="Segoe Print" panose="02000600000000000000" pitchFamily="2" charset="0"/>
              <a:cs typeface="Calibri"/>
            </a:rPr>
            <a:t>→ </a:t>
          </a:r>
          <a:r>
            <a:rPr lang="en-GB" sz="1800" dirty="0" smtClean="0">
              <a:latin typeface="Segoe Print" panose="02000600000000000000" pitchFamily="2" charset="0"/>
            </a:rPr>
            <a:t>r</a:t>
          </a:r>
          <a:r>
            <a:rPr lang="pl-PL" sz="1800" dirty="0" err="1" smtClean="0">
              <a:latin typeface="Segoe Print" panose="02000600000000000000" pitchFamily="2" charset="0"/>
            </a:rPr>
            <a:t>eprezentuj</a:t>
          </a:r>
          <a:r>
            <a:rPr lang="pl-PL" sz="1800" dirty="0" smtClean="0">
              <a:latin typeface="Segoe Print" panose="02000600000000000000" pitchFamily="2" charset="0"/>
            </a:rPr>
            <a:t> to, co organizacja może </a:t>
          </a:r>
          <a:br>
            <a:rPr lang="pl-PL" sz="1800" dirty="0" smtClean="0">
              <a:latin typeface="Segoe Print" panose="02000600000000000000" pitchFamily="2" charset="0"/>
            </a:rPr>
          </a:br>
          <a:r>
            <a:rPr lang="pl-PL" sz="1800" dirty="0" smtClean="0">
              <a:latin typeface="Segoe Print" panose="02000600000000000000" pitchFamily="2" charset="0"/>
            </a:rPr>
            <a:t>i będzie robić w czasie </a:t>
          </a:r>
          <a:endParaRPr lang="hr-HR" sz="1800" dirty="0">
            <a:latin typeface="Segoe Print" panose="02000600000000000000" pitchFamily="2" charset="0"/>
          </a:endParaRPr>
        </a:p>
      </dgm:t>
    </dgm:pt>
    <dgm:pt modelId="{895AB145-4FB5-4E14-9B8A-AA4B22E924D1}" type="parTrans" cxnId="{E69D36FB-2AE8-45F9-98FF-420601D772B3}">
      <dgm:prSet/>
      <dgm:spPr/>
      <dgm:t>
        <a:bodyPr/>
        <a:lstStyle/>
        <a:p>
          <a:endParaRPr lang="hr-HR"/>
        </a:p>
      </dgm:t>
    </dgm:pt>
    <dgm:pt modelId="{71D9D847-8D37-4336-AC97-A9E949C9E786}" type="sibTrans" cxnId="{E69D36FB-2AE8-45F9-98FF-420601D772B3}">
      <dgm:prSet/>
      <dgm:spPr/>
      <dgm:t>
        <a:bodyPr/>
        <a:lstStyle/>
        <a:p>
          <a:endParaRPr lang="hr-HR"/>
        </a:p>
      </dgm:t>
    </dgm:pt>
    <dgm:pt modelId="{4112F7A2-7675-4925-BAF7-78FB85612828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>
              <a:latin typeface="Segoe Print" panose="02000600000000000000" pitchFamily="2" charset="0"/>
            </a:rPr>
            <a:t> </a:t>
          </a:r>
          <a:r>
            <a:rPr lang="hr-HR" sz="1800" dirty="0" smtClean="0">
              <a:latin typeface="Segoe Print" panose="02000600000000000000" pitchFamily="2" charset="0"/>
            </a:rPr>
            <a:t>Tożsamość marki musi:</a:t>
          </a:r>
          <a:endParaRPr lang="hr-HR" sz="1800" dirty="0">
            <a:latin typeface="Segoe Print" panose="02000600000000000000" pitchFamily="2" charset="0"/>
          </a:endParaRPr>
        </a:p>
      </dgm:t>
    </dgm:pt>
    <dgm:pt modelId="{CA1632A0-8523-440A-AC4C-987B289EFDDF}" type="parTrans" cxnId="{0262AEB5-84E3-4E0E-9B9F-C9E084514166}">
      <dgm:prSet/>
      <dgm:spPr/>
      <dgm:t>
        <a:bodyPr/>
        <a:lstStyle/>
        <a:p>
          <a:endParaRPr lang="hr-HR"/>
        </a:p>
      </dgm:t>
    </dgm:pt>
    <dgm:pt modelId="{5F916C6F-0CB2-4ACE-8333-42D195D39637}" type="sibTrans" cxnId="{0262AEB5-84E3-4E0E-9B9F-C9E084514166}">
      <dgm:prSet/>
      <dgm:spPr/>
      <dgm:t>
        <a:bodyPr/>
        <a:lstStyle/>
        <a:p>
          <a:endParaRPr lang="hr-HR"/>
        </a:p>
      </dgm:t>
    </dgm:pt>
    <dgm:pt modelId="{5B390460-4FB1-4A7D-81CE-F68992094973}">
      <dgm:prSet/>
      <dgm:spPr>
        <a:solidFill>
          <a:srgbClr val="C0CC28">
            <a:alpha val="29000"/>
          </a:srgbClr>
        </a:solidFill>
      </dgm:spPr>
      <dgm:t>
        <a:bodyPr/>
        <a:lstStyle/>
        <a:p>
          <a:pPr marL="44450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>
              <a:latin typeface="Segoe Print" panose="02000600000000000000" pitchFamily="2" charset="0"/>
            </a:rPr>
            <a:t> </a:t>
          </a:r>
          <a:r>
            <a:rPr lang="en-GB" sz="1800" dirty="0" smtClean="0">
              <a:latin typeface="Segoe Print" panose="02000600000000000000" pitchFamily="2" charset="0"/>
            </a:rPr>
            <a:t>re</a:t>
          </a:r>
          <a:r>
            <a:rPr lang="pl-PL" sz="1800" dirty="0" err="1" smtClean="0">
              <a:latin typeface="Segoe Print" panose="02000600000000000000" pitchFamily="2" charset="0"/>
            </a:rPr>
            <a:t>zonować</a:t>
          </a:r>
          <a:r>
            <a:rPr lang="pl-PL" sz="1800" dirty="0" smtClean="0">
              <a:latin typeface="Segoe Print" panose="02000600000000000000" pitchFamily="2" charset="0"/>
            </a:rPr>
            <a:t> z klientami</a:t>
          </a:r>
          <a:r>
            <a:rPr lang="hr-HR" sz="1800" dirty="0" smtClean="0">
              <a:latin typeface="Segoe Print" panose="02000600000000000000" pitchFamily="2" charset="0"/>
            </a:rPr>
            <a:t> </a:t>
          </a:r>
          <a:r>
            <a:rPr lang="hr-HR" sz="1800" dirty="0">
              <a:latin typeface="Segoe Print" panose="02000600000000000000" pitchFamily="2" charset="0"/>
              <a:cs typeface="Calibri"/>
            </a:rPr>
            <a:t>→</a:t>
          </a:r>
          <a:r>
            <a:rPr lang="en-GB" sz="1800" dirty="0">
              <a:latin typeface="Segoe Print" panose="02000600000000000000" pitchFamily="2" charset="0"/>
            </a:rPr>
            <a:t> </a:t>
          </a:r>
          <a:r>
            <a:rPr lang="en-GB" sz="1800" noProof="0" dirty="0" smtClean="0">
              <a:latin typeface="Segoe Print" panose="02000600000000000000" pitchFamily="2" charset="0"/>
            </a:rPr>
            <a:t>lo</a:t>
          </a:r>
          <a:r>
            <a:rPr lang="pl-PL" sz="1800" noProof="0" dirty="0" err="1" smtClean="0">
              <a:latin typeface="Segoe Print" panose="02000600000000000000" pitchFamily="2" charset="0"/>
            </a:rPr>
            <a:t>jalność</a:t>
          </a:r>
          <a:r>
            <a:rPr lang="en-GB" sz="1800" noProof="0" dirty="0" smtClean="0">
              <a:latin typeface="Segoe Print" panose="02000600000000000000" pitchFamily="2" charset="0"/>
            </a:rPr>
            <a:t> </a:t>
          </a:r>
          <a:endParaRPr lang="en-GB" sz="1800" noProof="0" dirty="0">
            <a:latin typeface="Segoe Print" panose="02000600000000000000" pitchFamily="2" charset="0"/>
          </a:endParaRPr>
        </a:p>
      </dgm:t>
    </dgm:pt>
    <dgm:pt modelId="{2954FE2B-0C9D-4239-B703-CA7F22088570}" type="parTrans" cxnId="{A1BBED70-49D3-4EAA-8DEB-05115893CBD3}">
      <dgm:prSet/>
      <dgm:spPr/>
      <dgm:t>
        <a:bodyPr/>
        <a:lstStyle/>
        <a:p>
          <a:endParaRPr lang="hr-HR"/>
        </a:p>
      </dgm:t>
    </dgm:pt>
    <dgm:pt modelId="{DAE48922-173F-4642-8D2A-249480661E24}" type="sibTrans" cxnId="{A1BBED70-49D3-4EAA-8DEB-05115893CBD3}">
      <dgm:prSet/>
      <dgm:spPr/>
      <dgm:t>
        <a:bodyPr/>
        <a:lstStyle/>
        <a:p>
          <a:endParaRPr lang="hr-HR"/>
        </a:p>
      </dgm:t>
    </dgm:pt>
    <dgm:pt modelId="{D96F29DC-6AF0-4421-B4FB-5F6544EE789C}">
      <dgm:prSet custT="1"/>
      <dgm:spPr>
        <a:solidFill>
          <a:srgbClr val="C0CC28">
            <a:alpha val="29000"/>
          </a:srgbClr>
        </a:solidFill>
      </dgm:spPr>
      <dgm:t>
        <a:bodyPr/>
        <a:lstStyle/>
        <a:p>
          <a:pPr marL="0" marR="0" indent="44450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>
              <a:latin typeface="Segoe Print" panose="02000600000000000000" pitchFamily="2" charset="0"/>
            </a:rPr>
            <a:t> </a:t>
          </a:r>
          <a:r>
            <a:rPr lang="hr-HR" sz="1800" dirty="0" smtClean="0">
              <a:latin typeface="Segoe Print" panose="02000600000000000000" pitchFamily="2" charset="0"/>
            </a:rPr>
            <a:t>odróżnić markę od konkurencji</a:t>
          </a:r>
          <a:r>
            <a:rPr lang="en-GB" sz="1800" dirty="0" smtClean="0">
              <a:latin typeface="Segoe Print" panose="02000600000000000000" pitchFamily="2" charset="0"/>
            </a:rPr>
            <a:t> </a:t>
          </a:r>
          <a:r>
            <a:rPr lang="hr-HR" sz="1400" dirty="0" smtClean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https://www.thebrandingjournal.com/2018/02/ethical-branding-guide</a:t>
          </a:r>
          <a:r>
            <a:rPr lang="hr-HR" sz="1400" dirty="0" smtClean="0">
              <a:latin typeface="Segoe Print" panose="02000600000000000000" pitchFamily="2" charset="0"/>
            </a:rPr>
            <a:t> </a:t>
          </a:r>
          <a:endParaRPr lang="hr-HR" sz="1400" dirty="0">
            <a:latin typeface="Segoe Print" panose="02000600000000000000" pitchFamily="2" charset="0"/>
          </a:endParaRPr>
        </a:p>
      </dgm:t>
    </dgm:pt>
    <dgm:pt modelId="{2437ECC5-3A48-411B-BA48-CCD6BB8C79D7}" type="parTrans" cxnId="{8F70E9DB-77BD-4598-9B32-27CB681D2EF0}">
      <dgm:prSet/>
      <dgm:spPr/>
      <dgm:t>
        <a:bodyPr/>
        <a:lstStyle/>
        <a:p>
          <a:endParaRPr lang="hr-HR"/>
        </a:p>
      </dgm:t>
    </dgm:pt>
    <dgm:pt modelId="{2B3E2CB6-35B1-47CC-A695-FD525BD31422}" type="sibTrans" cxnId="{8F70E9DB-77BD-4598-9B32-27CB681D2EF0}">
      <dgm:prSet/>
      <dgm:spPr/>
      <dgm:t>
        <a:bodyPr/>
        <a:lstStyle/>
        <a:p>
          <a:endParaRPr lang="hr-HR"/>
        </a:p>
      </dgm:t>
    </dgm:pt>
    <dgm:pt modelId="{E09E438A-BA89-4DAB-9B33-B3B6E5556C49}" type="pres">
      <dgm:prSet presAssocID="{FF76B848-179A-487A-A7F7-833C8E2F60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C26E960-EADC-46D5-BB85-005F065EEEFB}" type="pres">
      <dgm:prSet presAssocID="{71BC7B1A-3F8B-4A53-B479-49211EE776B4}" presName="composite" presStyleCnt="0"/>
      <dgm:spPr/>
    </dgm:pt>
    <dgm:pt modelId="{71AFF17A-8450-4803-9535-A15DA57F69DA}" type="pres">
      <dgm:prSet presAssocID="{71BC7B1A-3F8B-4A53-B479-49211EE776B4}" presName="parTx" presStyleLbl="alignNode1" presStyleIdx="0" presStyleCnt="1" custLinFactNeighborX="-878" custLinFactNeighborY="-2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941C89-C3B9-4859-9C45-33A2907F93EA}" type="pres">
      <dgm:prSet presAssocID="{71BC7B1A-3F8B-4A53-B479-49211EE776B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8B103D-7C74-473E-BAB3-054C9CFAE131}" type="presOf" srcId="{D96F29DC-6AF0-4421-B4FB-5F6544EE789C}" destId="{67941C89-C3B9-4859-9C45-33A2907F93EA}" srcOrd="0" destOrd="3" presId="urn:microsoft.com/office/officeart/2005/8/layout/hList1"/>
    <dgm:cxn modelId="{81BCE906-C1D0-4D75-A25A-58DF008B6650}" type="presOf" srcId="{E944A4BA-5838-40EF-8FC7-21EBBBCAE074}" destId="{67941C89-C3B9-4859-9C45-33A2907F93EA}" srcOrd="0" destOrd="0" presId="urn:microsoft.com/office/officeart/2005/8/layout/hList1"/>
    <dgm:cxn modelId="{0262AEB5-84E3-4E0E-9B9F-C9E084514166}" srcId="{71BC7B1A-3F8B-4A53-B479-49211EE776B4}" destId="{4112F7A2-7675-4925-BAF7-78FB85612828}" srcOrd="1" destOrd="0" parTransId="{CA1632A0-8523-440A-AC4C-987B289EFDDF}" sibTransId="{5F916C6F-0CB2-4ACE-8333-42D195D39637}"/>
    <dgm:cxn modelId="{A1BBED70-49D3-4EAA-8DEB-05115893CBD3}" srcId="{4112F7A2-7675-4925-BAF7-78FB85612828}" destId="{5B390460-4FB1-4A7D-81CE-F68992094973}" srcOrd="0" destOrd="0" parTransId="{2954FE2B-0C9D-4239-B703-CA7F22088570}" sibTransId="{DAE48922-173F-4642-8D2A-249480661E24}"/>
    <dgm:cxn modelId="{26DDA8DA-87FF-4419-9E47-E1986ADFDF3B}" type="presOf" srcId="{FF76B848-179A-487A-A7F7-833C8E2F6040}" destId="{E09E438A-BA89-4DAB-9B33-B3B6E5556C49}" srcOrd="0" destOrd="0" presId="urn:microsoft.com/office/officeart/2005/8/layout/hList1"/>
    <dgm:cxn modelId="{E69D36FB-2AE8-45F9-98FF-420601D772B3}" srcId="{71BC7B1A-3F8B-4A53-B479-49211EE776B4}" destId="{E944A4BA-5838-40EF-8FC7-21EBBBCAE074}" srcOrd="0" destOrd="0" parTransId="{895AB145-4FB5-4E14-9B8A-AA4B22E924D1}" sibTransId="{71D9D847-8D37-4336-AC97-A9E949C9E786}"/>
    <dgm:cxn modelId="{0ABD00F6-E420-49EA-9878-750115F96D21}" type="presOf" srcId="{5B390460-4FB1-4A7D-81CE-F68992094973}" destId="{67941C89-C3B9-4859-9C45-33A2907F93EA}" srcOrd="0" destOrd="2" presId="urn:microsoft.com/office/officeart/2005/8/layout/hList1"/>
    <dgm:cxn modelId="{8F70E9DB-77BD-4598-9B32-27CB681D2EF0}" srcId="{71BC7B1A-3F8B-4A53-B479-49211EE776B4}" destId="{D96F29DC-6AF0-4421-B4FB-5F6544EE789C}" srcOrd="2" destOrd="0" parTransId="{2437ECC5-3A48-411B-BA48-CCD6BB8C79D7}" sibTransId="{2B3E2CB6-35B1-47CC-A695-FD525BD31422}"/>
    <dgm:cxn modelId="{82799D16-A423-4419-8DBF-4A07943530CD}" type="presOf" srcId="{4112F7A2-7675-4925-BAF7-78FB85612828}" destId="{67941C89-C3B9-4859-9C45-33A2907F93EA}" srcOrd="0" destOrd="1" presId="urn:microsoft.com/office/officeart/2005/8/layout/hList1"/>
    <dgm:cxn modelId="{29D18B62-A7C2-447A-A438-103AE5A2FACD}" srcId="{FF76B848-179A-487A-A7F7-833C8E2F6040}" destId="{71BC7B1A-3F8B-4A53-B479-49211EE776B4}" srcOrd="0" destOrd="0" parTransId="{D54B39D5-C71B-4699-BF71-8D583ECDB5E7}" sibTransId="{4A445331-1B58-4441-B349-826BFDC4AF5A}"/>
    <dgm:cxn modelId="{2BF483D9-5949-4E16-B6E3-F16ACC8A252B}" type="presOf" srcId="{71BC7B1A-3F8B-4A53-B479-49211EE776B4}" destId="{71AFF17A-8450-4803-9535-A15DA57F69DA}" srcOrd="0" destOrd="0" presId="urn:microsoft.com/office/officeart/2005/8/layout/hList1"/>
    <dgm:cxn modelId="{97A12CAE-5FA0-49BC-A612-EFFEECA833C8}" type="presParOf" srcId="{E09E438A-BA89-4DAB-9B33-B3B6E5556C49}" destId="{AC26E960-EADC-46D5-BB85-005F065EEEFB}" srcOrd="0" destOrd="0" presId="urn:microsoft.com/office/officeart/2005/8/layout/hList1"/>
    <dgm:cxn modelId="{5DA759DC-CCCB-4CA2-93A8-E865F339740D}" type="presParOf" srcId="{AC26E960-EADC-46D5-BB85-005F065EEEFB}" destId="{71AFF17A-8450-4803-9535-A15DA57F69DA}" srcOrd="0" destOrd="0" presId="urn:microsoft.com/office/officeart/2005/8/layout/hList1"/>
    <dgm:cxn modelId="{37CA1123-CB8E-4804-8D4D-25B70D6CC3C2}" type="presParOf" srcId="{AC26E960-EADC-46D5-BB85-005F065EEEFB}" destId="{67941C89-C3B9-4859-9C45-33A2907F93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E732DE-CB89-46C7-9FE5-FCFA070108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FD30D9-6A9F-42D5-9A78-4B0A02DF9327}">
      <dgm:prSet custT="1"/>
      <dgm:spPr/>
      <dgm:t>
        <a:bodyPr/>
        <a:lstStyle/>
        <a:p>
          <a:pPr algn="ctr" rtl="0"/>
          <a:r>
            <a:rPr lang="pl-PL" sz="3200" noProof="0" dirty="0" smtClean="0">
              <a:latin typeface="Segoe Print" panose="02000600000000000000" pitchFamily="2" charset="0"/>
            </a:rPr>
            <a:t>Tożsamość marki - ramy</a:t>
          </a:r>
          <a:endParaRPr lang="en-GB" sz="3200" noProof="0" dirty="0">
            <a:latin typeface="Segoe Print" panose="02000600000000000000" pitchFamily="2" charset="0"/>
          </a:endParaRPr>
        </a:p>
      </dgm:t>
    </dgm:pt>
    <dgm:pt modelId="{B6CCEE10-C707-42CF-8BA9-C3E539FDBB46}" type="parTrans" cxnId="{797D5014-1AB6-4E9E-8123-4608708C039A}">
      <dgm:prSet/>
      <dgm:spPr/>
      <dgm:t>
        <a:bodyPr/>
        <a:lstStyle/>
        <a:p>
          <a:endParaRPr lang="hr-HR"/>
        </a:p>
      </dgm:t>
    </dgm:pt>
    <dgm:pt modelId="{A43709BE-919A-4BE7-A8A2-94AA26B8BFEC}" type="sibTrans" cxnId="{797D5014-1AB6-4E9E-8123-4608708C039A}">
      <dgm:prSet/>
      <dgm:spPr/>
      <dgm:t>
        <a:bodyPr/>
        <a:lstStyle/>
        <a:p>
          <a:endParaRPr lang="hr-HR"/>
        </a:p>
      </dgm:t>
    </dgm:pt>
    <dgm:pt modelId="{D706CB0D-34AE-42C8-8C33-45A7ACDAB624}" type="pres">
      <dgm:prSet presAssocID="{9FE732DE-CB89-46C7-9FE5-FCFA07010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2C1533-5D24-4B07-A6EF-73D49A1BF4CE}" type="pres">
      <dgm:prSet presAssocID="{C3FD30D9-6A9F-42D5-9A78-4B0A02DF93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7D5014-1AB6-4E9E-8123-4608708C039A}" srcId="{9FE732DE-CB89-46C7-9FE5-FCFA07010843}" destId="{C3FD30D9-6A9F-42D5-9A78-4B0A02DF9327}" srcOrd="0" destOrd="0" parTransId="{B6CCEE10-C707-42CF-8BA9-C3E539FDBB46}" sibTransId="{A43709BE-919A-4BE7-A8A2-94AA26B8BFEC}"/>
    <dgm:cxn modelId="{2CD4802E-71B1-440A-A414-567863BCA776}" type="presOf" srcId="{C3FD30D9-6A9F-42D5-9A78-4B0A02DF9327}" destId="{4A2C1533-5D24-4B07-A6EF-73D49A1BF4CE}" srcOrd="0" destOrd="0" presId="urn:microsoft.com/office/officeart/2005/8/layout/vList2"/>
    <dgm:cxn modelId="{56E1EF27-D9DF-4EAA-ABB6-41FD7BC949DE}" type="presOf" srcId="{9FE732DE-CB89-46C7-9FE5-FCFA07010843}" destId="{D706CB0D-34AE-42C8-8C33-45A7ACDAB624}" srcOrd="0" destOrd="0" presId="urn:microsoft.com/office/officeart/2005/8/layout/vList2"/>
    <dgm:cxn modelId="{25FBE59F-0BCB-45A3-985E-4337F256B8CC}" type="presParOf" srcId="{D706CB0D-34AE-42C8-8C33-45A7ACDAB624}" destId="{4A2C1533-5D24-4B07-A6EF-73D49A1BF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A11883-687B-42B0-A4DA-D890EACF7C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1579CF9-EE00-40D7-AA10-01E4B4C114C1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Budowanie tożsamości marki - wskazówki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DC77B2CB-3C7B-4FB4-9954-09D827659377}" type="parTrans" cxnId="{D0F1261E-498E-4A9A-BC7B-2C60A0E38A64}">
      <dgm:prSet/>
      <dgm:spPr/>
      <dgm:t>
        <a:bodyPr/>
        <a:lstStyle/>
        <a:p>
          <a:endParaRPr lang="hr-HR"/>
        </a:p>
      </dgm:t>
    </dgm:pt>
    <dgm:pt modelId="{5F6AB2A6-D36D-4A3B-9CDF-10AAE2C1A8DE}" type="sibTrans" cxnId="{D0F1261E-498E-4A9A-BC7B-2C60A0E38A64}">
      <dgm:prSet/>
      <dgm:spPr/>
      <dgm:t>
        <a:bodyPr/>
        <a:lstStyle/>
        <a:p>
          <a:endParaRPr lang="hr-HR"/>
        </a:p>
      </dgm:t>
    </dgm:pt>
    <dgm:pt modelId="{D9D329DC-0B1A-43E4-837D-FBB834F2DC95}" type="pres">
      <dgm:prSet presAssocID="{80A11883-687B-42B0-A4DA-D890EACF7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36C581-2550-4FAF-BF99-EA176EAC510B}" type="pres">
      <dgm:prSet presAssocID="{21579CF9-EE00-40D7-AA10-01E4B4C114C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E3E2EE-6AD9-4F94-8D00-E92E24140F9E}" type="presOf" srcId="{80A11883-687B-42B0-A4DA-D890EACF7C5F}" destId="{D9D329DC-0B1A-43E4-837D-FBB834F2DC95}" srcOrd="0" destOrd="0" presId="urn:microsoft.com/office/officeart/2005/8/layout/vList2"/>
    <dgm:cxn modelId="{CCCFAC00-D689-4538-84A8-3C64BE9291D4}" type="presOf" srcId="{21579CF9-EE00-40D7-AA10-01E4B4C114C1}" destId="{7936C581-2550-4FAF-BF99-EA176EAC510B}" srcOrd="0" destOrd="0" presId="urn:microsoft.com/office/officeart/2005/8/layout/vList2"/>
    <dgm:cxn modelId="{D0F1261E-498E-4A9A-BC7B-2C60A0E38A64}" srcId="{80A11883-687B-42B0-A4DA-D890EACF7C5F}" destId="{21579CF9-EE00-40D7-AA10-01E4B4C114C1}" srcOrd="0" destOrd="0" parTransId="{DC77B2CB-3C7B-4FB4-9954-09D827659377}" sibTransId="{5F6AB2A6-D36D-4A3B-9CDF-10AAE2C1A8DE}"/>
    <dgm:cxn modelId="{72797493-0967-43AB-810B-922395445787}" type="presParOf" srcId="{D9D329DC-0B1A-43E4-837D-FBB834F2DC95}" destId="{7936C581-2550-4FAF-BF99-EA176EAC51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4500103-3AEE-4BA3-822C-F7F1ABD8BD3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D6E5133-B851-4BBB-AD67-BBE0DEDD8305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Wyjaśnij cel swojej marki</a:t>
          </a:r>
          <a:r>
            <a:rPr lang="en-GB" noProof="0" dirty="0" smtClean="0">
              <a:latin typeface="Segoe Print" panose="02000600000000000000" pitchFamily="2" charset="0"/>
            </a:rPr>
            <a:t>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93197BC-0DCB-47DD-80D9-8E941C9BC6AF}" type="parTrans" cxnId="{74DE4828-00B5-4955-934D-A5C1D1BC1555}">
      <dgm:prSet/>
      <dgm:spPr/>
      <dgm:t>
        <a:bodyPr/>
        <a:lstStyle/>
        <a:p>
          <a:endParaRPr lang="hr-HR"/>
        </a:p>
      </dgm:t>
    </dgm:pt>
    <dgm:pt modelId="{32FC6BEC-3EB1-42EC-8D9A-BF1D06DE0D16}" type="sibTrans" cxnId="{74DE4828-00B5-4955-934D-A5C1D1BC1555}">
      <dgm:prSet/>
      <dgm:spPr/>
      <dgm:t>
        <a:bodyPr/>
        <a:lstStyle/>
        <a:p>
          <a:endParaRPr lang="hr-HR"/>
        </a:p>
      </dgm:t>
    </dgm:pt>
    <dgm:pt modelId="{27C971D5-BDD3-4960-A210-43A348B3C0C4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 Dlaczego robisz to, co robisz?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4073BFA-7CA0-483E-A323-EF46153B9107}" type="parTrans" cxnId="{5B0001FF-8572-45B8-B40C-1E7E55B6A31D}">
      <dgm:prSet/>
      <dgm:spPr/>
      <dgm:t>
        <a:bodyPr/>
        <a:lstStyle/>
        <a:p>
          <a:endParaRPr lang="hr-HR"/>
        </a:p>
      </dgm:t>
    </dgm:pt>
    <dgm:pt modelId="{0AD69868-E6F2-4EA5-9FC8-F17711600C8E}" type="sibTrans" cxnId="{5B0001FF-8572-45B8-B40C-1E7E55B6A31D}">
      <dgm:prSet/>
      <dgm:spPr/>
      <dgm:t>
        <a:bodyPr/>
        <a:lstStyle/>
        <a:p>
          <a:endParaRPr lang="hr-HR"/>
        </a:p>
      </dgm:t>
    </dgm:pt>
    <dgm:pt modelId="{01B17B10-F565-4C9D-82CA-9AFCE55D5566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Wyjaśnij wartości, które ceni twoja marka</a:t>
          </a:r>
          <a:endParaRPr lang="hr-HR" dirty="0">
            <a:latin typeface="Segoe Print" panose="02000600000000000000" pitchFamily="2" charset="0"/>
          </a:endParaRPr>
        </a:p>
      </dgm:t>
    </dgm:pt>
    <dgm:pt modelId="{BEDAF338-102B-4071-A990-BE53088D20FD}" type="parTrans" cxnId="{7C4C1C4F-582F-4959-BA9E-AB7CB9E07D1F}">
      <dgm:prSet/>
      <dgm:spPr/>
      <dgm:t>
        <a:bodyPr/>
        <a:lstStyle/>
        <a:p>
          <a:endParaRPr lang="hr-HR"/>
        </a:p>
      </dgm:t>
    </dgm:pt>
    <dgm:pt modelId="{49A8F016-575C-4B19-B7A6-4BA80D1DA294}" type="sibTrans" cxnId="{7C4C1C4F-582F-4959-BA9E-AB7CB9E07D1F}">
      <dgm:prSet/>
      <dgm:spPr/>
      <dgm:t>
        <a:bodyPr/>
        <a:lstStyle/>
        <a:p>
          <a:endParaRPr lang="hr-HR"/>
        </a:p>
      </dgm:t>
    </dgm:pt>
    <dgm:pt modelId="{69582E53-7538-4493-B3B1-70F57288601B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 Określ obietnicę twojej marki</a:t>
          </a:r>
          <a:endParaRPr lang="hr-HR" dirty="0">
            <a:latin typeface="Segoe Print" panose="02000600000000000000" pitchFamily="2" charset="0"/>
          </a:endParaRPr>
        </a:p>
      </dgm:t>
    </dgm:pt>
    <dgm:pt modelId="{3C596D3E-D129-4596-A08E-CE4E1762C87A}" type="parTrans" cxnId="{FF182781-9631-4894-B25E-82205F6FC0C4}">
      <dgm:prSet/>
      <dgm:spPr/>
      <dgm:t>
        <a:bodyPr/>
        <a:lstStyle/>
        <a:p>
          <a:endParaRPr lang="hr-HR"/>
        </a:p>
      </dgm:t>
    </dgm:pt>
    <dgm:pt modelId="{A9EA4034-BFFB-4CAA-830F-EC7478D055EB}" type="sibTrans" cxnId="{FF182781-9631-4894-B25E-82205F6FC0C4}">
      <dgm:prSet/>
      <dgm:spPr/>
      <dgm:t>
        <a:bodyPr/>
        <a:lstStyle/>
        <a:p>
          <a:endParaRPr lang="hr-HR"/>
        </a:p>
      </dgm:t>
    </dgm:pt>
    <dgm:pt modelId="{413F835C-CC44-467E-8F1C-BEA33BE34D95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Pomyśl o osobowości marki</a:t>
          </a:r>
          <a:endParaRPr lang="hr-HR" dirty="0">
            <a:latin typeface="Segoe Print" panose="02000600000000000000" pitchFamily="2" charset="0"/>
          </a:endParaRPr>
        </a:p>
      </dgm:t>
    </dgm:pt>
    <dgm:pt modelId="{A7A6F115-2413-4901-BFF7-5AC6E427E698}" type="parTrans" cxnId="{7FB2A477-868B-4BB6-A0EC-FF6F4AC2141B}">
      <dgm:prSet/>
      <dgm:spPr/>
      <dgm:t>
        <a:bodyPr/>
        <a:lstStyle/>
        <a:p>
          <a:endParaRPr lang="hr-HR"/>
        </a:p>
      </dgm:t>
    </dgm:pt>
    <dgm:pt modelId="{8BF9DA75-5958-4835-A44F-54EF3737B9BC}" type="sibTrans" cxnId="{7FB2A477-868B-4BB6-A0EC-FF6F4AC2141B}">
      <dgm:prSet/>
      <dgm:spPr/>
      <dgm:t>
        <a:bodyPr/>
        <a:lstStyle/>
        <a:p>
          <a:endParaRPr lang="hr-HR"/>
        </a:p>
      </dgm:t>
    </dgm:pt>
    <dgm:pt modelId="{DF164506-2576-43E1-A957-566B2AAE9481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 Gdyby twoja marka była osobą, jaka to byłaby osoba?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A5505FDA-2C96-4850-9DC4-063DCD4033E5}" type="parTrans" cxnId="{B0CC4DF7-F8A7-4631-BC24-8BA94E0E8ED1}">
      <dgm:prSet/>
      <dgm:spPr/>
      <dgm:t>
        <a:bodyPr/>
        <a:lstStyle/>
        <a:p>
          <a:endParaRPr lang="hr-HR"/>
        </a:p>
      </dgm:t>
    </dgm:pt>
    <dgm:pt modelId="{0A9FE1B3-7BE5-4503-B03A-3FAB3CF1B6F5}" type="sibTrans" cxnId="{B0CC4DF7-F8A7-4631-BC24-8BA94E0E8ED1}">
      <dgm:prSet/>
      <dgm:spPr/>
      <dgm:t>
        <a:bodyPr/>
        <a:lstStyle/>
        <a:p>
          <a:endParaRPr lang="hr-HR"/>
        </a:p>
      </dgm:t>
    </dgm:pt>
    <dgm:pt modelId="{389D543B-AC11-4223-993F-C265EB05545C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Wybierz wyjątkową, unikalną nazwę dla swojej marki</a:t>
          </a:r>
          <a:endParaRPr lang="hr-HR" dirty="0">
            <a:latin typeface="Segoe Print" panose="02000600000000000000" pitchFamily="2" charset="0"/>
          </a:endParaRPr>
        </a:p>
      </dgm:t>
    </dgm:pt>
    <dgm:pt modelId="{152FF61A-9128-4875-A4D6-54EEB442B189}" type="parTrans" cxnId="{6C5BD3FE-36D8-4EFE-8EB4-7C70D0D2C8A6}">
      <dgm:prSet/>
      <dgm:spPr/>
      <dgm:t>
        <a:bodyPr/>
        <a:lstStyle/>
        <a:p>
          <a:endParaRPr lang="hr-HR"/>
        </a:p>
      </dgm:t>
    </dgm:pt>
    <dgm:pt modelId="{8DAA3C0C-4741-4363-B127-0C24A71BD5A7}" type="sibTrans" cxnId="{6C5BD3FE-36D8-4EFE-8EB4-7C70D0D2C8A6}">
      <dgm:prSet/>
      <dgm:spPr/>
      <dgm:t>
        <a:bodyPr/>
        <a:lstStyle/>
        <a:p>
          <a:endParaRPr lang="hr-HR"/>
        </a:p>
      </dgm:t>
    </dgm:pt>
    <dgm:pt modelId="{87D591F5-13E0-4165-A2F1-3F63F466D567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Stwórz identyfikację wizualną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1F00484-B909-41B8-8B16-93B70FE4D40F}" type="parTrans" cxnId="{A82C55FC-BB31-48E1-A670-78290671396E}">
      <dgm:prSet/>
      <dgm:spPr/>
      <dgm:t>
        <a:bodyPr/>
        <a:lstStyle/>
        <a:p>
          <a:endParaRPr lang="hr-HR"/>
        </a:p>
      </dgm:t>
    </dgm:pt>
    <dgm:pt modelId="{D9570BDB-419E-4A31-97CE-3D773388220B}" type="sibTrans" cxnId="{A82C55FC-BB31-48E1-A670-78290671396E}">
      <dgm:prSet/>
      <dgm:spPr/>
      <dgm:t>
        <a:bodyPr/>
        <a:lstStyle/>
        <a:p>
          <a:endParaRPr lang="hr-HR"/>
        </a:p>
      </dgm:t>
    </dgm:pt>
    <dgm:pt modelId="{EE42D7B3-EB6F-464D-8ADC-0A0DC199262F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 Jaki </a:t>
          </a:r>
          <a:r>
            <a:rPr lang="pl-PL" noProof="0" dirty="0">
              <a:latin typeface="Segoe Print" panose="02000600000000000000" pitchFamily="2" charset="0"/>
            </a:rPr>
            <a:t>jest powód, dla którego jesteś na rynku?</a:t>
          </a:r>
        </a:p>
      </dgm:t>
    </dgm:pt>
    <dgm:pt modelId="{F59893A2-EAA0-41DB-8959-72B7E29915EC}" type="parTrans" cxnId="{316B0BCD-8805-43AE-8E70-FC6BD4369F6F}">
      <dgm:prSet/>
      <dgm:spPr/>
      <dgm:t>
        <a:bodyPr/>
        <a:lstStyle/>
        <a:p>
          <a:endParaRPr lang="pl-PL"/>
        </a:p>
      </dgm:t>
    </dgm:pt>
    <dgm:pt modelId="{313AFEA3-F779-4C60-88EF-EF5A46FCBA1A}" type="sibTrans" cxnId="{316B0BCD-8805-43AE-8E70-FC6BD4369F6F}">
      <dgm:prSet/>
      <dgm:spPr/>
      <dgm:t>
        <a:bodyPr/>
        <a:lstStyle/>
        <a:p>
          <a:endParaRPr lang="pl-PL"/>
        </a:p>
      </dgm:t>
    </dgm:pt>
    <dgm:pt modelId="{D09350BE-90F0-4617-A3DC-B4A8F320E2E1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 Powiedz </a:t>
          </a:r>
          <a:r>
            <a:rPr lang="pl-PL" noProof="0" dirty="0">
              <a:latin typeface="Segoe Print" panose="02000600000000000000" pitchFamily="2" charset="0"/>
            </a:rPr>
            <a:t>dlaczego nie chodzi o zarabianie pieniędzy, </a:t>
          </a:r>
          <a:r>
            <a:rPr lang="pl-PL" noProof="0" dirty="0" smtClean="0">
              <a:latin typeface="Segoe Print" panose="02000600000000000000" pitchFamily="2" charset="0"/>
            </a:rPr>
            <a:t/>
          </a:r>
          <a:br>
            <a:rPr lang="pl-PL" noProof="0" dirty="0" smtClean="0">
              <a:latin typeface="Segoe Print" panose="02000600000000000000" pitchFamily="2" charset="0"/>
            </a:rPr>
          </a:br>
          <a:r>
            <a:rPr lang="pl-PL" noProof="0" dirty="0" smtClean="0">
              <a:latin typeface="Segoe Print" panose="02000600000000000000" pitchFamily="2" charset="0"/>
            </a:rPr>
            <a:t>  pamiętaj, że jest to wynikiem, a nie powodem dla istnienia marki!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D1423DC9-4E7F-4067-8706-EB418287933B}" type="parTrans" cxnId="{B3C9AA54-F605-45BC-BE8B-B2E78790EFAF}">
      <dgm:prSet/>
      <dgm:spPr/>
      <dgm:t>
        <a:bodyPr/>
        <a:lstStyle/>
        <a:p>
          <a:endParaRPr lang="pl-PL"/>
        </a:p>
      </dgm:t>
    </dgm:pt>
    <dgm:pt modelId="{D31F7B96-736E-4098-B77E-B4DD0F904124}" type="sibTrans" cxnId="{B3C9AA54-F605-45BC-BE8B-B2E78790EFAF}">
      <dgm:prSet/>
      <dgm:spPr/>
      <dgm:t>
        <a:bodyPr/>
        <a:lstStyle/>
        <a:p>
          <a:endParaRPr lang="pl-PL"/>
        </a:p>
      </dgm:t>
    </dgm:pt>
    <dgm:pt modelId="{65499B7D-7BE2-4613-934E-975E6CB2C5B7}">
      <dgm:prSet/>
      <dgm:spPr/>
      <dgm:t>
        <a:bodyPr/>
        <a:lstStyle/>
        <a:p>
          <a:r>
            <a:rPr lang="pl-PL" dirty="0" smtClean="0">
              <a:latin typeface="Segoe Print" panose="02000600000000000000" pitchFamily="2" charset="0"/>
            </a:rPr>
            <a:t> Co </a:t>
          </a:r>
          <a:r>
            <a:rPr lang="pl-PL" dirty="0">
              <a:latin typeface="Segoe Print" panose="02000600000000000000" pitchFamily="2" charset="0"/>
            </a:rPr>
            <a:t>zamierzasz dostarczyć?</a:t>
          </a:r>
        </a:p>
      </dgm:t>
    </dgm:pt>
    <dgm:pt modelId="{C664D9BD-ACAF-4237-A372-76E3D6BC795B}" type="parTrans" cxnId="{0AA7A7CF-9CED-41FD-B95D-F7A9C351F5E0}">
      <dgm:prSet/>
      <dgm:spPr/>
      <dgm:t>
        <a:bodyPr/>
        <a:lstStyle/>
        <a:p>
          <a:endParaRPr lang="pl-PL"/>
        </a:p>
      </dgm:t>
    </dgm:pt>
    <dgm:pt modelId="{E380BC3B-6966-46DC-9ADE-3EA37EEDB1BE}" type="sibTrans" cxnId="{0AA7A7CF-9CED-41FD-B95D-F7A9C351F5E0}">
      <dgm:prSet/>
      <dgm:spPr/>
      <dgm:t>
        <a:bodyPr/>
        <a:lstStyle/>
        <a:p>
          <a:endParaRPr lang="pl-PL"/>
        </a:p>
      </dgm:t>
    </dgm:pt>
    <dgm:pt modelId="{451725C7-3AF3-486B-A288-137D8095646F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 Cechy </a:t>
          </a:r>
          <a:r>
            <a:rPr lang="pl-PL" noProof="0" dirty="0">
              <a:latin typeface="Segoe Print" panose="02000600000000000000" pitchFamily="2" charset="0"/>
            </a:rPr>
            <a:t>emocjonalne marki, na które wpływają wartości i kultura </a:t>
          </a:r>
          <a:r>
            <a:rPr lang="pl-PL" noProof="0" dirty="0" smtClean="0">
              <a:latin typeface="Segoe Print" panose="02000600000000000000" pitchFamily="2" charset="0"/>
            </a:rPr>
            <a:t>biznesu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273A7F21-D8C1-4613-9466-D7706C99612F}" type="parTrans" cxnId="{ED9A8B68-A4F2-483F-8540-118B6D611AC4}">
      <dgm:prSet/>
      <dgm:spPr/>
      <dgm:t>
        <a:bodyPr/>
        <a:lstStyle/>
        <a:p>
          <a:endParaRPr lang="pl-PL"/>
        </a:p>
      </dgm:t>
    </dgm:pt>
    <dgm:pt modelId="{19BCC126-B06E-44B7-A791-3446C623E020}" type="sibTrans" cxnId="{ED9A8B68-A4F2-483F-8540-118B6D611AC4}">
      <dgm:prSet/>
      <dgm:spPr/>
      <dgm:t>
        <a:bodyPr/>
        <a:lstStyle/>
        <a:p>
          <a:endParaRPr lang="pl-PL"/>
        </a:p>
      </dgm:t>
    </dgm:pt>
    <dgm:pt modelId="{81B61EEC-9C62-4666-B6F3-5B8510DE73A4}" type="pres">
      <dgm:prSet presAssocID="{C4500103-3AEE-4BA3-822C-F7F1ABD8BD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25BC7D-2F42-4EAA-B6A2-1045134D4C67}" type="pres">
      <dgm:prSet presAssocID="{AD6E5133-B851-4BBB-AD67-BBE0DEDD8305}" presName="parentLin" presStyleCnt="0"/>
      <dgm:spPr/>
    </dgm:pt>
    <dgm:pt modelId="{CED929BA-1556-41F2-8A8F-D930378496B3}" type="pres">
      <dgm:prSet presAssocID="{AD6E5133-B851-4BBB-AD67-BBE0DEDD8305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E12323C-9A57-46D3-AE18-E656AC4A9EF0}" type="pres">
      <dgm:prSet presAssocID="{AD6E5133-B851-4BBB-AD67-BBE0DEDD83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BC2415-74AF-45A4-B85F-BC2136AC40FF}" type="pres">
      <dgm:prSet presAssocID="{AD6E5133-B851-4BBB-AD67-BBE0DEDD8305}" presName="negativeSpace" presStyleCnt="0"/>
      <dgm:spPr/>
    </dgm:pt>
    <dgm:pt modelId="{9F0F6335-3715-40E1-845C-1AD262124A87}" type="pres">
      <dgm:prSet presAssocID="{AD6E5133-B851-4BBB-AD67-BBE0DEDD8305}" presName="childText" presStyleLbl="conFgAcc1" presStyleIdx="0" presStyleCnt="5" custScaleX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DE3D24-B368-4CF5-8B3B-ADE592FF70D8}" type="pres">
      <dgm:prSet presAssocID="{32FC6BEC-3EB1-42EC-8D9A-BF1D06DE0D16}" presName="spaceBetweenRectangles" presStyleCnt="0"/>
      <dgm:spPr/>
    </dgm:pt>
    <dgm:pt modelId="{92F3D161-A4E7-42E2-9E62-0A825399C8B9}" type="pres">
      <dgm:prSet presAssocID="{01B17B10-F565-4C9D-82CA-9AFCE55D5566}" presName="parentLin" presStyleCnt="0"/>
      <dgm:spPr/>
    </dgm:pt>
    <dgm:pt modelId="{6C5F3CE2-5E17-400A-AF8E-4970D649BA68}" type="pres">
      <dgm:prSet presAssocID="{01B17B10-F565-4C9D-82CA-9AFCE55D5566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12A5CBCA-399A-43A5-9DA2-6277490AE34B}" type="pres">
      <dgm:prSet presAssocID="{01B17B10-F565-4C9D-82CA-9AFCE55D55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85D254-2F31-4D0B-9923-EBEEA4D45195}" type="pres">
      <dgm:prSet presAssocID="{01B17B10-F565-4C9D-82CA-9AFCE55D5566}" presName="negativeSpace" presStyleCnt="0"/>
      <dgm:spPr/>
    </dgm:pt>
    <dgm:pt modelId="{7747CDE4-0590-4035-AC15-19B11A6DA0B1}" type="pres">
      <dgm:prSet presAssocID="{01B17B10-F565-4C9D-82CA-9AFCE55D556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19B64F-7C66-4336-974D-1BF4BE0331A1}" type="pres">
      <dgm:prSet presAssocID="{49A8F016-575C-4B19-B7A6-4BA80D1DA294}" presName="spaceBetweenRectangles" presStyleCnt="0"/>
      <dgm:spPr/>
    </dgm:pt>
    <dgm:pt modelId="{BA67E8EC-F7D5-4491-A659-81161072B3D6}" type="pres">
      <dgm:prSet presAssocID="{413F835C-CC44-467E-8F1C-BEA33BE34D95}" presName="parentLin" presStyleCnt="0"/>
      <dgm:spPr/>
    </dgm:pt>
    <dgm:pt modelId="{948A752B-3108-4E1A-94D4-FE2E8B786F63}" type="pres">
      <dgm:prSet presAssocID="{413F835C-CC44-467E-8F1C-BEA33BE34D95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65DE8E33-6E09-42FE-9957-F961D5EF1765}" type="pres">
      <dgm:prSet presAssocID="{413F835C-CC44-467E-8F1C-BEA33BE34D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055772-5D97-4A2B-8BE9-2FF236E0FD66}" type="pres">
      <dgm:prSet presAssocID="{413F835C-CC44-467E-8F1C-BEA33BE34D95}" presName="negativeSpace" presStyleCnt="0"/>
      <dgm:spPr/>
    </dgm:pt>
    <dgm:pt modelId="{226ABFC4-6855-4F9C-89A5-695E8B8557AB}" type="pres">
      <dgm:prSet presAssocID="{413F835C-CC44-467E-8F1C-BEA33BE34D9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BF20D5-DDEE-4A97-B80D-56451281F33F}" type="pres">
      <dgm:prSet presAssocID="{8BF9DA75-5958-4835-A44F-54EF3737B9BC}" presName="spaceBetweenRectangles" presStyleCnt="0"/>
      <dgm:spPr/>
    </dgm:pt>
    <dgm:pt modelId="{97884FE4-83B6-40D2-9F14-404D98751039}" type="pres">
      <dgm:prSet presAssocID="{389D543B-AC11-4223-993F-C265EB05545C}" presName="parentLin" presStyleCnt="0"/>
      <dgm:spPr/>
    </dgm:pt>
    <dgm:pt modelId="{5DA5C6BD-10D0-4681-AFE7-45D0BAE978AA}" type="pres">
      <dgm:prSet presAssocID="{389D543B-AC11-4223-993F-C265EB05545C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7A939E52-8695-4373-B24C-8838F47ECAE3}" type="pres">
      <dgm:prSet presAssocID="{389D543B-AC11-4223-993F-C265EB0554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336A97-FADC-40A8-8865-8F57FC2E13AB}" type="pres">
      <dgm:prSet presAssocID="{389D543B-AC11-4223-993F-C265EB05545C}" presName="negativeSpace" presStyleCnt="0"/>
      <dgm:spPr/>
    </dgm:pt>
    <dgm:pt modelId="{60C97837-5D56-40A9-8CC9-FACC03D5CDF3}" type="pres">
      <dgm:prSet presAssocID="{389D543B-AC11-4223-993F-C265EB05545C}" presName="childText" presStyleLbl="conFgAcc1" presStyleIdx="3" presStyleCnt="5">
        <dgm:presLayoutVars>
          <dgm:bulletEnabled val="1"/>
        </dgm:presLayoutVars>
      </dgm:prSet>
      <dgm:spPr/>
    </dgm:pt>
    <dgm:pt modelId="{B0CB81BB-4794-456D-9C40-92E38B1A5E99}" type="pres">
      <dgm:prSet presAssocID="{8DAA3C0C-4741-4363-B127-0C24A71BD5A7}" presName="spaceBetweenRectangles" presStyleCnt="0"/>
      <dgm:spPr/>
    </dgm:pt>
    <dgm:pt modelId="{11A1F0D8-58C6-481C-A3DF-DEFF1D650684}" type="pres">
      <dgm:prSet presAssocID="{87D591F5-13E0-4165-A2F1-3F63F466D567}" presName="parentLin" presStyleCnt="0"/>
      <dgm:spPr/>
    </dgm:pt>
    <dgm:pt modelId="{FACB1BCF-C151-4004-BDC2-FAAEEFAE0A1D}" type="pres">
      <dgm:prSet presAssocID="{87D591F5-13E0-4165-A2F1-3F63F466D567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18835994-1E67-4D6A-AB83-7D40506456C4}" type="pres">
      <dgm:prSet presAssocID="{87D591F5-13E0-4165-A2F1-3F63F466D5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7B3CBD-2130-4AA1-8634-6C8B3AE9A285}" type="pres">
      <dgm:prSet presAssocID="{87D591F5-13E0-4165-A2F1-3F63F466D567}" presName="negativeSpace" presStyleCnt="0"/>
      <dgm:spPr/>
    </dgm:pt>
    <dgm:pt modelId="{CA0BD0C8-DF18-4297-AD0A-84A3B039AF8E}" type="pres">
      <dgm:prSet presAssocID="{87D591F5-13E0-4165-A2F1-3F63F466D56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6622799-1702-482E-9586-191D2E58D328}" type="presOf" srcId="{69582E53-7538-4493-B3B1-70F57288601B}" destId="{7747CDE4-0590-4035-AC15-19B11A6DA0B1}" srcOrd="0" destOrd="0" presId="urn:microsoft.com/office/officeart/2005/8/layout/list1"/>
    <dgm:cxn modelId="{D1B138CF-0F06-4B14-91F0-62823BE151AD}" type="presOf" srcId="{413F835C-CC44-467E-8F1C-BEA33BE34D95}" destId="{65DE8E33-6E09-42FE-9957-F961D5EF1765}" srcOrd="1" destOrd="0" presId="urn:microsoft.com/office/officeart/2005/8/layout/list1"/>
    <dgm:cxn modelId="{316B0BCD-8805-43AE-8E70-FC6BD4369F6F}" srcId="{AD6E5133-B851-4BBB-AD67-BBE0DEDD8305}" destId="{EE42D7B3-EB6F-464D-8ADC-0A0DC199262F}" srcOrd="1" destOrd="0" parTransId="{F59893A2-EAA0-41DB-8959-72B7E29915EC}" sibTransId="{313AFEA3-F779-4C60-88EF-EF5A46FCBA1A}"/>
    <dgm:cxn modelId="{A82C55FC-BB31-48E1-A670-78290671396E}" srcId="{C4500103-3AEE-4BA3-822C-F7F1ABD8BD3E}" destId="{87D591F5-13E0-4165-A2F1-3F63F466D567}" srcOrd="4" destOrd="0" parTransId="{71F00484-B909-41B8-8B16-93B70FE4D40F}" sibTransId="{D9570BDB-419E-4A31-97CE-3D773388220B}"/>
    <dgm:cxn modelId="{EC2FA0F8-84D3-472A-92EF-A791C5DC6AE2}" type="presOf" srcId="{DF164506-2576-43E1-A957-566B2AAE9481}" destId="{226ABFC4-6855-4F9C-89A5-695E8B8557AB}" srcOrd="0" destOrd="0" presId="urn:microsoft.com/office/officeart/2005/8/layout/list1"/>
    <dgm:cxn modelId="{C6535520-041F-4DAC-94E9-0BA20E7C5257}" type="presOf" srcId="{451725C7-3AF3-486B-A288-137D8095646F}" destId="{226ABFC4-6855-4F9C-89A5-695E8B8557AB}" srcOrd="0" destOrd="1" presId="urn:microsoft.com/office/officeart/2005/8/layout/list1"/>
    <dgm:cxn modelId="{7FB2A477-868B-4BB6-A0EC-FF6F4AC2141B}" srcId="{C4500103-3AEE-4BA3-822C-F7F1ABD8BD3E}" destId="{413F835C-CC44-467E-8F1C-BEA33BE34D95}" srcOrd="2" destOrd="0" parTransId="{A7A6F115-2413-4901-BFF7-5AC6E427E698}" sibTransId="{8BF9DA75-5958-4835-A44F-54EF3737B9BC}"/>
    <dgm:cxn modelId="{0AA7A7CF-9CED-41FD-B95D-F7A9C351F5E0}" srcId="{01B17B10-F565-4C9D-82CA-9AFCE55D5566}" destId="{65499B7D-7BE2-4613-934E-975E6CB2C5B7}" srcOrd="1" destOrd="0" parTransId="{C664D9BD-ACAF-4237-A372-76E3D6BC795B}" sibTransId="{E380BC3B-6966-46DC-9ADE-3EA37EEDB1BE}"/>
    <dgm:cxn modelId="{74DE4828-00B5-4955-934D-A5C1D1BC1555}" srcId="{C4500103-3AEE-4BA3-822C-F7F1ABD8BD3E}" destId="{AD6E5133-B851-4BBB-AD67-BBE0DEDD8305}" srcOrd="0" destOrd="0" parTransId="{F93197BC-0DCB-47DD-80D9-8E941C9BC6AF}" sibTransId="{32FC6BEC-3EB1-42EC-8D9A-BF1D06DE0D16}"/>
    <dgm:cxn modelId="{84146C58-1B68-4908-87ED-516A591C7895}" type="presOf" srcId="{389D543B-AC11-4223-993F-C265EB05545C}" destId="{5DA5C6BD-10D0-4681-AFE7-45D0BAE978AA}" srcOrd="0" destOrd="0" presId="urn:microsoft.com/office/officeart/2005/8/layout/list1"/>
    <dgm:cxn modelId="{33FF94EC-9567-4812-815B-08847CE61C30}" type="presOf" srcId="{87D591F5-13E0-4165-A2F1-3F63F466D567}" destId="{18835994-1E67-4D6A-AB83-7D40506456C4}" srcOrd="1" destOrd="0" presId="urn:microsoft.com/office/officeart/2005/8/layout/list1"/>
    <dgm:cxn modelId="{196DAC9F-DBD8-44FB-9FFF-726D4EB7B6EC}" type="presOf" srcId="{EE42D7B3-EB6F-464D-8ADC-0A0DC199262F}" destId="{9F0F6335-3715-40E1-845C-1AD262124A87}" srcOrd="0" destOrd="1" presId="urn:microsoft.com/office/officeart/2005/8/layout/list1"/>
    <dgm:cxn modelId="{6C5BD3FE-36D8-4EFE-8EB4-7C70D0D2C8A6}" srcId="{C4500103-3AEE-4BA3-822C-F7F1ABD8BD3E}" destId="{389D543B-AC11-4223-993F-C265EB05545C}" srcOrd="3" destOrd="0" parTransId="{152FF61A-9128-4875-A4D6-54EEB442B189}" sibTransId="{8DAA3C0C-4741-4363-B127-0C24A71BD5A7}"/>
    <dgm:cxn modelId="{087E0570-B86B-4943-A542-E77C63325F5A}" type="presOf" srcId="{01B17B10-F565-4C9D-82CA-9AFCE55D5566}" destId="{6C5F3CE2-5E17-400A-AF8E-4970D649BA68}" srcOrd="0" destOrd="0" presId="urn:microsoft.com/office/officeart/2005/8/layout/list1"/>
    <dgm:cxn modelId="{B0CC4DF7-F8A7-4631-BC24-8BA94E0E8ED1}" srcId="{413F835C-CC44-467E-8F1C-BEA33BE34D95}" destId="{DF164506-2576-43E1-A957-566B2AAE9481}" srcOrd="0" destOrd="0" parTransId="{A5505FDA-2C96-4850-9DC4-063DCD4033E5}" sibTransId="{0A9FE1B3-7BE5-4503-B03A-3FAB3CF1B6F5}"/>
    <dgm:cxn modelId="{DCCF83C1-1D80-4CC9-BE63-BC4C608693E1}" type="presOf" srcId="{01B17B10-F565-4C9D-82CA-9AFCE55D5566}" destId="{12A5CBCA-399A-43A5-9DA2-6277490AE34B}" srcOrd="1" destOrd="0" presId="urn:microsoft.com/office/officeart/2005/8/layout/list1"/>
    <dgm:cxn modelId="{5B0001FF-8572-45B8-B40C-1E7E55B6A31D}" srcId="{AD6E5133-B851-4BBB-AD67-BBE0DEDD8305}" destId="{27C971D5-BDD3-4960-A210-43A348B3C0C4}" srcOrd="0" destOrd="0" parTransId="{B4073BFA-7CA0-483E-A323-EF46153B9107}" sibTransId="{0AD69868-E6F2-4EA5-9FC8-F17711600C8E}"/>
    <dgm:cxn modelId="{7C4C1C4F-582F-4959-BA9E-AB7CB9E07D1F}" srcId="{C4500103-3AEE-4BA3-822C-F7F1ABD8BD3E}" destId="{01B17B10-F565-4C9D-82CA-9AFCE55D5566}" srcOrd="1" destOrd="0" parTransId="{BEDAF338-102B-4071-A990-BE53088D20FD}" sibTransId="{49A8F016-575C-4B19-B7A6-4BA80D1DA294}"/>
    <dgm:cxn modelId="{005F79E9-2CF6-4112-9583-ABCB187FB0F9}" type="presOf" srcId="{AD6E5133-B851-4BBB-AD67-BBE0DEDD8305}" destId="{CED929BA-1556-41F2-8A8F-D930378496B3}" srcOrd="0" destOrd="0" presId="urn:microsoft.com/office/officeart/2005/8/layout/list1"/>
    <dgm:cxn modelId="{7AB6A29C-28C0-4462-9D7A-555009C2E058}" type="presOf" srcId="{C4500103-3AEE-4BA3-822C-F7F1ABD8BD3E}" destId="{81B61EEC-9C62-4666-B6F3-5B8510DE73A4}" srcOrd="0" destOrd="0" presId="urn:microsoft.com/office/officeart/2005/8/layout/list1"/>
    <dgm:cxn modelId="{E2414D77-A069-4944-9976-672E5ACB2844}" type="presOf" srcId="{27C971D5-BDD3-4960-A210-43A348B3C0C4}" destId="{9F0F6335-3715-40E1-845C-1AD262124A87}" srcOrd="0" destOrd="0" presId="urn:microsoft.com/office/officeart/2005/8/layout/list1"/>
    <dgm:cxn modelId="{1D31AE26-7DBF-48CB-A9C8-020734DBDF53}" type="presOf" srcId="{413F835C-CC44-467E-8F1C-BEA33BE34D95}" destId="{948A752B-3108-4E1A-94D4-FE2E8B786F63}" srcOrd="0" destOrd="0" presId="urn:microsoft.com/office/officeart/2005/8/layout/list1"/>
    <dgm:cxn modelId="{A7274965-42B7-462D-A7AA-ED546A076B95}" type="presOf" srcId="{65499B7D-7BE2-4613-934E-975E6CB2C5B7}" destId="{7747CDE4-0590-4035-AC15-19B11A6DA0B1}" srcOrd="0" destOrd="1" presId="urn:microsoft.com/office/officeart/2005/8/layout/list1"/>
    <dgm:cxn modelId="{ED9A8B68-A4F2-483F-8540-118B6D611AC4}" srcId="{413F835C-CC44-467E-8F1C-BEA33BE34D95}" destId="{451725C7-3AF3-486B-A288-137D8095646F}" srcOrd="1" destOrd="0" parTransId="{273A7F21-D8C1-4613-9466-D7706C99612F}" sibTransId="{19BCC126-B06E-44B7-A791-3446C623E020}"/>
    <dgm:cxn modelId="{FF182781-9631-4894-B25E-82205F6FC0C4}" srcId="{01B17B10-F565-4C9D-82CA-9AFCE55D5566}" destId="{69582E53-7538-4493-B3B1-70F57288601B}" srcOrd="0" destOrd="0" parTransId="{3C596D3E-D129-4596-A08E-CE4E1762C87A}" sibTransId="{A9EA4034-BFFB-4CAA-830F-EC7478D055EB}"/>
    <dgm:cxn modelId="{A53A9DAE-BC36-409D-A0C0-6D979013710E}" type="presOf" srcId="{87D591F5-13E0-4165-A2F1-3F63F466D567}" destId="{FACB1BCF-C151-4004-BDC2-FAAEEFAE0A1D}" srcOrd="0" destOrd="0" presId="urn:microsoft.com/office/officeart/2005/8/layout/list1"/>
    <dgm:cxn modelId="{1AA72597-1516-44ED-882A-DF70DFFA7D94}" type="presOf" srcId="{D09350BE-90F0-4617-A3DC-B4A8F320E2E1}" destId="{9F0F6335-3715-40E1-845C-1AD262124A87}" srcOrd="0" destOrd="2" presId="urn:microsoft.com/office/officeart/2005/8/layout/list1"/>
    <dgm:cxn modelId="{B3C9AA54-F605-45BC-BE8B-B2E78790EFAF}" srcId="{AD6E5133-B851-4BBB-AD67-BBE0DEDD8305}" destId="{D09350BE-90F0-4617-A3DC-B4A8F320E2E1}" srcOrd="2" destOrd="0" parTransId="{D1423DC9-4E7F-4067-8706-EB418287933B}" sibTransId="{D31F7B96-736E-4098-B77E-B4DD0F904124}"/>
    <dgm:cxn modelId="{A5C50F35-2CD2-445C-B317-6E0084666BEF}" type="presOf" srcId="{389D543B-AC11-4223-993F-C265EB05545C}" destId="{7A939E52-8695-4373-B24C-8838F47ECAE3}" srcOrd="1" destOrd="0" presId="urn:microsoft.com/office/officeart/2005/8/layout/list1"/>
    <dgm:cxn modelId="{5B978C22-C89F-49F0-B1C4-8CD85802779E}" type="presOf" srcId="{AD6E5133-B851-4BBB-AD67-BBE0DEDD8305}" destId="{EE12323C-9A57-46D3-AE18-E656AC4A9EF0}" srcOrd="1" destOrd="0" presId="urn:microsoft.com/office/officeart/2005/8/layout/list1"/>
    <dgm:cxn modelId="{D40BF908-F547-4B1D-9416-69E4C40D3544}" type="presParOf" srcId="{81B61EEC-9C62-4666-B6F3-5B8510DE73A4}" destId="{4125BC7D-2F42-4EAA-B6A2-1045134D4C67}" srcOrd="0" destOrd="0" presId="urn:microsoft.com/office/officeart/2005/8/layout/list1"/>
    <dgm:cxn modelId="{2F6A19B1-7972-4A6A-9A77-6F90381B1B83}" type="presParOf" srcId="{4125BC7D-2F42-4EAA-B6A2-1045134D4C67}" destId="{CED929BA-1556-41F2-8A8F-D930378496B3}" srcOrd="0" destOrd="0" presId="urn:microsoft.com/office/officeart/2005/8/layout/list1"/>
    <dgm:cxn modelId="{C14C5E68-4631-4B8B-B740-48614619047D}" type="presParOf" srcId="{4125BC7D-2F42-4EAA-B6A2-1045134D4C67}" destId="{EE12323C-9A57-46D3-AE18-E656AC4A9EF0}" srcOrd="1" destOrd="0" presId="urn:microsoft.com/office/officeart/2005/8/layout/list1"/>
    <dgm:cxn modelId="{4003322F-0896-4881-8CA1-07EC9300B6C8}" type="presParOf" srcId="{81B61EEC-9C62-4666-B6F3-5B8510DE73A4}" destId="{0ABC2415-74AF-45A4-B85F-BC2136AC40FF}" srcOrd="1" destOrd="0" presId="urn:microsoft.com/office/officeart/2005/8/layout/list1"/>
    <dgm:cxn modelId="{9BE3F45B-C7A1-486F-820F-95BA26ACAB48}" type="presParOf" srcId="{81B61EEC-9C62-4666-B6F3-5B8510DE73A4}" destId="{9F0F6335-3715-40E1-845C-1AD262124A87}" srcOrd="2" destOrd="0" presId="urn:microsoft.com/office/officeart/2005/8/layout/list1"/>
    <dgm:cxn modelId="{226CED33-5494-48FA-A26C-F6785507BAC6}" type="presParOf" srcId="{81B61EEC-9C62-4666-B6F3-5B8510DE73A4}" destId="{78DE3D24-B368-4CF5-8B3B-ADE592FF70D8}" srcOrd="3" destOrd="0" presId="urn:microsoft.com/office/officeart/2005/8/layout/list1"/>
    <dgm:cxn modelId="{1D31D47C-7BBF-416C-9993-5107768905F5}" type="presParOf" srcId="{81B61EEC-9C62-4666-B6F3-5B8510DE73A4}" destId="{92F3D161-A4E7-42E2-9E62-0A825399C8B9}" srcOrd="4" destOrd="0" presId="urn:microsoft.com/office/officeart/2005/8/layout/list1"/>
    <dgm:cxn modelId="{2A004F23-FCD7-4917-BDDF-358FE7ED5E1B}" type="presParOf" srcId="{92F3D161-A4E7-42E2-9E62-0A825399C8B9}" destId="{6C5F3CE2-5E17-400A-AF8E-4970D649BA68}" srcOrd="0" destOrd="0" presId="urn:microsoft.com/office/officeart/2005/8/layout/list1"/>
    <dgm:cxn modelId="{A85740FE-3C5D-473C-92C2-3F88A32A75D7}" type="presParOf" srcId="{92F3D161-A4E7-42E2-9E62-0A825399C8B9}" destId="{12A5CBCA-399A-43A5-9DA2-6277490AE34B}" srcOrd="1" destOrd="0" presId="urn:microsoft.com/office/officeart/2005/8/layout/list1"/>
    <dgm:cxn modelId="{EB687033-0F87-4C87-8D4F-22F6B9E7D74B}" type="presParOf" srcId="{81B61EEC-9C62-4666-B6F3-5B8510DE73A4}" destId="{FB85D254-2F31-4D0B-9923-EBEEA4D45195}" srcOrd="5" destOrd="0" presId="urn:microsoft.com/office/officeart/2005/8/layout/list1"/>
    <dgm:cxn modelId="{94FF0843-2288-4001-A868-E06729E392F8}" type="presParOf" srcId="{81B61EEC-9C62-4666-B6F3-5B8510DE73A4}" destId="{7747CDE4-0590-4035-AC15-19B11A6DA0B1}" srcOrd="6" destOrd="0" presId="urn:microsoft.com/office/officeart/2005/8/layout/list1"/>
    <dgm:cxn modelId="{53904ACA-62DF-4E7C-8668-F054F565E48D}" type="presParOf" srcId="{81B61EEC-9C62-4666-B6F3-5B8510DE73A4}" destId="{0719B64F-7C66-4336-974D-1BF4BE0331A1}" srcOrd="7" destOrd="0" presId="urn:microsoft.com/office/officeart/2005/8/layout/list1"/>
    <dgm:cxn modelId="{4842131E-FD41-4582-9F20-3B2F39654553}" type="presParOf" srcId="{81B61EEC-9C62-4666-B6F3-5B8510DE73A4}" destId="{BA67E8EC-F7D5-4491-A659-81161072B3D6}" srcOrd="8" destOrd="0" presId="urn:microsoft.com/office/officeart/2005/8/layout/list1"/>
    <dgm:cxn modelId="{18F4BCB4-BE82-45E0-8F4E-9771797466C7}" type="presParOf" srcId="{BA67E8EC-F7D5-4491-A659-81161072B3D6}" destId="{948A752B-3108-4E1A-94D4-FE2E8B786F63}" srcOrd="0" destOrd="0" presId="urn:microsoft.com/office/officeart/2005/8/layout/list1"/>
    <dgm:cxn modelId="{A92DE02C-89E4-4CCD-9BAF-9DBFA2A4086C}" type="presParOf" srcId="{BA67E8EC-F7D5-4491-A659-81161072B3D6}" destId="{65DE8E33-6E09-42FE-9957-F961D5EF1765}" srcOrd="1" destOrd="0" presId="urn:microsoft.com/office/officeart/2005/8/layout/list1"/>
    <dgm:cxn modelId="{31F8E8A3-4D22-4FB2-86AE-F4890F1A01D2}" type="presParOf" srcId="{81B61EEC-9C62-4666-B6F3-5B8510DE73A4}" destId="{31055772-5D97-4A2B-8BE9-2FF236E0FD66}" srcOrd="9" destOrd="0" presId="urn:microsoft.com/office/officeart/2005/8/layout/list1"/>
    <dgm:cxn modelId="{4B1FF9EA-F4FA-4047-83E1-7D3DAE0F06BB}" type="presParOf" srcId="{81B61EEC-9C62-4666-B6F3-5B8510DE73A4}" destId="{226ABFC4-6855-4F9C-89A5-695E8B8557AB}" srcOrd="10" destOrd="0" presId="urn:microsoft.com/office/officeart/2005/8/layout/list1"/>
    <dgm:cxn modelId="{6F34DE10-A950-4082-9F25-957DD76AE231}" type="presParOf" srcId="{81B61EEC-9C62-4666-B6F3-5B8510DE73A4}" destId="{32BF20D5-DDEE-4A97-B80D-56451281F33F}" srcOrd="11" destOrd="0" presId="urn:microsoft.com/office/officeart/2005/8/layout/list1"/>
    <dgm:cxn modelId="{F7429B34-8CCD-4463-97CB-3FFDBDA1F136}" type="presParOf" srcId="{81B61EEC-9C62-4666-B6F3-5B8510DE73A4}" destId="{97884FE4-83B6-40D2-9F14-404D98751039}" srcOrd="12" destOrd="0" presId="urn:microsoft.com/office/officeart/2005/8/layout/list1"/>
    <dgm:cxn modelId="{69E4A022-79CD-4A25-9284-DA1207714715}" type="presParOf" srcId="{97884FE4-83B6-40D2-9F14-404D98751039}" destId="{5DA5C6BD-10D0-4681-AFE7-45D0BAE978AA}" srcOrd="0" destOrd="0" presId="urn:microsoft.com/office/officeart/2005/8/layout/list1"/>
    <dgm:cxn modelId="{C6BC095B-C5B5-4F0A-A0FB-8027BB4655B7}" type="presParOf" srcId="{97884FE4-83B6-40D2-9F14-404D98751039}" destId="{7A939E52-8695-4373-B24C-8838F47ECAE3}" srcOrd="1" destOrd="0" presId="urn:microsoft.com/office/officeart/2005/8/layout/list1"/>
    <dgm:cxn modelId="{85EFE865-F69C-4E7E-BFFC-F036ED81B753}" type="presParOf" srcId="{81B61EEC-9C62-4666-B6F3-5B8510DE73A4}" destId="{2F336A97-FADC-40A8-8865-8F57FC2E13AB}" srcOrd="13" destOrd="0" presId="urn:microsoft.com/office/officeart/2005/8/layout/list1"/>
    <dgm:cxn modelId="{CB18BFB9-9647-40E3-951C-AC8E0FB00978}" type="presParOf" srcId="{81B61EEC-9C62-4666-B6F3-5B8510DE73A4}" destId="{60C97837-5D56-40A9-8CC9-FACC03D5CDF3}" srcOrd="14" destOrd="0" presId="urn:microsoft.com/office/officeart/2005/8/layout/list1"/>
    <dgm:cxn modelId="{D778B646-91BB-43C8-AA76-9C0B9F47723E}" type="presParOf" srcId="{81B61EEC-9C62-4666-B6F3-5B8510DE73A4}" destId="{B0CB81BB-4794-456D-9C40-92E38B1A5E99}" srcOrd="15" destOrd="0" presId="urn:microsoft.com/office/officeart/2005/8/layout/list1"/>
    <dgm:cxn modelId="{4782A2CE-3C81-44DB-87E6-946B20905C6B}" type="presParOf" srcId="{81B61EEC-9C62-4666-B6F3-5B8510DE73A4}" destId="{11A1F0D8-58C6-481C-A3DF-DEFF1D650684}" srcOrd="16" destOrd="0" presId="urn:microsoft.com/office/officeart/2005/8/layout/list1"/>
    <dgm:cxn modelId="{3687E15D-9B51-44CD-969B-67FD8D9F5C50}" type="presParOf" srcId="{11A1F0D8-58C6-481C-A3DF-DEFF1D650684}" destId="{FACB1BCF-C151-4004-BDC2-FAAEEFAE0A1D}" srcOrd="0" destOrd="0" presId="urn:microsoft.com/office/officeart/2005/8/layout/list1"/>
    <dgm:cxn modelId="{0307E050-3A90-4DEA-9681-401681C87712}" type="presParOf" srcId="{11A1F0D8-58C6-481C-A3DF-DEFF1D650684}" destId="{18835994-1E67-4D6A-AB83-7D40506456C4}" srcOrd="1" destOrd="0" presId="urn:microsoft.com/office/officeart/2005/8/layout/list1"/>
    <dgm:cxn modelId="{B77582E7-B162-4AF6-B4D5-D68535581D67}" type="presParOf" srcId="{81B61EEC-9C62-4666-B6F3-5B8510DE73A4}" destId="{FD7B3CBD-2130-4AA1-8634-6C8B3AE9A285}" srcOrd="17" destOrd="0" presId="urn:microsoft.com/office/officeart/2005/8/layout/list1"/>
    <dgm:cxn modelId="{857AFB95-1A0B-4666-86D0-2A8FC3FF66B4}" type="presParOf" srcId="{81B61EEC-9C62-4666-B6F3-5B8510DE73A4}" destId="{CA0BD0C8-DF18-4297-AD0A-84A3B039AF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E2EBBE-AFDA-4EDF-882E-BC129FAA98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7AB66B8-4FD2-4ED8-8683-74169A048282}">
      <dgm:prSet/>
      <dgm:spPr/>
      <dgm:t>
        <a:bodyPr/>
        <a:lstStyle/>
        <a:p>
          <a:pPr rtl="0"/>
          <a:r>
            <a:rPr lang="pl-PL" noProof="0" dirty="0" smtClean="0"/>
            <a:t>Przykłady</a:t>
          </a:r>
          <a:endParaRPr lang="en-GB" noProof="0" dirty="0"/>
        </a:p>
      </dgm:t>
    </dgm:pt>
    <dgm:pt modelId="{7D7215BB-056D-4BB5-832C-DEB06B7ACF9C}" type="parTrans" cxnId="{B2DE1291-B30C-4579-86D8-46AE4A809F25}">
      <dgm:prSet/>
      <dgm:spPr/>
      <dgm:t>
        <a:bodyPr/>
        <a:lstStyle/>
        <a:p>
          <a:endParaRPr lang="hr-HR"/>
        </a:p>
      </dgm:t>
    </dgm:pt>
    <dgm:pt modelId="{90ABA5EE-C219-440B-A579-2B873F474636}" type="sibTrans" cxnId="{B2DE1291-B30C-4579-86D8-46AE4A809F25}">
      <dgm:prSet/>
      <dgm:spPr/>
      <dgm:t>
        <a:bodyPr/>
        <a:lstStyle/>
        <a:p>
          <a:endParaRPr lang="hr-HR"/>
        </a:p>
      </dgm:t>
    </dgm:pt>
    <dgm:pt modelId="{8F4E4C93-6620-4AF2-81DA-73B1D0CF9432}">
      <dgm:prSet custT="1"/>
      <dgm:spPr/>
      <dgm:t>
        <a:bodyPr/>
        <a:lstStyle/>
        <a:p>
          <a:pPr rtl="0"/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https://www.thebrandingjournal.com/2014/07/airbnbs-consistent-rebrand-focuses-sense-belonging-community/</a:t>
          </a:r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5600720-3513-4AD2-BCB9-03EFF040B2F2}" type="parTrans" cxnId="{CBEB1DAF-C406-420A-BEFD-309227CF7E15}">
      <dgm:prSet/>
      <dgm:spPr/>
      <dgm:t>
        <a:bodyPr/>
        <a:lstStyle/>
        <a:p>
          <a:endParaRPr lang="hr-HR"/>
        </a:p>
      </dgm:t>
    </dgm:pt>
    <dgm:pt modelId="{CEADE56E-674F-432A-B543-3475AF5B0207}" type="sibTrans" cxnId="{CBEB1DAF-C406-420A-BEFD-309227CF7E15}">
      <dgm:prSet/>
      <dgm:spPr/>
      <dgm:t>
        <a:bodyPr/>
        <a:lstStyle/>
        <a:p>
          <a:endParaRPr lang="hr-HR"/>
        </a:p>
      </dgm:t>
    </dgm:pt>
    <dgm:pt modelId="{7E18B601-3B63-4B28-8CA0-5AD68F8423BD}">
      <dgm:prSet custT="1"/>
      <dgm:spPr/>
      <dgm:t>
        <a:bodyPr/>
        <a:lstStyle/>
        <a:p>
          <a:pPr rtl="0"/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https://blog.spoongraphics.co.uk/articles/20-brilliant-design-case-studies-neatly-present-brand-identity-concepts</a:t>
          </a:r>
          <a:r>
            <a:rPr lang="hr-HR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7868440-6436-4DE9-9EB9-07FE10B32EAE}" type="parTrans" cxnId="{6F327020-BE43-4AAD-972F-DD1B6C0D3117}">
      <dgm:prSet/>
      <dgm:spPr/>
      <dgm:t>
        <a:bodyPr/>
        <a:lstStyle/>
        <a:p>
          <a:endParaRPr lang="hr-HR"/>
        </a:p>
      </dgm:t>
    </dgm:pt>
    <dgm:pt modelId="{FAA545BF-0146-49E0-B148-B21CD7FB89AD}" type="sibTrans" cxnId="{6F327020-BE43-4AAD-972F-DD1B6C0D3117}">
      <dgm:prSet/>
      <dgm:spPr/>
      <dgm:t>
        <a:bodyPr/>
        <a:lstStyle/>
        <a:p>
          <a:endParaRPr lang="hr-HR"/>
        </a:p>
      </dgm:t>
    </dgm:pt>
    <dgm:pt modelId="{2F8CBDF3-56B5-4AC2-B6B0-FDF024606971}">
      <dgm:prSet custT="1"/>
      <dgm:spPr/>
      <dgm:t>
        <a:bodyPr/>
        <a:lstStyle/>
        <a:p>
          <a:pPr rtl="0"/>
          <a:r>
            <a:rPr lang="hr-HR" sz="14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https://www.youtube.com/watch?v=03V5D2hS-h8 </a:t>
          </a:r>
          <a:endParaRPr lang="hr-HR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E3EEC-C5B5-4721-AF4C-7ED67F571B36}" type="parTrans" cxnId="{5296A578-278A-4D96-8FFA-7801DDFDD3D4}">
      <dgm:prSet/>
      <dgm:spPr/>
      <dgm:t>
        <a:bodyPr/>
        <a:lstStyle/>
        <a:p>
          <a:endParaRPr lang="hr-HR"/>
        </a:p>
      </dgm:t>
    </dgm:pt>
    <dgm:pt modelId="{EFCF3CD3-CD23-4790-971C-EC344FD698CA}" type="sibTrans" cxnId="{5296A578-278A-4D96-8FFA-7801DDFDD3D4}">
      <dgm:prSet/>
      <dgm:spPr/>
      <dgm:t>
        <a:bodyPr/>
        <a:lstStyle/>
        <a:p>
          <a:endParaRPr lang="hr-HR"/>
        </a:p>
      </dgm:t>
    </dgm:pt>
    <dgm:pt modelId="{754A3114-2322-4F47-B263-CDCA8038A9AF}" type="pres">
      <dgm:prSet presAssocID="{DBE2EBBE-AFDA-4EDF-882E-BC129FAA980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74A3AA-6250-46D8-B53C-4F28FFEA2D66}" type="pres">
      <dgm:prSet presAssocID="{57AB66B8-4FD2-4ED8-8683-74169A048282}" presName="compNode" presStyleCnt="0"/>
      <dgm:spPr/>
    </dgm:pt>
    <dgm:pt modelId="{BF60D970-6089-4D8D-887C-C925EEE42CBC}" type="pres">
      <dgm:prSet presAssocID="{57AB66B8-4FD2-4ED8-8683-74169A048282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395754-582E-4F52-AC66-E5004B5AFABE}" type="pres">
      <dgm:prSet presAssocID="{57AB66B8-4FD2-4ED8-8683-74169A048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E3289E-7255-4B5E-ABF9-C4671A556A1B}" type="pres">
      <dgm:prSet presAssocID="{57AB66B8-4FD2-4ED8-8683-74169A048282}" presName="parentRect" presStyleLbl="alignNode1" presStyleIdx="0" presStyleCnt="1"/>
      <dgm:spPr/>
      <dgm:t>
        <a:bodyPr/>
        <a:lstStyle/>
        <a:p>
          <a:endParaRPr lang="pl-PL"/>
        </a:p>
      </dgm:t>
    </dgm:pt>
    <dgm:pt modelId="{E71C3279-CCDC-4892-81FE-907AFB59C68D}" type="pres">
      <dgm:prSet presAssocID="{57AB66B8-4FD2-4ED8-8683-74169A048282}" presName="adorn" presStyleLbl="fgAccFollowNode1" presStyleIdx="0" presStyleCn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2DE1291-B30C-4579-86D8-46AE4A809F25}" srcId="{DBE2EBBE-AFDA-4EDF-882E-BC129FAA9809}" destId="{57AB66B8-4FD2-4ED8-8683-74169A048282}" srcOrd="0" destOrd="0" parTransId="{7D7215BB-056D-4BB5-832C-DEB06B7ACF9C}" sibTransId="{90ABA5EE-C219-440B-A579-2B873F474636}"/>
    <dgm:cxn modelId="{7B8931C0-B17E-404F-AE03-DA59657DF625}" type="presOf" srcId="{2F8CBDF3-56B5-4AC2-B6B0-FDF024606971}" destId="{BF60D970-6089-4D8D-887C-C925EEE42CBC}" srcOrd="0" destOrd="0" presId="urn:microsoft.com/office/officeart/2005/8/layout/bList2"/>
    <dgm:cxn modelId="{C3E32FED-57D0-4363-8659-5B40239E537B}" type="presOf" srcId="{57AB66B8-4FD2-4ED8-8683-74169A048282}" destId="{09E3289E-7255-4B5E-ABF9-C4671A556A1B}" srcOrd="1" destOrd="0" presId="urn:microsoft.com/office/officeart/2005/8/layout/bList2"/>
    <dgm:cxn modelId="{6F327020-BE43-4AAD-972F-DD1B6C0D3117}" srcId="{57AB66B8-4FD2-4ED8-8683-74169A048282}" destId="{7E18B601-3B63-4B28-8CA0-5AD68F8423BD}" srcOrd="2" destOrd="0" parTransId="{97868440-6436-4DE9-9EB9-07FE10B32EAE}" sibTransId="{FAA545BF-0146-49E0-B148-B21CD7FB89AD}"/>
    <dgm:cxn modelId="{5296A578-278A-4D96-8FFA-7801DDFDD3D4}" srcId="{57AB66B8-4FD2-4ED8-8683-74169A048282}" destId="{2F8CBDF3-56B5-4AC2-B6B0-FDF024606971}" srcOrd="0" destOrd="0" parTransId="{050E3EEC-C5B5-4721-AF4C-7ED67F571B36}" sibTransId="{EFCF3CD3-CD23-4790-971C-EC344FD698CA}"/>
    <dgm:cxn modelId="{CBEB1DAF-C406-420A-BEFD-309227CF7E15}" srcId="{57AB66B8-4FD2-4ED8-8683-74169A048282}" destId="{8F4E4C93-6620-4AF2-81DA-73B1D0CF9432}" srcOrd="1" destOrd="0" parTransId="{B5600720-3513-4AD2-BCB9-03EFF040B2F2}" sibTransId="{CEADE56E-674F-432A-B543-3475AF5B0207}"/>
    <dgm:cxn modelId="{BB443114-B2BC-42C2-8840-3C74F1E4C1E3}" type="presOf" srcId="{DBE2EBBE-AFDA-4EDF-882E-BC129FAA9809}" destId="{754A3114-2322-4F47-B263-CDCA8038A9AF}" srcOrd="0" destOrd="0" presId="urn:microsoft.com/office/officeart/2005/8/layout/bList2"/>
    <dgm:cxn modelId="{EA339E33-5809-4AD5-AA6D-D76C50409C33}" type="presOf" srcId="{7E18B601-3B63-4B28-8CA0-5AD68F8423BD}" destId="{BF60D970-6089-4D8D-887C-C925EEE42CBC}" srcOrd="0" destOrd="2" presId="urn:microsoft.com/office/officeart/2005/8/layout/bList2"/>
    <dgm:cxn modelId="{AE767DDF-6C4B-4C98-9B3C-61F88B40227C}" type="presOf" srcId="{57AB66B8-4FD2-4ED8-8683-74169A048282}" destId="{44395754-582E-4F52-AC66-E5004B5AFABE}" srcOrd="0" destOrd="0" presId="urn:microsoft.com/office/officeart/2005/8/layout/bList2"/>
    <dgm:cxn modelId="{D48C9A85-558F-4CDD-9F52-BAC12DCCF11D}" type="presOf" srcId="{8F4E4C93-6620-4AF2-81DA-73B1D0CF9432}" destId="{BF60D970-6089-4D8D-887C-C925EEE42CBC}" srcOrd="0" destOrd="1" presId="urn:microsoft.com/office/officeart/2005/8/layout/bList2"/>
    <dgm:cxn modelId="{9DC8EAAB-7BFD-4D2D-950B-A7F9D2E96B76}" type="presParOf" srcId="{754A3114-2322-4F47-B263-CDCA8038A9AF}" destId="{1774A3AA-6250-46D8-B53C-4F28FFEA2D66}" srcOrd="0" destOrd="0" presId="urn:microsoft.com/office/officeart/2005/8/layout/bList2"/>
    <dgm:cxn modelId="{A9F72A56-DE53-4A97-8E3F-8BA6B7F15977}" type="presParOf" srcId="{1774A3AA-6250-46D8-B53C-4F28FFEA2D66}" destId="{BF60D970-6089-4D8D-887C-C925EEE42CBC}" srcOrd="0" destOrd="0" presId="urn:microsoft.com/office/officeart/2005/8/layout/bList2"/>
    <dgm:cxn modelId="{118ADF08-FFAE-4156-814E-D80808484896}" type="presParOf" srcId="{1774A3AA-6250-46D8-B53C-4F28FFEA2D66}" destId="{44395754-582E-4F52-AC66-E5004B5AFABE}" srcOrd="1" destOrd="0" presId="urn:microsoft.com/office/officeart/2005/8/layout/bList2"/>
    <dgm:cxn modelId="{D9FC59A9-9C4A-46AC-A2C6-6EE9722AFC07}" type="presParOf" srcId="{1774A3AA-6250-46D8-B53C-4F28FFEA2D66}" destId="{09E3289E-7255-4B5E-ABF9-C4671A556A1B}" srcOrd="2" destOrd="0" presId="urn:microsoft.com/office/officeart/2005/8/layout/bList2"/>
    <dgm:cxn modelId="{3223FAC9-5C85-45C0-9327-96632A82A2C0}" type="presParOf" srcId="{1774A3AA-6250-46D8-B53C-4F28FFEA2D66}" destId="{E71C3279-CCDC-4892-81FE-907AFB59C68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18FA8F-68B6-47E9-B081-3C133381C4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715F03-4C17-49D5-BA66-37D0F7BEF4B3}">
      <dgm:prSet phldrT="[Text]"/>
      <dgm:spPr>
        <a:solidFill>
          <a:schemeClr val="accent4"/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łatwość zapamiętywania 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266A98A5-E0CB-45B1-B180-7F166E78FD05}" type="parTrans" cxnId="{021D3A3F-ADE9-4BDF-BF1D-5F0F4EA7A122}">
      <dgm:prSet/>
      <dgm:spPr/>
      <dgm:t>
        <a:bodyPr/>
        <a:lstStyle/>
        <a:p>
          <a:endParaRPr lang="hr-HR"/>
        </a:p>
      </dgm:t>
    </dgm:pt>
    <dgm:pt modelId="{5DD7CAEE-7FD3-4908-B07D-4A27BED40AAE}" type="sibTrans" cxnId="{021D3A3F-ADE9-4BDF-BF1D-5F0F4EA7A122}">
      <dgm:prSet/>
      <dgm:spPr/>
      <dgm:t>
        <a:bodyPr/>
        <a:lstStyle/>
        <a:p>
          <a:endParaRPr lang="hr-HR"/>
        </a:p>
      </dgm:t>
    </dgm:pt>
    <dgm:pt modelId="{1C772194-7CAB-44DB-9CA9-5D693D0E6AD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znaczenie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0BC89538-0418-47D6-87C0-F953A08B3F68}" type="parTrans" cxnId="{BA90991F-E443-460B-BBB2-89E6417D40E0}">
      <dgm:prSet/>
      <dgm:spPr/>
      <dgm:t>
        <a:bodyPr/>
        <a:lstStyle/>
        <a:p>
          <a:endParaRPr lang="hr-HR"/>
        </a:p>
      </dgm:t>
    </dgm:pt>
    <dgm:pt modelId="{0E7C1E00-5F44-4BA0-AA46-1ABEE62C21AB}" type="sibTrans" cxnId="{BA90991F-E443-460B-BBB2-89E6417D40E0}">
      <dgm:prSet/>
      <dgm:spPr/>
      <dgm:t>
        <a:bodyPr/>
        <a:lstStyle/>
        <a:p>
          <a:endParaRPr lang="hr-HR"/>
        </a:p>
      </dgm:t>
    </dgm:pt>
    <dgm:pt modelId="{EF1F1B35-A950-4131-83D0-F92A25B9706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atrakcyjność</a:t>
          </a:r>
          <a:endParaRPr lang="en-GB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8896B3C6-3E6A-48F4-9147-641D2BBA6BC8}" type="parTrans" cxnId="{DD92BED2-7075-4422-93BE-A11D82918C12}">
      <dgm:prSet/>
      <dgm:spPr/>
      <dgm:t>
        <a:bodyPr/>
        <a:lstStyle/>
        <a:p>
          <a:endParaRPr lang="hr-HR"/>
        </a:p>
      </dgm:t>
    </dgm:pt>
    <dgm:pt modelId="{B2FC7509-0068-45D3-9369-39D022ED7992}" type="sibTrans" cxnId="{DD92BED2-7075-4422-93BE-A11D82918C12}">
      <dgm:prSet/>
      <dgm:spPr/>
      <dgm:t>
        <a:bodyPr/>
        <a:lstStyle/>
        <a:p>
          <a:endParaRPr lang="hr-HR"/>
        </a:p>
      </dgm:t>
    </dgm:pt>
    <dgm:pt modelId="{05E5E706-BF0D-4AFE-9176-0AB62B5452E4}">
      <dgm:prSet phldrT="[Text]"/>
      <dgm:spPr>
        <a:solidFill>
          <a:schemeClr val="accent4"/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możliwość przenoszenia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DCA2E3F2-F984-4C80-901F-0CF1A32B1047}" type="parTrans" cxnId="{6E6F4769-0411-4565-B9F1-758D204A4986}">
      <dgm:prSet/>
      <dgm:spPr/>
      <dgm:t>
        <a:bodyPr/>
        <a:lstStyle/>
        <a:p>
          <a:endParaRPr lang="hr-HR"/>
        </a:p>
      </dgm:t>
    </dgm:pt>
    <dgm:pt modelId="{F789FC9B-5685-4E40-B021-9F3E8D7D2C7F}" type="sibTrans" cxnId="{6E6F4769-0411-4565-B9F1-758D204A4986}">
      <dgm:prSet/>
      <dgm:spPr/>
      <dgm:t>
        <a:bodyPr/>
        <a:lstStyle/>
        <a:p>
          <a:endParaRPr lang="hr-HR"/>
        </a:p>
      </dgm:t>
    </dgm:pt>
    <dgm:pt modelId="{33C38D30-C273-414D-8510-A222BA3EF95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łatwość dostosowania  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2480047B-6E65-4B6A-9CA6-D6D6A1E8C6A1}" type="parTrans" cxnId="{696BC99D-6811-4BA2-8A10-B3C4FA138C75}">
      <dgm:prSet/>
      <dgm:spPr/>
      <dgm:t>
        <a:bodyPr/>
        <a:lstStyle/>
        <a:p>
          <a:endParaRPr lang="hr-HR"/>
        </a:p>
      </dgm:t>
    </dgm:pt>
    <dgm:pt modelId="{52560691-2BAD-48A3-9F31-2120AB45C5E1}" type="sibTrans" cxnId="{696BC99D-6811-4BA2-8A10-B3C4FA138C75}">
      <dgm:prSet/>
      <dgm:spPr/>
      <dgm:t>
        <a:bodyPr/>
        <a:lstStyle/>
        <a:p>
          <a:endParaRPr lang="hr-HR"/>
        </a:p>
      </dgm:t>
    </dgm:pt>
    <dgm:pt modelId="{E974ADF8-B4B0-4E02-9E85-0B69D1853EA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możliwość ochrony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99E4FCB9-203C-44CE-8C65-841D71FFAD96}" type="parTrans" cxnId="{FA87969C-1240-41A7-B1B7-A7413CF52170}">
      <dgm:prSet/>
      <dgm:spPr/>
      <dgm:t>
        <a:bodyPr/>
        <a:lstStyle/>
        <a:p>
          <a:endParaRPr lang="hr-HR"/>
        </a:p>
      </dgm:t>
    </dgm:pt>
    <dgm:pt modelId="{AD390CA0-2299-4FF9-B1A9-A26FCEECC7F1}" type="sibTrans" cxnId="{FA87969C-1240-41A7-B1B7-A7413CF52170}">
      <dgm:prSet/>
      <dgm:spPr/>
      <dgm:t>
        <a:bodyPr/>
        <a:lstStyle/>
        <a:p>
          <a:endParaRPr lang="hr-HR"/>
        </a:p>
      </dgm:t>
    </dgm:pt>
    <dgm:pt modelId="{25F6A9D7-1427-4FE3-B398-9AE2DB973E26}" type="pres">
      <dgm:prSet presAssocID="{F618FA8F-68B6-47E9-B081-3C133381C4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B69D5E-CE3F-49EA-A465-0540447BEE3D}" type="pres">
      <dgm:prSet presAssocID="{54715F03-4C17-49D5-BA66-37D0F7BEF4B3}" presName="parentLin" presStyleCnt="0"/>
      <dgm:spPr/>
    </dgm:pt>
    <dgm:pt modelId="{FAE5F55C-7F6A-42CD-8AB9-85DF843EE944}" type="pres">
      <dgm:prSet presAssocID="{54715F03-4C17-49D5-BA66-37D0F7BEF4B3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F08EEBAD-961A-47A5-817C-B377A1EC3657}" type="pres">
      <dgm:prSet presAssocID="{54715F03-4C17-49D5-BA66-37D0F7BEF4B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24A3D2-65D9-493D-858F-40C116BD1697}" type="pres">
      <dgm:prSet presAssocID="{54715F03-4C17-49D5-BA66-37D0F7BEF4B3}" presName="negativeSpace" presStyleCnt="0"/>
      <dgm:spPr/>
    </dgm:pt>
    <dgm:pt modelId="{38481456-04D9-442D-A4C6-C54700EA518A}" type="pres">
      <dgm:prSet presAssocID="{54715F03-4C17-49D5-BA66-37D0F7BEF4B3}" presName="childText" presStyleLbl="conFgAcc1" presStyleIdx="0" presStyleCnt="6">
        <dgm:presLayoutVars>
          <dgm:bulletEnabled val="1"/>
        </dgm:presLayoutVars>
      </dgm:prSet>
      <dgm:spPr/>
    </dgm:pt>
    <dgm:pt modelId="{BC6C0BF4-EBB5-4A43-813A-587022013740}" type="pres">
      <dgm:prSet presAssocID="{5DD7CAEE-7FD3-4908-B07D-4A27BED40AAE}" presName="spaceBetweenRectangles" presStyleCnt="0"/>
      <dgm:spPr/>
    </dgm:pt>
    <dgm:pt modelId="{C92D4814-9E36-4574-8793-743DF57C4B1F}" type="pres">
      <dgm:prSet presAssocID="{1C772194-7CAB-44DB-9CA9-5D693D0E6ADD}" presName="parentLin" presStyleCnt="0"/>
      <dgm:spPr/>
    </dgm:pt>
    <dgm:pt modelId="{F38C1373-97A1-408B-B8F3-1161170A5340}" type="pres">
      <dgm:prSet presAssocID="{1C772194-7CAB-44DB-9CA9-5D693D0E6ADD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694670DD-0666-4CD9-90DC-B9B4D9F5ED7A}" type="pres">
      <dgm:prSet presAssocID="{1C772194-7CAB-44DB-9CA9-5D693D0E6AD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0C1FC4-B0D2-4378-9755-3AA70B1D44DC}" type="pres">
      <dgm:prSet presAssocID="{1C772194-7CAB-44DB-9CA9-5D693D0E6ADD}" presName="negativeSpace" presStyleCnt="0"/>
      <dgm:spPr/>
    </dgm:pt>
    <dgm:pt modelId="{4026FF64-8B09-4AE4-84DB-D37A11070B9F}" type="pres">
      <dgm:prSet presAssocID="{1C772194-7CAB-44DB-9CA9-5D693D0E6ADD}" presName="childText" presStyleLbl="conFgAcc1" presStyleIdx="1" presStyleCnt="6">
        <dgm:presLayoutVars>
          <dgm:bulletEnabled val="1"/>
        </dgm:presLayoutVars>
      </dgm:prSet>
      <dgm:spPr/>
    </dgm:pt>
    <dgm:pt modelId="{B347D1C8-235C-4D42-80FF-B25ECBCF5DB6}" type="pres">
      <dgm:prSet presAssocID="{0E7C1E00-5F44-4BA0-AA46-1ABEE62C21AB}" presName="spaceBetweenRectangles" presStyleCnt="0"/>
      <dgm:spPr/>
    </dgm:pt>
    <dgm:pt modelId="{3B19FF00-171F-4CDB-B8CD-366CE5D831FE}" type="pres">
      <dgm:prSet presAssocID="{EF1F1B35-A950-4131-83D0-F92A25B97064}" presName="parentLin" presStyleCnt="0"/>
      <dgm:spPr/>
    </dgm:pt>
    <dgm:pt modelId="{E866D9D3-5493-43EB-BA5B-9A862D927D6D}" type="pres">
      <dgm:prSet presAssocID="{EF1F1B35-A950-4131-83D0-F92A25B97064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AF6F6F9D-726E-432C-A608-7BA1A970B900}" type="pres">
      <dgm:prSet presAssocID="{EF1F1B35-A950-4131-83D0-F92A25B9706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999D1D-ACC5-43F8-8453-ABC256F705B2}" type="pres">
      <dgm:prSet presAssocID="{EF1F1B35-A950-4131-83D0-F92A25B97064}" presName="negativeSpace" presStyleCnt="0"/>
      <dgm:spPr/>
    </dgm:pt>
    <dgm:pt modelId="{F8342EBA-E454-4A8B-8EF9-21A4B56E4F43}" type="pres">
      <dgm:prSet presAssocID="{EF1F1B35-A950-4131-83D0-F92A25B97064}" presName="childText" presStyleLbl="conFgAcc1" presStyleIdx="2" presStyleCnt="6">
        <dgm:presLayoutVars>
          <dgm:bulletEnabled val="1"/>
        </dgm:presLayoutVars>
      </dgm:prSet>
      <dgm:spPr/>
    </dgm:pt>
    <dgm:pt modelId="{E9F9084C-43A2-4CA4-A969-3F389C7C0489}" type="pres">
      <dgm:prSet presAssocID="{B2FC7509-0068-45D3-9369-39D022ED7992}" presName="spaceBetweenRectangles" presStyleCnt="0"/>
      <dgm:spPr/>
    </dgm:pt>
    <dgm:pt modelId="{D700BAF5-B868-4509-B249-8A9FF6F26E97}" type="pres">
      <dgm:prSet presAssocID="{05E5E706-BF0D-4AFE-9176-0AB62B5452E4}" presName="parentLin" presStyleCnt="0"/>
      <dgm:spPr/>
    </dgm:pt>
    <dgm:pt modelId="{D541F435-F28F-4D19-99F1-7989243FAD65}" type="pres">
      <dgm:prSet presAssocID="{05E5E706-BF0D-4AFE-9176-0AB62B5452E4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BEE6F278-F260-419F-853C-303DC8418D2C}" type="pres">
      <dgm:prSet presAssocID="{05E5E706-BF0D-4AFE-9176-0AB62B5452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20A046-CD48-4436-BCA4-F9864ADD6278}" type="pres">
      <dgm:prSet presAssocID="{05E5E706-BF0D-4AFE-9176-0AB62B5452E4}" presName="negativeSpace" presStyleCnt="0"/>
      <dgm:spPr/>
    </dgm:pt>
    <dgm:pt modelId="{1EAD4CBC-B894-4389-A54A-494B10DCCE71}" type="pres">
      <dgm:prSet presAssocID="{05E5E706-BF0D-4AFE-9176-0AB62B5452E4}" presName="childText" presStyleLbl="conFgAcc1" presStyleIdx="3" presStyleCnt="6">
        <dgm:presLayoutVars>
          <dgm:bulletEnabled val="1"/>
        </dgm:presLayoutVars>
      </dgm:prSet>
      <dgm:spPr/>
    </dgm:pt>
    <dgm:pt modelId="{9BBA885B-1776-4D33-A1DF-0E4B7652DDF2}" type="pres">
      <dgm:prSet presAssocID="{F789FC9B-5685-4E40-B021-9F3E8D7D2C7F}" presName="spaceBetweenRectangles" presStyleCnt="0"/>
      <dgm:spPr/>
    </dgm:pt>
    <dgm:pt modelId="{0DE9774C-0A5D-49FC-964E-1D96EB4A2023}" type="pres">
      <dgm:prSet presAssocID="{33C38D30-C273-414D-8510-A222BA3EF95C}" presName="parentLin" presStyleCnt="0"/>
      <dgm:spPr/>
    </dgm:pt>
    <dgm:pt modelId="{6F9FBFA2-000C-42F0-A2DF-7F1B787C6F8E}" type="pres">
      <dgm:prSet presAssocID="{33C38D30-C273-414D-8510-A222BA3EF95C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ED938CA5-68FC-4DE7-82B6-0C81272ADC12}" type="pres">
      <dgm:prSet presAssocID="{33C38D30-C273-414D-8510-A222BA3EF95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B823EB-7D88-403F-BE8D-B68785D03785}" type="pres">
      <dgm:prSet presAssocID="{33C38D30-C273-414D-8510-A222BA3EF95C}" presName="negativeSpace" presStyleCnt="0"/>
      <dgm:spPr/>
    </dgm:pt>
    <dgm:pt modelId="{143376F6-E544-459D-9795-88FAEE8AF596}" type="pres">
      <dgm:prSet presAssocID="{33C38D30-C273-414D-8510-A222BA3EF95C}" presName="childText" presStyleLbl="conFgAcc1" presStyleIdx="4" presStyleCnt="6">
        <dgm:presLayoutVars>
          <dgm:bulletEnabled val="1"/>
        </dgm:presLayoutVars>
      </dgm:prSet>
      <dgm:spPr/>
    </dgm:pt>
    <dgm:pt modelId="{A44A62D7-ED54-4F4F-8CEE-876464DC5601}" type="pres">
      <dgm:prSet presAssocID="{52560691-2BAD-48A3-9F31-2120AB45C5E1}" presName="spaceBetweenRectangles" presStyleCnt="0"/>
      <dgm:spPr/>
    </dgm:pt>
    <dgm:pt modelId="{79C00BC8-18B6-43E3-B3D1-143FF2BBE82E}" type="pres">
      <dgm:prSet presAssocID="{E974ADF8-B4B0-4E02-9E85-0B69D1853EA6}" presName="parentLin" presStyleCnt="0"/>
      <dgm:spPr/>
    </dgm:pt>
    <dgm:pt modelId="{5F810717-0FC0-4503-AF13-C9768000977A}" type="pres">
      <dgm:prSet presAssocID="{E974ADF8-B4B0-4E02-9E85-0B69D1853EA6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782A50B3-F622-41AA-9A84-C35764D28212}" type="pres">
      <dgm:prSet presAssocID="{E974ADF8-B4B0-4E02-9E85-0B69D1853EA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BD4931-2DC8-40D9-9C03-B00950415039}" type="pres">
      <dgm:prSet presAssocID="{E974ADF8-B4B0-4E02-9E85-0B69D1853EA6}" presName="negativeSpace" presStyleCnt="0"/>
      <dgm:spPr/>
    </dgm:pt>
    <dgm:pt modelId="{EC91504C-C7BE-4667-8545-0F98C8C3643C}" type="pres">
      <dgm:prSet presAssocID="{E974ADF8-B4B0-4E02-9E85-0B69D1853EA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E6F4769-0411-4565-B9F1-758D204A4986}" srcId="{F618FA8F-68B6-47E9-B081-3C133381C4AA}" destId="{05E5E706-BF0D-4AFE-9176-0AB62B5452E4}" srcOrd="3" destOrd="0" parTransId="{DCA2E3F2-F984-4C80-901F-0CF1A32B1047}" sibTransId="{F789FC9B-5685-4E40-B021-9F3E8D7D2C7F}"/>
    <dgm:cxn modelId="{4EC75212-8247-484F-943F-824A06F5D86A}" type="presOf" srcId="{33C38D30-C273-414D-8510-A222BA3EF95C}" destId="{6F9FBFA2-000C-42F0-A2DF-7F1B787C6F8E}" srcOrd="0" destOrd="0" presId="urn:microsoft.com/office/officeart/2005/8/layout/list1"/>
    <dgm:cxn modelId="{9430050A-FF01-47FF-80B0-ECEEFA73836F}" type="presOf" srcId="{1C772194-7CAB-44DB-9CA9-5D693D0E6ADD}" destId="{694670DD-0666-4CD9-90DC-B9B4D9F5ED7A}" srcOrd="1" destOrd="0" presId="urn:microsoft.com/office/officeart/2005/8/layout/list1"/>
    <dgm:cxn modelId="{1FB2093B-F8ED-4C0B-A6E1-B6EEEA7137D8}" type="presOf" srcId="{E974ADF8-B4B0-4E02-9E85-0B69D1853EA6}" destId="{5F810717-0FC0-4503-AF13-C9768000977A}" srcOrd="0" destOrd="0" presId="urn:microsoft.com/office/officeart/2005/8/layout/list1"/>
    <dgm:cxn modelId="{BA90991F-E443-460B-BBB2-89E6417D40E0}" srcId="{F618FA8F-68B6-47E9-B081-3C133381C4AA}" destId="{1C772194-7CAB-44DB-9CA9-5D693D0E6ADD}" srcOrd="1" destOrd="0" parTransId="{0BC89538-0418-47D6-87C0-F953A08B3F68}" sibTransId="{0E7C1E00-5F44-4BA0-AA46-1ABEE62C21AB}"/>
    <dgm:cxn modelId="{696BC99D-6811-4BA2-8A10-B3C4FA138C75}" srcId="{F618FA8F-68B6-47E9-B081-3C133381C4AA}" destId="{33C38D30-C273-414D-8510-A222BA3EF95C}" srcOrd="4" destOrd="0" parTransId="{2480047B-6E65-4B6A-9CA6-D6D6A1E8C6A1}" sibTransId="{52560691-2BAD-48A3-9F31-2120AB45C5E1}"/>
    <dgm:cxn modelId="{CC8FEA83-BAB9-4A52-AC7B-BA3DB0A1C6AF}" type="presOf" srcId="{54715F03-4C17-49D5-BA66-37D0F7BEF4B3}" destId="{F08EEBAD-961A-47A5-817C-B377A1EC3657}" srcOrd="1" destOrd="0" presId="urn:microsoft.com/office/officeart/2005/8/layout/list1"/>
    <dgm:cxn modelId="{D388C58E-2F3A-452D-A0F6-8F6794068F54}" type="presOf" srcId="{1C772194-7CAB-44DB-9CA9-5D693D0E6ADD}" destId="{F38C1373-97A1-408B-B8F3-1161170A5340}" srcOrd="0" destOrd="0" presId="urn:microsoft.com/office/officeart/2005/8/layout/list1"/>
    <dgm:cxn modelId="{0D589F83-B1AB-453A-8947-742306515171}" type="presOf" srcId="{EF1F1B35-A950-4131-83D0-F92A25B97064}" destId="{E866D9D3-5493-43EB-BA5B-9A862D927D6D}" srcOrd="0" destOrd="0" presId="urn:microsoft.com/office/officeart/2005/8/layout/list1"/>
    <dgm:cxn modelId="{9319C73D-0811-4645-8EB0-45C103C3FAFD}" type="presOf" srcId="{EF1F1B35-A950-4131-83D0-F92A25B97064}" destId="{AF6F6F9D-726E-432C-A608-7BA1A970B900}" srcOrd="1" destOrd="0" presId="urn:microsoft.com/office/officeart/2005/8/layout/list1"/>
    <dgm:cxn modelId="{737C4B42-CB46-4B39-A884-E52120AD0713}" type="presOf" srcId="{F618FA8F-68B6-47E9-B081-3C133381C4AA}" destId="{25F6A9D7-1427-4FE3-B398-9AE2DB973E26}" srcOrd="0" destOrd="0" presId="urn:microsoft.com/office/officeart/2005/8/layout/list1"/>
    <dgm:cxn modelId="{844E52C5-2F21-4EBD-A04E-550107BE2B52}" type="presOf" srcId="{05E5E706-BF0D-4AFE-9176-0AB62B5452E4}" destId="{BEE6F278-F260-419F-853C-303DC8418D2C}" srcOrd="1" destOrd="0" presId="urn:microsoft.com/office/officeart/2005/8/layout/list1"/>
    <dgm:cxn modelId="{DD92BED2-7075-4422-93BE-A11D82918C12}" srcId="{F618FA8F-68B6-47E9-B081-3C133381C4AA}" destId="{EF1F1B35-A950-4131-83D0-F92A25B97064}" srcOrd="2" destOrd="0" parTransId="{8896B3C6-3E6A-48F4-9147-641D2BBA6BC8}" sibTransId="{B2FC7509-0068-45D3-9369-39D022ED7992}"/>
    <dgm:cxn modelId="{8EA28D6B-831F-4060-8A51-CD600C47BF06}" type="presOf" srcId="{54715F03-4C17-49D5-BA66-37D0F7BEF4B3}" destId="{FAE5F55C-7F6A-42CD-8AB9-85DF843EE944}" srcOrd="0" destOrd="0" presId="urn:microsoft.com/office/officeart/2005/8/layout/list1"/>
    <dgm:cxn modelId="{095E5D99-5C29-4D94-9F46-D390BE9FF40A}" type="presOf" srcId="{05E5E706-BF0D-4AFE-9176-0AB62B5452E4}" destId="{D541F435-F28F-4D19-99F1-7989243FAD65}" srcOrd="0" destOrd="0" presId="urn:microsoft.com/office/officeart/2005/8/layout/list1"/>
    <dgm:cxn modelId="{504D187B-0C85-44B6-A933-614BA00EF0A4}" type="presOf" srcId="{33C38D30-C273-414D-8510-A222BA3EF95C}" destId="{ED938CA5-68FC-4DE7-82B6-0C81272ADC12}" srcOrd="1" destOrd="0" presId="urn:microsoft.com/office/officeart/2005/8/layout/list1"/>
    <dgm:cxn modelId="{021D3A3F-ADE9-4BDF-BF1D-5F0F4EA7A122}" srcId="{F618FA8F-68B6-47E9-B081-3C133381C4AA}" destId="{54715F03-4C17-49D5-BA66-37D0F7BEF4B3}" srcOrd="0" destOrd="0" parTransId="{266A98A5-E0CB-45B1-B180-7F166E78FD05}" sibTransId="{5DD7CAEE-7FD3-4908-B07D-4A27BED40AAE}"/>
    <dgm:cxn modelId="{16BD5FAB-152F-4344-835D-DA103826DEE4}" type="presOf" srcId="{E974ADF8-B4B0-4E02-9E85-0B69D1853EA6}" destId="{782A50B3-F622-41AA-9A84-C35764D28212}" srcOrd="1" destOrd="0" presId="urn:microsoft.com/office/officeart/2005/8/layout/list1"/>
    <dgm:cxn modelId="{FA87969C-1240-41A7-B1B7-A7413CF52170}" srcId="{F618FA8F-68B6-47E9-B081-3C133381C4AA}" destId="{E974ADF8-B4B0-4E02-9E85-0B69D1853EA6}" srcOrd="5" destOrd="0" parTransId="{99E4FCB9-203C-44CE-8C65-841D71FFAD96}" sibTransId="{AD390CA0-2299-4FF9-B1A9-A26FCEECC7F1}"/>
    <dgm:cxn modelId="{24ACEDBA-C5A1-466C-B431-8DEE381CD30D}" type="presParOf" srcId="{25F6A9D7-1427-4FE3-B398-9AE2DB973E26}" destId="{66B69D5E-CE3F-49EA-A465-0540447BEE3D}" srcOrd="0" destOrd="0" presId="urn:microsoft.com/office/officeart/2005/8/layout/list1"/>
    <dgm:cxn modelId="{5F0FDCBE-8D88-47FB-8A92-BCAEAD8BFFE1}" type="presParOf" srcId="{66B69D5E-CE3F-49EA-A465-0540447BEE3D}" destId="{FAE5F55C-7F6A-42CD-8AB9-85DF843EE944}" srcOrd="0" destOrd="0" presId="urn:microsoft.com/office/officeart/2005/8/layout/list1"/>
    <dgm:cxn modelId="{DE28B725-CE6C-4A8F-9C24-CA98CFABD31D}" type="presParOf" srcId="{66B69D5E-CE3F-49EA-A465-0540447BEE3D}" destId="{F08EEBAD-961A-47A5-817C-B377A1EC3657}" srcOrd="1" destOrd="0" presId="urn:microsoft.com/office/officeart/2005/8/layout/list1"/>
    <dgm:cxn modelId="{4F69FD37-8041-4B09-910D-06C6280248AA}" type="presParOf" srcId="{25F6A9D7-1427-4FE3-B398-9AE2DB973E26}" destId="{9224A3D2-65D9-493D-858F-40C116BD1697}" srcOrd="1" destOrd="0" presId="urn:microsoft.com/office/officeart/2005/8/layout/list1"/>
    <dgm:cxn modelId="{307547D6-EA16-4DF1-8B91-79D8CA1D144C}" type="presParOf" srcId="{25F6A9D7-1427-4FE3-B398-9AE2DB973E26}" destId="{38481456-04D9-442D-A4C6-C54700EA518A}" srcOrd="2" destOrd="0" presId="urn:microsoft.com/office/officeart/2005/8/layout/list1"/>
    <dgm:cxn modelId="{BBE2C530-F9EE-4EEE-B558-F8524F958AB2}" type="presParOf" srcId="{25F6A9D7-1427-4FE3-B398-9AE2DB973E26}" destId="{BC6C0BF4-EBB5-4A43-813A-587022013740}" srcOrd="3" destOrd="0" presId="urn:microsoft.com/office/officeart/2005/8/layout/list1"/>
    <dgm:cxn modelId="{1ECABCA2-D705-4363-9E37-39244A75762B}" type="presParOf" srcId="{25F6A9D7-1427-4FE3-B398-9AE2DB973E26}" destId="{C92D4814-9E36-4574-8793-743DF57C4B1F}" srcOrd="4" destOrd="0" presId="urn:microsoft.com/office/officeart/2005/8/layout/list1"/>
    <dgm:cxn modelId="{FE9E4613-6921-4B91-931E-F90D59E4F190}" type="presParOf" srcId="{C92D4814-9E36-4574-8793-743DF57C4B1F}" destId="{F38C1373-97A1-408B-B8F3-1161170A5340}" srcOrd="0" destOrd="0" presId="urn:microsoft.com/office/officeart/2005/8/layout/list1"/>
    <dgm:cxn modelId="{016D7F74-C405-45C8-BA81-0B57F15C1F8A}" type="presParOf" srcId="{C92D4814-9E36-4574-8793-743DF57C4B1F}" destId="{694670DD-0666-4CD9-90DC-B9B4D9F5ED7A}" srcOrd="1" destOrd="0" presId="urn:microsoft.com/office/officeart/2005/8/layout/list1"/>
    <dgm:cxn modelId="{DFDBB1C6-62F3-42D3-A149-D853C505F93E}" type="presParOf" srcId="{25F6A9D7-1427-4FE3-B398-9AE2DB973E26}" destId="{3E0C1FC4-B0D2-4378-9755-3AA70B1D44DC}" srcOrd="5" destOrd="0" presId="urn:microsoft.com/office/officeart/2005/8/layout/list1"/>
    <dgm:cxn modelId="{5ED131DD-4E29-49DE-96A6-444F267E496B}" type="presParOf" srcId="{25F6A9D7-1427-4FE3-B398-9AE2DB973E26}" destId="{4026FF64-8B09-4AE4-84DB-D37A11070B9F}" srcOrd="6" destOrd="0" presId="urn:microsoft.com/office/officeart/2005/8/layout/list1"/>
    <dgm:cxn modelId="{99E7E409-E49C-4397-BD2B-C7FFD948C499}" type="presParOf" srcId="{25F6A9D7-1427-4FE3-B398-9AE2DB973E26}" destId="{B347D1C8-235C-4D42-80FF-B25ECBCF5DB6}" srcOrd="7" destOrd="0" presId="urn:microsoft.com/office/officeart/2005/8/layout/list1"/>
    <dgm:cxn modelId="{EC787FA4-2EF3-403F-8790-298E38B315C3}" type="presParOf" srcId="{25F6A9D7-1427-4FE3-B398-9AE2DB973E26}" destId="{3B19FF00-171F-4CDB-B8CD-366CE5D831FE}" srcOrd="8" destOrd="0" presId="urn:microsoft.com/office/officeart/2005/8/layout/list1"/>
    <dgm:cxn modelId="{37755919-C206-44C4-9188-281071133AAD}" type="presParOf" srcId="{3B19FF00-171F-4CDB-B8CD-366CE5D831FE}" destId="{E866D9D3-5493-43EB-BA5B-9A862D927D6D}" srcOrd="0" destOrd="0" presId="urn:microsoft.com/office/officeart/2005/8/layout/list1"/>
    <dgm:cxn modelId="{C47AD07A-0A05-403D-956A-7EDE1F192FFE}" type="presParOf" srcId="{3B19FF00-171F-4CDB-B8CD-366CE5D831FE}" destId="{AF6F6F9D-726E-432C-A608-7BA1A970B900}" srcOrd="1" destOrd="0" presId="urn:microsoft.com/office/officeart/2005/8/layout/list1"/>
    <dgm:cxn modelId="{5ED17EAF-EA85-44B2-9B59-DE2619450524}" type="presParOf" srcId="{25F6A9D7-1427-4FE3-B398-9AE2DB973E26}" destId="{37999D1D-ACC5-43F8-8453-ABC256F705B2}" srcOrd="9" destOrd="0" presId="urn:microsoft.com/office/officeart/2005/8/layout/list1"/>
    <dgm:cxn modelId="{50505ECF-1B87-4289-B66E-E77E8260183E}" type="presParOf" srcId="{25F6A9D7-1427-4FE3-B398-9AE2DB973E26}" destId="{F8342EBA-E454-4A8B-8EF9-21A4B56E4F43}" srcOrd="10" destOrd="0" presId="urn:microsoft.com/office/officeart/2005/8/layout/list1"/>
    <dgm:cxn modelId="{9453F1D3-136E-4FE4-A356-FD915786B6A1}" type="presParOf" srcId="{25F6A9D7-1427-4FE3-B398-9AE2DB973E26}" destId="{E9F9084C-43A2-4CA4-A969-3F389C7C0489}" srcOrd="11" destOrd="0" presId="urn:microsoft.com/office/officeart/2005/8/layout/list1"/>
    <dgm:cxn modelId="{D7A810B6-913A-4C6E-82CE-FDB42BD4E9BB}" type="presParOf" srcId="{25F6A9D7-1427-4FE3-B398-9AE2DB973E26}" destId="{D700BAF5-B868-4509-B249-8A9FF6F26E97}" srcOrd="12" destOrd="0" presId="urn:microsoft.com/office/officeart/2005/8/layout/list1"/>
    <dgm:cxn modelId="{3D1D4BFB-E228-47F3-B9BA-32F5B1E47C3F}" type="presParOf" srcId="{D700BAF5-B868-4509-B249-8A9FF6F26E97}" destId="{D541F435-F28F-4D19-99F1-7989243FAD65}" srcOrd="0" destOrd="0" presId="urn:microsoft.com/office/officeart/2005/8/layout/list1"/>
    <dgm:cxn modelId="{20A0C313-7BF0-4AA1-A249-C38E45648B2D}" type="presParOf" srcId="{D700BAF5-B868-4509-B249-8A9FF6F26E97}" destId="{BEE6F278-F260-419F-853C-303DC8418D2C}" srcOrd="1" destOrd="0" presId="urn:microsoft.com/office/officeart/2005/8/layout/list1"/>
    <dgm:cxn modelId="{7EBD11B0-EFE6-4BE6-A865-C07FF9F5C2E1}" type="presParOf" srcId="{25F6A9D7-1427-4FE3-B398-9AE2DB973E26}" destId="{2920A046-CD48-4436-BCA4-F9864ADD6278}" srcOrd="13" destOrd="0" presId="urn:microsoft.com/office/officeart/2005/8/layout/list1"/>
    <dgm:cxn modelId="{33D23A0C-12E9-4D2A-9255-4BE25AD92CBD}" type="presParOf" srcId="{25F6A9D7-1427-4FE3-B398-9AE2DB973E26}" destId="{1EAD4CBC-B894-4389-A54A-494B10DCCE71}" srcOrd="14" destOrd="0" presId="urn:microsoft.com/office/officeart/2005/8/layout/list1"/>
    <dgm:cxn modelId="{41C57BA2-99D0-4622-BD75-DB80F5CA2F2F}" type="presParOf" srcId="{25F6A9D7-1427-4FE3-B398-9AE2DB973E26}" destId="{9BBA885B-1776-4D33-A1DF-0E4B7652DDF2}" srcOrd="15" destOrd="0" presId="urn:microsoft.com/office/officeart/2005/8/layout/list1"/>
    <dgm:cxn modelId="{2487A6C5-5A75-4F52-A2E2-4AB30A65CB43}" type="presParOf" srcId="{25F6A9D7-1427-4FE3-B398-9AE2DB973E26}" destId="{0DE9774C-0A5D-49FC-964E-1D96EB4A2023}" srcOrd="16" destOrd="0" presId="urn:microsoft.com/office/officeart/2005/8/layout/list1"/>
    <dgm:cxn modelId="{5D10B952-BF0A-4438-9597-CCADA72156B2}" type="presParOf" srcId="{0DE9774C-0A5D-49FC-964E-1D96EB4A2023}" destId="{6F9FBFA2-000C-42F0-A2DF-7F1B787C6F8E}" srcOrd="0" destOrd="0" presId="urn:microsoft.com/office/officeart/2005/8/layout/list1"/>
    <dgm:cxn modelId="{3470B558-DF51-4CA6-9A33-2FB8D6248C19}" type="presParOf" srcId="{0DE9774C-0A5D-49FC-964E-1D96EB4A2023}" destId="{ED938CA5-68FC-4DE7-82B6-0C81272ADC12}" srcOrd="1" destOrd="0" presId="urn:microsoft.com/office/officeart/2005/8/layout/list1"/>
    <dgm:cxn modelId="{D32A2B36-380E-44FC-B306-FC4308E4B7B0}" type="presParOf" srcId="{25F6A9D7-1427-4FE3-B398-9AE2DB973E26}" destId="{5DB823EB-7D88-403F-BE8D-B68785D03785}" srcOrd="17" destOrd="0" presId="urn:microsoft.com/office/officeart/2005/8/layout/list1"/>
    <dgm:cxn modelId="{6A7B2847-2AB8-435F-8FD1-CBB6AD0D2429}" type="presParOf" srcId="{25F6A9D7-1427-4FE3-B398-9AE2DB973E26}" destId="{143376F6-E544-459D-9795-88FAEE8AF596}" srcOrd="18" destOrd="0" presId="urn:microsoft.com/office/officeart/2005/8/layout/list1"/>
    <dgm:cxn modelId="{F912AC8A-FBC7-4CB5-BC51-E4788AEE3D6D}" type="presParOf" srcId="{25F6A9D7-1427-4FE3-B398-9AE2DB973E26}" destId="{A44A62D7-ED54-4F4F-8CEE-876464DC5601}" srcOrd="19" destOrd="0" presId="urn:microsoft.com/office/officeart/2005/8/layout/list1"/>
    <dgm:cxn modelId="{57B7F059-118C-4F99-88E0-6DAD8DAD0311}" type="presParOf" srcId="{25F6A9D7-1427-4FE3-B398-9AE2DB973E26}" destId="{79C00BC8-18B6-43E3-B3D1-143FF2BBE82E}" srcOrd="20" destOrd="0" presId="urn:microsoft.com/office/officeart/2005/8/layout/list1"/>
    <dgm:cxn modelId="{03663BCC-661C-4904-B533-54FDD768655A}" type="presParOf" srcId="{79C00BC8-18B6-43E3-B3D1-143FF2BBE82E}" destId="{5F810717-0FC0-4503-AF13-C9768000977A}" srcOrd="0" destOrd="0" presId="urn:microsoft.com/office/officeart/2005/8/layout/list1"/>
    <dgm:cxn modelId="{BB116078-104D-4448-A723-B219A60C71ED}" type="presParOf" srcId="{79C00BC8-18B6-43E3-B3D1-143FF2BBE82E}" destId="{782A50B3-F622-41AA-9A84-C35764D28212}" srcOrd="1" destOrd="0" presId="urn:microsoft.com/office/officeart/2005/8/layout/list1"/>
    <dgm:cxn modelId="{867869A6-AEA3-4E39-B898-0D1C04B53194}" type="presParOf" srcId="{25F6A9D7-1427-4FE3-B398-9AE2DB973E26}" destId="{29BD4931-2DC8-40D9-9C03-B00950415039}" srcOrd="21" destOrd="0" presId="urn:microsoft.com/office/officeart/2005/8/layout/list1"/>
    <dgm:cxn modelId="{93692A3D-02C2-44AB-A3BC-4E8DB9E58C0B}" type="presParOf" srcId="{25F6A9D7-1427-4FE3-B398-9AE2DB973E26}" destId="{EC91504C-C7BE-4667-8545-0F98C8C3643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5CE77A-965E-4058-B40D-6FAD1722AAF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C0AC8B-241F-46E6-AFC3-856C07C7F86E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Pozycjonowanie/zróżnicowanie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DD651E3-B9D9-426E-B158-8119ED8E8637}" type="parTrans" cxnId="{33B9ACBA-C3CC-4B71-BAC5-8EED8720DC84}">
      <dgm:prSet/>
      <dgm:spPr/>
      <dgm:t>
        <a:bodyPr/>
        <a:lstStyle/>
        <a:p>
          <a:endParaRPr lang="hr-HR"/>
        </a:p>
      </dgm:t>
    </dgm:pt>
    <dgm:pt modelId="{2453F0C6-A277-4984-99C8-05C79857716D}" type="sibTrans" cxnId="{33B9ACBA-C3CC-4B71-BAC5-8EED8720DC84}">
      <dgm:prSet/>
      <dgm:spPr/>
      <dgm:t>
        <a:bodyPr/>
        <a:lstStyle/>
        <a:p>
          <a:endParaRPr lang="hr-HR"/>
        </a:p>
      </dgm:t>
    </dgm:pt>
    <dgm:pt modelId="{3B1A6E85-008B-4A16-8C2A-40CFDB50CABA}" type="pres">
      <dgm:prSet presAssocID="{725CE77A-965E-4058-B40D-6FAD1722AA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5EB134-3732-48A3-8AAD-2491860A5781}" type="pres">
      <dgm:prSet presAssocID="{C3C0AC8B-241F-46E6-AFC3-856C07C7F86E}" presName="parentText" presStyleLbl="node1" presStyleIdx="0" presStyleCnt="1" custLinFactNeighborX="-188" custLinFactNeighborY="-123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3B9ACBA-C3CC-4B71-BAC5-8EED8720DC84}" srcId="{725CE77A-965E-4058-B40D-6FAD1722AAF3}" destId="{C3C0AC8B-241F-46E6-AFC3-856C07C7F86E}" srcOrd="0" destOrd="0" parTransId="{7DD651E3-B9D9-426E-B158-8119ED8E8637}" sibTransId="{2453F0C6-A277-4984-99C8-05C79857716D}"/>
    <dgm:cxn modelId="{7F6AA9D9-7A75-4C8D-939A-45A8619E2161}" type="presOf" srcId="{725CE77A-965E-4058-B40D-6FAD1722AAF3}" destId="{3B1A6E85-008B-4A16-8C2A-40CFDB50CABA}" srcOrd="0" destOrd="0" presId="urn:microsoft.com/office/officeart/2005/8/layout/vList2"/>
    <dgm:cxn modelId="{DD59A58F-B399-420B-9A84-CD4819155040}" type="presOf" srcId="{C3C0AC8B-241F-46E6-AFC3-856C07C7F86E}" destId="{415EB134-3732-48A3-8AAD-2491860A5781}" srcOrd="0" destOrd="0" presId="urn:microsoft.com/office/officeart/2005/8/layout/vList2"/>
    <dgm:cxn modelId="{816C20D8-B73B-43FC-9097-8C45467CB4CE}" type="presParOf" srcId="{3B1A6E85-008B-4A16-8C2A-40CFDB50CABA}" destId="{415EB134-3732-48A3-8AAD-2491860A57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877530D-5CC9-4AF9-B357-6132A911E8C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61B24A9-2AD6-4CF0-99F4-674389F6DEDE}">
      <dgm:prSet/>
      <dgm:spPr/>
      <dgm:t>
        <a:bodyPr/>
        <a:lstStyle/>
        <a:p>
          <a:pPr marL="228600" indent="0" rtl="0"/>
          <a:r>
            <a:rPr lang="pl-PL" dirty="0" smtClean="0">
              <a:latin typeface="Segoe Print" panose="02000600000000000000" pitchFamily="2" charset="0"/>
            </a:rPr>
            <a:t>Stopień, w jakim marka jest postrzegana przez klienta jako inna niż jej konkurenci.</a:t>
          </a:r>
          <a:endParaRPr lang="hr-HR" dirty="0">
            <a:latin typeface="Segoe Print" panose="02000600000000000000" pitchFamily="2" charset="0"/>
          </a:endParaRPr>
        </a:p>
      </dgm:t>
    </dgm:pt>
    <dgm:pt modelId="{F60D7970-B0DD-451C-B522-5382F89422BA}" type="parTrans" cxnId="{0074F17F-B98F-4F4E-B247-B83220B4B002}">
      <dgm:prSet/>
      <dgm:spPr/>
      <dgm:t>
        <a:bodyPr/>
        <a:lstStyle/>
        <a:p>
          <a:endParaRPr lang="hr-HR"/>
        </a:p>
      </dgm:t>
    </dgm:pt>
    <dgm:pt modelId="{7D5D36DB-3C34-436B-92FE-8883B1A69D9A}" type="sibTrans" cxnId="{0074F17F-B98F-4F4E-B247-B83220B4B002}">
      <dgm:prSet/>
      <dgm:spPr/>
      <dgm:t>
        <a:bodyPr/>
        <a:lstStyle/>
        <a:p>
          <a:endParaRPr lang="hr-HR"/>
        </a:p>
      </dgm:t>
    </dgm:pt>
    <dgm:pt modelId="{73F01434-6EDB-47BD-8C71-24C0B5B05DC4}">
      <dgm:prSet/>
      <dgm:spPr/>
      <dgm:t>
        <a:bodyPr/>
        <a:lstStyle/>
        <a:p>
          <a:pPr marL="114300" indent="0" rtl="0"/>
          <a:r>
            <a:rPr lang="pl-PL" dirty="0" smtClean="0">
              <a:latin typeface="Segoe Print" panose="02000600000000000000" pitchFamily="2" charset="0"/>
            </a:rPr>
            <a:t>Kluczowy czynnik </a:t>
          </a:r>
          <a:br>
            <a:rPr lang="pl-PL" dirty="0" smtClean="0">
              <a:latin typeface="Segoe Print" panose="02000600000000000000" pitchFamily="2" charset="0"/>
            </a:rPr>
          </a:br>
          <a:r>
            <a:rPr lang="pl-PL" dirty="0" smtClean="0">
              <a:latin typeface="Segoe Print" panose="02000600000000000000" pitchFamily="2" charset="0"/>
            </a:rPr>
            <a:t>w budowaniu przewagi konkurencyjnej zarówno w branży dóbr konsumenckich, jak i usługowych</a:t>
          </a:r>
          <a:endParaRPr lang="hr-HR" dirty="0">
            <a:latin typeface="Segoe Print" panose="02000600000000000000" pitchFamily="2" charset="0"/>
          </a:endParaRPr>
        </a:p>
      </dgm:t>
    </dgm:pt>
    <dgm:pt modelId="{EE7C8D56-8855-4973-8E35-9B8A63829AFA}" type="parTrans" cxnId="{FF7A0B2E-A01F-407B-B5EC-D63E770AF2D6}">
      <dgm:prSet/>
      <dgm:spPr/>
      <dgm:t>
        <a:bodyPr/>
        <a:lstStyle/>
        <a:p>
          <a:endParaRPr lang="hr-HR"/>
        </a:p>
      </dgm:t>
    </dgm:pt>
    <dgm:pt modelId="{ECE60CC9-8995-4DBE-B5BE-A60BC9DA981F}" type="sibTrans" cxnId="{FF7A0B2E-A01F-407B-B5EC-D63E770AF2D6}">
      <dgm:prSet/>
      <dgm:spPr/>
      <dgm:t>
        <a:bodyPr/>
        <a:lstStyle/>
        <a:p>
          <a:endParaRPr lang="hr-HR"/>
        </a:p>
      </dgm:t>
    </dgm:pt>
    <dgm:pt modelId="{13542C48-4374-436B-A43D-FD44723AEC37}">
      <dgm:prSet/>
      <dgm:spPr>
        <a:solidFill>
          <a:srgbClr val="92D050"/>
        </a:solidFill>
        <a:ln>
          <a:noFill/>
        </a:ln>
      </dgm:spPr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Zróżnicowanie marki</a:t>
          </a:r>
          <a:endParaRPr lang="hr-HR" dirty="0">
            <a:latin typeface="Segoe Print" panose="02000600000000000000" pitchFamily="2" charset="0"/>
          </a:endParaRPr>
        </a:p>
      </dgm:t>
    </dgm:pt>
    <dgm:pt modelId="{6CD3B593-4596-47EC-AB57-A5A8091ECB84}" type="sibTrans" cxnId="{820492C0-7D2F-4C59-A48E-1068545F1435}">
      <dgm:prSet/>
      <dgm:spPr/>
      <dgm:t>
        <a:bodyPr/>
        <a:lstStyle/>
        <a:p>
          <a:endParaRPr lang="hr-HR"/>
        </a:p>
      </dgm:t>
    </dgm:pt>
    <dgm:pt modelId="{0C3EF2A2-AB77-414A-AA9C-EA2AEF09FCAE}" type="parTrans" cxnId="{820492C0-7D2F-4C59-A48E-1068545F1435}">
      <dgm:prSet/>
      <dgm:spPr/>
      <dgm:t>
        <a:bodyPr/>
        <a:lstStyle/>
        <a:p>
          <a:endParaRPr lang="hr-HR"/>
        </a:p>
      </dgm:t>
    </dgm:pt>
    <dgm:pt modelId="{2B6C7424-0A0B-48BC-B6AA-60D32989C937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Pozycjonowanie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36A71DE-EC79-40D0-A43D-69B816458D84}" type="parTrans" cxnId="{D6A5F9CC-F3C9-4AE4-B49E-F3B867FBE634}">
      <dgm:prSet/>
      <dgm:spPr/>
      <dgm:t>
        <a:bodyPr/>
        <a:lstStyle/>
        <a:p>
          <a:endParaRPr lang="hr-HR"/>
        </a:p>
      </dgm:t>
    </dgm:pt>
    <dgm:pt modelId="{97E2E919-C26F-423B-838D-E16DC253C076}" type="sibTrans" cxnId="{D6A5F9CC-F3C9-4AE4-B49E-F3B867FBE634}">
      <dgm:prSet/>
      <dgm:spPr/>
      <dgm:t>
        <a:bodyPr/>
        <a:lstStyle/>
        <a:p>
          <a:endParaRPr lang="hr-HR"/>
        </a:p>
      </dgm:t>
    </dgm:pt>
    <dgm:pt modelId="{48392F87-D9A3-49C1-8AB8-F03D97D38EC6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Wg </a:t>
          </a:r>
          <a:r>
            <a:rPr lang="en-GB" noProof="0" dirty="0" smtClean="0">
              <a:latin typeface="Segoe Print" panose="02000600000000000000" pitchFamily="2" charset="0"/>
            </a:rPr>
            <a:t>Kotler</a:t>
          </a:r>
          <a:r>
            <a:rPr lang="pl-PL" noProof="0" dirty="0" smtClean="0">
              <a:latin typeface="Segoe Print" panose="02000600000000000000" pitchFamily="2" charset="0"/>
            </a:rPr>
            <a:t>a to</a:t>
          </a:r>
          <a:r>
            <a:rPr lang="en-GB" noProof="0" dirty="0" smtClean="0">
              <a:latin typeface="Segoe Print" panose="02000600000000000000" pitchFamily="2" charset="0"/>
            </a:rPr>
            <a:t>: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C4639597-E8B3-4D5E-8693-A56DDB3A3AE7}" type="parTrans" cxnId="{7EA2D6F4-A545-4578-9A34-D8EEB97FBF1D}">
      <dgm:prSet/>
      <dgm:spPr/>
      <dgm:t>
        <a:bodyPr/>
        <a:lstStyle/>
        <a:p>
          <a:endParaRPr lang="hr-HR"/>
        </a:p>
      </dgm:t>
    </dgm:pt>
    <dgm:pt modelId="{843B0C2B-F467-4E5A-9EF7-C154E95FF2D9}" type="sibTrans" cxnId="{7EA2D6F4-A545-4578-9A34-D8EEB97FBF1D}">
      <dgm:prSet/>
      <dgm:spPr/>
      <dgm:t>
        <a:bodyPr/>
        <a:lstStyle/>
        <a:p>
          <a:endParaRPr lang="hr-HR"/>
        </a:p>
      </dgm:t>
    </dgm:pt>
    <dgm:pt modelId="{F8D5392F-9F81-4DFF-984D-0F62CAD86C38}">
      <dgm:prSet/>
      <dgm:spPr/>
      <dgm:t>
        <a:bodyPr/>
        <a:lstStyle/>
        <a:p>
          <a:pPr marL="0" indent="0" rtl="0"/>
          <a:r>
            <a:rPr lang="en-US" dirty="0">
              <a:latin typeface="Segoe Print" panose="02000600000000000000" pitchFamily="2" charset="0"/>
            </a:rPr>
            <a:t>(Berry, 2000; Kuo &amp; Chen, 2015)</a:t>
          </a:r>
          <a:r>
            <a:rPr lang="hr-HR" dirty="0">
              <a:latin typeface="Segoe Print" panose="02000600000000000000" pitchFamily="2" charset="0"/>
            </a:rPr>
            <a:t>:</a:t>
          </a:r>
        </a:p>
      </dgm:t>
    </dgm:pt>
    <dgm:pt modelId="{55DA591E-C75C-483F-8CE6-73B7F5A28C0D}" type="parTrans" cxnId="{715EADDD-D63B-4CA7-8361-72E96A23AA80}">
      <dgm:prSet/>
      <dgm:spPr/>
      <dgm:t>
        <a:bodyPr/>
        <a:lstStyle/>
        <a:p>
          <a:endParaRPr lang="hr-HR"/>
        </a:p>
      </dgm:t>
    </dgm:pt>
    <dgm:pt modelId="{614751A6-237E-4C2A-AD85-173F604E43FD}" type="sibTrans" cxnId="{715EADDD-D63B-4CA7-8361-72E96A23AA80}">
      <dgm:prSet/>
      <dgm:spPr/>
      <dgm:t>
        <a:bodyPr/>
        <a:lstStyle/>
        <a:p>
          <a:endParaRPr lang="hr-HR"/>
        </a:p>
      </dgm:t>
    </dgm:pt>
    <dgm:pt modelId="{7FA1CD63-49BC-4137-904F-6C3C72485BC8}">
      <dgm:prSet/>
      <dgm:spPr/>
      <dgm:t>
        <a:bodyPr/>
        <a:lstStyle/>
        <a:p>
          <a:pPr rtl="0"/>
          <a:r>
            <a:rPr lang="en-GB" noProof="0" dirty="0">
              <a:latin typeface="Segoe Print" panose="02000600000000000000" pitchFamily="2" charset="0"/>
            </a:rPr>
            <a:t> </a:t>
          </a:r>
          <a:r>
            <a:rPr lang="en-GB" noProof="0" dirty="0" smtClean="0">
              <a:latin typeface="Segoe Print" panose="02000600000000000000" pitchFamily="2" charset="0"/>
            </a:rPr>
            <a:t>“</a:t>
          </a:r>
          <a:r>
            <a:rPr lang="pl-PL" noProof="0" dirty="0" smtClean="0">
              <a:latin typeface="Segoe Print" panose="02000600000000000000" pitchFamily="2" charset="0"/>
            </a:rPr>
            <a:t>czynność polegająca na zaprojektowaniu oferty i wizerunku firmy tak, aby zajmowały wyróżniające się miejsce w świadomości rynku docelowego”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17293118-FD1D-442D-BAA4-E27B753600EA}" type="parTrans" cxnId="{2E1A93BC-E6AA-470E-A66B-B3F2E4C89989}">
      <dgm:prSet/>
      <dgm:spPr/>
      <dgm:t>
        <a:bodyPr/>
        <a:lstStyle/>
        <a:p>
          <a:endParaRPr lang="hr-HR"/>
        </a:p>
      </dgm:t>
    </dgm:pt>
    <dgm:pt modelId="{8F6D00BF-D689-49E5-833E-ED44D25482D7}" type="sibTrans" cxnId="{2E1A93BC-E6AA-470E-A66B-B3F2E4C89989}">
      <dgm:prSet/>
      <dgm:spPr/>
      <dgm:t>
        <a:bodyPr/>
        <a:lstStyle/>
        <a:p>
          <a:endParaRPr lang="hr-HR"/>
        </a:p>
      </dgm:t>
    </dgm:pt>
    <dgm:pt modelId="{6D1B616A-9C79-4AD8-AF44-681462877DB2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Wyzwania</a:t>
          </a:r>
          <a:r>
            <a:rPr lang="en-GB" noProof="0" dirty="0" smtClean="0">
              <a:latin typeface="Segoe Print" panose="02000600000000000000" pitchFamily="2" charset="0"/>
            </a:rPr>
            <a:t> </a:t>
          </a:r>
          <a:r>
            <a:rPr lang="en-GB" noProof="0" dirty="0">
              <a:latin typeface="Segoe Print" panose="02000600000000000000" pitchFamily="2" charset="0"/>
            </a:rPr>
            <a:t>(Aaker and </a:t>
          </a:r>
          <a:r>
            <a:rPr lang="en-GB" noProof="0" dirty="0" err="1" smtClean="0">
              <a:latin typeface="Segoe Print" panose="02000600000000000000" pitchFamily="2" charset="0"/>
            </a:rPr>
            <a:t>Joachimst</a:t>
          </a:r>
          <a:r>
            <a:rPr lang="pl-PL" noProof="0" dirty="0" smtClean="0">
              <a:latin typeface="Segoe Print" panose="02000600000000000000" pitchFamily="2" charset="0"/>
            </a:rPr>
            <a:t> </a:t>
          </a:r>
          <a:r>
            <a:rPr lang="en-GB" noProof="0" dirty="0" smtClean="0">
              <a:latin typeface="Segoe Print" panose="02000600000000000000" pitchFamily="2" charset="0"/>
            </a:rPr>
            <a:t>haler</a:t>
          </a:r>
          <a:r>
            <a:rPr lang="en-GB" noProof="0" dirty="0">
              <a:latin typeface="Segoe Print" panose="02000600000000000000" pitchFamily="2" charset="0"/>
            </a:rPr>
            <a:t>, 2000)</a:t>
          </a:r>
        </a:p>
      </dgm:t>
    </dgm:pt>
    <dgm:pt modelId="{23F68F0D-1AFB-4AAE-BC91-AC1DFDEB78FA}" type="parTrans" cxnId="{D8F2CB44-962E-4E83-A793-D2C4FD3BCB05}">
      <dgm:prSet/>
      <dgm:spPr/>
      <dgm:t>
        <a:bodyPr/>
        <a:lstStyle/>
        <a:p>
          <a:endParaRPr lang="en-US"/>
        </a:p>
      </dgm:t>
    </dgm:pt>
    <dgm:pt modelId="{07475845-DE59-474E-8F98-E2E49F29C682}" type="sibTrans" cxnId="{D8F2CB44-962E-4E83-A793-D2C4FD3BCB05}">
      <dgm:prSet/>
      <dgm:spPr/>
      <dgm:t>
        <a:bodyPr/>
        <a:lstStyle/>
        <a:p>
          <a:endParaRPr lang="en-US"/>
        </a:p>
      </dgm:t>
    </dgm:pt>
    <dgm:pt modelId="{97EE22A4-9A05-494C-8226-7D71160040A5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Być zauważonym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6E22334-5EF8-4637-8890-F3FD39E6B411}" type="parTrans" cxnId="{69F84A7D-15FA-49B1-A8D8-ED359CAAA5AB}">
      <dgm:prSet/>
      <dgm:spPr/>
      <dgm:t>
        <a:bodyPr/>
        <a:lstStyle/>
        <a:p>
          <a:endParaRPr lang="en-US"/>
        </a:p>
      </dgm:t>
    </dgm:pt>
    <dgm:pt modelId="{0A04F66C-6AA7-4B73-B30B-D883FB3F0037}" type="sibTrans" cxnId="{69F84A7D-15FA-49B1-A8D8-ED359CAAA5AB}">
      <dgm:prSet/>
      <dgm:spPr/>
      <dgm:t>
        <a:bodyPr/>
        <a:lstStyle/>
        <a:p>
          <a:endParaRPr lang="en-US"/>
        </a:p>
      </dgm:t>
    </dgm:pt>
    <dgm:pt modelId="{DCE7ED74-D0A9-4BA4-ADB1-F14E13B7FC25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Być zapamiętanym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D4E95FBC-A869-4C25-A98C-4AF89AD8275E}" type="parTrans" cxnId="{E540DA7D-507D-4C17-B9DD-AE292F35FC7B}">
      <dgm:prSet/>
      <dgm:spPr/>
      <dgm:t>
        <a:bodyPr/>
        <a:lstStyle/>
        <a:p>
          <a:endParaRPr lang="en-US"/>
        </a:p>
      </dgm:t>
    </dgm:pt>
    <dgm:pt modelId="{C89D0621-07F0-4A57-A6A5-ED23D824B83D}" type="sibTrans" cxnId="{E540DA7D-507D-4C17-B9DD-AE292F35FC7B}">
      <dgm:prSet/>
      <dgm:spPr/>
      <dgm:t>
        <a:bodyPr/>
        <a:lstStyle/>
        <a:p>
          <a:endParaRPr lang="en-US"/>
        </a:p>
      </dgm:t>
    </dgm:pt>
    <dgm:pt modelId="{CDAAD78E-CB7B-4ABC-BD9B-CB27C8A99BDA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Tworzenie głębokich relacji </a:t>
          </a:r>
          <a:br>
            <a:rPr lang="pl-PL" noProof="0" dirty="0" smtClean="0">
              <a:latin typeface="Segoe Print" panose="02000600000000000000" pitchFamily="2" charset="0"/>
            </a:rPr>
          </a:br>
          <a:r>
            <a:rPr lang="pl-PL" noProof="0" dirty="0" smtClean="0">
              <a:latin typeface="Segoe Print" panose="02000600000000000000" pitchFamily="2" charset="0"/>
            </a:rPr>
            <a:t>z klientami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CF30A839-6E6F-40BA-92BE-E20472CCFAF6}" type="parTrans" cxnId="{D8ECF799-4C92-49D3-ABF4-5E65E766930D}">
      <dgm:prSet/>
      <dgm:spPr/>
      <dgm:t>
        <a:bodyPr/>
        <a:lstStyle/>
        <a:p>
          <a:endParaRPr lang="en-US"/>
        </a:p>
      </dgm:t>
    </dgm:pt>
    <dgm:pt modelId="{658777A5-CC58-4D88-BD2F-8A99FC1186AC}" type="sibTrans" cxnId="{D8ECF799-4C92-49D3-ABF4-5E65E766930D}">
      <dgm:prSet/>
      <dgm:spPr/>
      <dgm:t>
        <a:bodyPr/>
        <a:lstStyle/>
        <a:p>
          <a:endParaRPr lang="en-US"/>
        </a:p>
      </dgm:t>
    </dgm:pt>
    <dgm:pt modelId="{07C877B5-1716-4097-A9BB-DA2BA90FF874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Aby zmienić postrzeganie i wzmocnić postawy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2C267B32-29FC-4445-9BF8-3B41658D28D3}" type="parTrans" cxnId="{22544BD5-EE2D-47C9-BD7E-41A067C73E13}">
      <dgm:prSet/>
      <dgm:spPr/>
      <dgm:t>
        <a:bodyPr/>
        <a:lstStyle/>
        <a:p>
          <a:endParaRPr lang="en-US"/>
        </a:p>
      </dgm:t>
    </dgm:pt>
    <dgm:pt modelId="{9EDCDBF1-485F-44F9-A08D-E9273E565028}" type="sibTrans" cxnId="{22544BD5-EE2D-47C9-BD7E-41A067C73E13}">
      <dgm:prSet/>
      <dgm:spPr/>
      <dgm:t>
        <a:bodyPr/>
        <a:lstStyle/>
        <a:p>
          <a:endParaRPr lang="en-US"/>
        </a:p>
      </dgm:t>
    </dgm:pt>
    <dgm:pt modelId="{708D27D2-C4F0-46D7-8C6E-49A2179EA76D}">
      <dgm:prSet/>
      <dgm:spPr/>
      <dgm:t>
        <a:bodyPr/>
        <a:lstStyle/>
        <a:p>
          <a:pPr marL="0" indent="0" rtl="0"/>
          <a:r>
            <a:rPr lang="en-US" dirty="0" smtClean="0">
              <a:latin typeface="Segoe Print" panose="02000600000000000000" pitchFamily="2" charset="0"/>
            </a:rPr>
            <a:t>(</a:t>
          </a:r>
          <a:r>
            <a:rPr lang="en-US" dirty="0" err="1" smtClean="0">
              <a:latin typeface="Segoe Print" panose="02000600000000000000" pitchFamily="2" charset="0"/>
            </a:rPr>
            <a:t>Kimpakorn</a:t>
          </a:r>
          <a:r>
            <a:rPr lang="en-US" dirty="0" smtClean="0">
              <a:latin typeface="Segoe Print" panose="02000600000000000000" pitchFamily="2" charset="0"/>
            </a:rPr>
            <a:t> &amp; </a:t>
          </a:r>
          <a:r>
            <a:rPr lang="en-US" dirty="0" err="1" smtClean="0">
              <a:latin typeface="Segoe Print" panose="02000600000000000000" pitchFamily="2" charset="0"/>
            </a:rPr>
            <a:t>Tocquer</a:t>
          </a:r>
          <a:r>
            <a:rPr lang="en-US" dirty="0" smtClean="0">
              <a:latin typeface="Segoe Print" panose="02000600000000000000" pitchFamily="2" charset="0"/>
            </a:rPr>
            <a:t>, 2010)</a:t>
          </a:r>
          <a:r>
            <a:rPr lang="hr-HR" dirty="0" smtClean="0">
              <a:latin typeface="Segoe Print" panose="02000600000000000000" pitchFamily="2" charset="0"/>
            </a:rPr>
            <a:t>:</a:t>
          </a:r>
          <a:endParaRPr lang="hr-HR" dirty="0">
            <a:latin typeface="Segoe Print" panose="02000600000000000000" pitchFamily="2" charset="0"/>
          </a:endParaRPr>
        </a:p>
      </dgm:t>
    </dgm:pt>
    <dgm:pt modelId="{A4F3954E-2A90-49D6-985D-C90C7E9D8F29}" type="parTrans" cxnId="{8B24F131-EF5B-4F01-BDB9-E17A80AEE616}">
      <dgm:prSet/>
      <dgm:spPr/>
      <dgm:t>
        <a:bodyPr/>
        <a:lstStyle/>
        <a:p>
          <a:endParaRPr lang="pl-PL"/>
        </a:p>
      </dgm:t>
    </dgm:pt>
    <dgm:pt modelId="{FA47926C-13D6-432B-B3AC-D7F3CA505D4C}" type="sibTrans" cxnId="{8B24F131-EF5B-4F01-BDB9-E17A80AEE616}">
      <dgm:prSet/>
      <dgm:spPr/>
      <dgm:t>
        <a:bodyPr/>
        <a:lstStyle/>
        <a:p>
          <a:endParaRPr lang="pl-PL"/>
        </a:p>
      </dgm:t>
    </dgm:pt>
    <dgm:pt modelId="{020C1482-3518-42C2-AECF-C7DD883CB8B6}" type="pres">
      <dgm:prSet presAssocID="{F877530D-5CC9-4AF9-B357-6132A911E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33715F-54CA-4E97-8FE0-F1DBE1402E53}" type="pres">
      <dgm:prSet presAssocID="{2B6C7424-0A0B-48BC-B6AA-60D32989C937}" presName="composite" presStyleCnt="0"/>
      <dgm:spPr/>
    </dgm:pt>
    <dgm:pt modelId="{BD5EA924-FF16-4213-B9E7-E518206D9DB7}" type="pres">
      <dgm:prSet presAssocID="{2B6C7424-0A0B-48BC-B6AA-60D32989C9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624EC6-13E2-41CC-87FA-87C6EC426096}" type="pres">
      <dgm:prSet presAssocID="{2B6C7424-0A0B-48BC-B6AA-60D32989C93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170993-D3CC-460E-843B-5E34B3280D42}" type="pres">
      <dgm:prSet presAssocID="{97E2E919-C26F-423B-838D-E16DC253C076}" presName="space" presStyleCnt="0"/>
      <dgm:spPr/>
    </dgm:pt>
    <dgm:pt modelId="{8AA0B05A-7D5A-4ADB-99ED-B01F358728AC}" type="pres">
      <dgm:prSet presAssocID="{13542C48-4374-436B-A43D-FD44723AEC37}" presName="composite" presStyleCnt="0"/>
      <dgm:spPr/>
    </dgm:pt>
    <dgm:pt modelId="{DCC6DB73-693B-427C-976E-D3753AC26CE1}" type="pres">
      <dgm:prSet presAssocID="{13542C48-4374-436B-A43D-FD44723AEC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282CA8-6C0B-4F06-B154-99C5CA5FAAED}" type="pres">
      <dgm:prSet presAssocID="{13542C48-4374-436B-A43D-FD44723AEC3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B85531-58D5-4AD4-B022-5F25C608E7E6}" type="pres">
      <dgm:prSet presAssocID="{6CD3B593-4596-47EC-AB57-A5A8091ECB84}" presName="space" presStyleCnt="0"/>
      <dgm:spPr/>
    </dgm:pt>
    <dgm:pt modelId="{807B583C-C069-4AAE-8257-A7F9F49A858E}" type="pres">
      <dgm:prSet presAssocID="{6D1B616A-9C79-4AD8-AF44-681462877DB2}" presName="composite" presStyleCnt="0"/>
      <dgm:spPr/>
    </dgm:pt>
    <dgm:pt modelId="{73DB3D83-3ADB-4296-B015-A900C6EA71D3}" type="pres">
      <dgm:prSet presAssocID="{6D1B616A-9C79-4AD8-AF44-681462877DB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D08353-362B-4C95-AB0D-582F59C7139F}" type="pres">
      <dgm:prSet presAssocID="{6D1B616A-9C79-4AD8-AF44-681462877DB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F84A7D-15FA-49B1-A8D8-ED359CAAA5AB}" srcId="{6D1B616A-9C79-4AD8-AF44-681462877DB2}" destId="{97EE22A4-9A05-494C-8226-7D71160040A5}" srcOrd="0" destOrd="0" parTransId="{76E22334-5EF8-4637-8890-F3FD39E6B411}" sibTransId="{0A04F66C-6AA7-4B73-B30B-D883FB3F0037}"/>
    <dgm:cxn modelId="{5EBE929E-234A-4F1C-B287-BC8401FC1965}" type="presOf" srcId="{F8D5392F-9F81-4DFF-984D-0F62CAD86C38}" destId="{4D282CA8-6C0B-4F06-B154-99C5CA5FAAED}" srcOrd="0" destOrd="0" presId="urn:microsoft.com/office/officeart/2005/8/layout/hList1"/>
    <dgm:cxn modelId="{A04D095B-C2F9-4F41-AF85-F11884C5456F}" type="presOf" srcId="{7FA1CD63-49BC-4137-904F-6C3C72485BC8}" destId="{68624EC6-13E2-41CC-87FA-87C6EC426096}" srcOrd="0" destOrd="1" presId="urn:microsoft.com/office/officeart/2005/8/layout/hList1"/>
    <dgm:cxn modelId="{E540DA7D-507D-4C17-B9DD-AE292F35FC7B}" srcId="{6D1B616A-9C79-4AD8-AF44-681462877DB2}" destId="{DCE7ED74-D0A9-4BA4-ADB1-F14E13B7FC25}" srcOrd="1" destOrd="0" parTransId="{D4E95FBC-A869-4C25-A98C-4AF89AD8275E}" sibTransId="{C89D0621-07F0-4A57-A6A5-ED23D824B83D}"/>
    <dgm:cxn modelId="{FF136B24-C15C-43A0-A0F9-1F700C734487}" type="presOf" srcId="{6D1B616A-9C79-4AD8-AF44-681462877DB2}" destId="{73DB3D83-3ADB-4296-B015-A900C6EA71D3}" srcOrd="0" destOrd="0" presId="urn:microsoft.com/office/officeart/2005/8/layout/hList1"/>
    <dgm:cxn modelId="{8B98FAC3-908A-4ECA-B75B-088BBCBF8532}" type="presOf" srcId="{F877530D-5CC9-4AF9-B357-6132A911E8C2}" destId="{020C1482-3518-42C2-AECF-C7DD883CB8B6}" srcOrd="0" destOrd="0" presId="urn:microsoft.com/office/officeart/2005/8/layout/hList1"/>
    <dgm:cxn modelId="{188471C9-D687-416A-BE31-81E622C430B0}" type="presOf" srcId="{48392F87-D9A3-49C1-8AB8-F03D97D38EC6}" destId="{68624EC6-13E2-41CC-87FA-87C6EC426096}" srcOrd="0" destOrd="0" presId="urn:microsoft.com/office/officeart/2005/8/layout/hList1"/>
    <dgm:cxn modelId="{71F5668D-0732-4BCE-B435-62351C65DF1F}" type="presOf" srcId="{97EE22A4-9A05-494C-8226-7D71160040A5}" destId="{17D08353-362B-4C95-AB0D-582F59C7139F}" srcOrd="0" destOrd="0" presId="urn:microsoft.com/office/officeart/2005/8/layout/hList1"/>
    <dgm:cxn modelId="{7F0ECA57-0039-4345-A4B5-62AF335741E6}" type="presOf" srcId="{13542C48-4374-436B-A43D-FD44723AEC37}" destId="{DCC6DB73-693B-427C-976E-D3753AC26CE1}" srcOrd="0" destOrd="0" presId="urn:microsoft.com/office/officeart/2005/8/layout/hList1"/>
    <dgm:cxn modelId="{7EA2D6F4-A545-4578-9A34-D8EEB97FBF1D}" srcId="{2B6C7424-0A0B-48BC-B6AA-60D32989C937}" destId="{48392F87-D9A3-49C1-8AB8-F03D97D38EC6}" srcOrd="0" destOrd="0" parTransId="{C4639597-E8B3-4D5E-8693-A56DDB3A3AE7}" sibTransId="{843B0C2B-F467-4E5A-9EF7-C154E95FF2D9}"/>
    <dgm:cxn modelId="{2E1A93BC-E6AA-470E-A66B-B3F2E4C89989}" srcId="{48392F87-D9A3-49C1-8AB8-F03D97D38EC6}" destId="{7FA1CD63-49BC-4137-904F-6C3C72485BC8}" srcOrd="0" destOrd="0" parTransId="{17293118-FD1D-442D-BAA4-E27B753600EA}" sibTransId="{8F6D00BF-D689-49E5-833E-ED44D25482D7}"/>
    <dgm:cxn modelId="{8B24F131-EF5B-4F01-BDB9-E17A80AEE616}" srcId="{F8D5392F-9F81-4DFF-984D-0F62CAD86C38}" destId="{708D27D2-C4F0-46D7-8C6E-49A2179EA76D}" srcOrd="1" destOrd="0" parTransId="{A4F3954E-2A90-49D6-985D-C90C7E9D8F29}" sibTransId="{FA47926C-13D6-432B-B3AC-D7F3CA505D4C}"/>
    <dgm:cxn modelId="{6084A952-EDA6-48EB-A736-EB6B6B7BAFCC}" type="presOf" srcId="{2B6C7424-0A0B-48BC-B6AA-60D32989C937}" destId="{BD5EA924-FF16-4213-B9E7-E518206D9DB7}" srcOrd="0" destOrd="0" presId="urn:microsoft.com/office/officeart/2005/8/layout/hList1"/>
    <dgm:cxn modelId="{D8F2CB44-962E-4E83-A793-D2C4FD3BCB05}" srcId="{F877530D-5CC9-4AF9-B357-6132A911E8C2}" destId="{6D1B616A-9C79-4AD8-AF44-681462877DB2}" srcOrd="2" destOrd="0" parTransId="{23F68F0D-1AFB-4AAE-BC91-AC1DFDEB78FA}" sibTransId="{07475845-DE59-474E-8F98-E2E49F29C682}"/>
    <dgm:cxn modelId="{FF7A0B2E-A01F-407B-B5EC-D63E770AF2D6}" srcId="{13542C48-4374-436B-A43D-FD44723AEC37}" destId="{73F01434-6EDB-47BD-8C71-24C0B5B05DC4}" srcOrd="1" destOrd="0" parTransId="{EE7C8D56-8855-4973-8E35-9B8A63829AFA}" sibTransId="{ECE60CC9-8995-4DBE-B5BE-A60BC9DA981F}"/>
    <dgm:cxn modelId="{0074F17F-B98F-4F4E-B247-B83220B4B002}" srcId="{F8D5392F-9F81-4DFF-984D-0F62CAD86C38}" destId="{761B24A9-2AD6-4CF0-99F4-674389F6DEDE}" srcOrd="0" destOrd="0" parTransId="{F60D7970-B0DD-451C-B522-5382F89422BA}" sibTransId="{7D5D36DB-3C34-436B-92FE-8883B1A69D9A}"/>
    <dgm:cxn modelId="{681B0218-D9E3-4433-A905-6EEABE22A4A5}" type="presOf" srcId="{DCE7ED74-D0A9-4BA4-ADB1-F14E13B7FC25}" destId="{17D08353-362B-4C95-AB0D-582F59C7139F}" srcOrd="0" destOrd="1" presId="urn:microsoft.com/office/officeart/2005/8/layout/hList1"/>
    <dgm:cxn modelId="{2483D17D-AC4A-4812-A234-A6FBBB43A689}" type="presOf" srcId="{761B24A9-2AD6-4CF0-99F4-674389F6DEDE}" destId="{4D282CA8-6C0B-4F06-B154-99C5CA5FAAED}" srcOrd="0" destOrd="1" presId="urn:microsoft.com/office/officeart/2005/8/layout/hList1"/>
    <dgm:cxn modelId="{D6A5F9CC-F3C9-4AE4-B49E-F3B867FBE634}" srcId="{F877530D-5CC9-4AF9-B357-6132A911E8C2}" destId="{2B6C7424-0A0B-48BC-B6AA-60D32989C937}" srcOrd="0" destOrd="0" parTransId="{736A71DE-EC79-40D0-A43D-69B816458D84}" sibTransId="{97E2E919-C26F-423B-838D-E16DC253C076}"/>
    <dgm:cxn modelId="{F1AEEE6A-8B30-4BB4-94EE-5C4CC4180471}" type="presOf" srcId="{73F01434-6EDB-47BD-8C71-24C0B5B05DC4}" destId="{4D282CA8-6C0B-4F06-B154-99C5CA5FAAED}" srcOrd="0" destOrd="3" presId="urn:microsoft.com/office/officeart/2005/8/layout/hList1"/>
    <dgm:cxn modelId="{715EADDD-D63B-4CA7-8361-72E96A23AA80}" srcId="{13542C48-4374-436B-A43D-FD44723AEC37}" destId="{F8D5392F-9F81-4DFF-984D-0F62CAD86C38}" srcOrd="0" destOrd="0" parTransId="{55DA591E-C75C-483F-8CE6-73B7F5A28C0D}" sibTransId="{614751A6-237E-4C2A-AD85-173F604E43FD}"/>
    <dgm:cxn modelId="{A9C9C6F8-F5BD-4799-8B9D-32EB48EA6C25}" type="presOf" srcId="{07C877B5-1716-4097-A9BB-DA2BA90FF874}" destId="{17D08353-362B-4C95-AB0D-582F59C7139F}" srcOrd="0" destOrd="3" presId="urn:microsoft.com/office/officeart/2005/8/layout/hList1"/>
    <dgm:cxn modelId="{D8ECF799-4C92-49D3-ABF4-5E65E766930D}" srcId="{6D1B616A-9C79-4AD8-AF44-681462877DB2}" destId="{CDAAD78E-CB7B-4ABC-BD9B-CB27C8A99BDA}" srcOrd="2" destOrd="0" parTransId="{CF30A839-6E6F-40BA-92BE-E20472CCFAF6}" sibTransId="{658777A5-CC58-4D88-BD2F-8A99FC1186AC}"/>
    <dgm:cxn modelId="{16C0B18F-A4D3-4777-8EE7-3A7636772248}" type="presOf" srcId="{CDAAD78E-CB7B-4ABC-BD9B-CB27C8A99BDA}" destId="{17D08353-362B-4C95-AB0D-582F59C7139F}" srcOrd="0" destOrd="2" presId="urn:microsoft.com/office/officeart/2005/8/layout/hList1"/>
    <dgm:cxn modelId="{820492C0-7D2F-4C59-A48E-1068545F1435}" srcId="{F877530D-5CC9-4AF9-B357-6132A911E8C2}" destId="{13542C48-4374-436B-A43D-FD44723AEC37}" srcOrd="1" destOrd="0" parTransId="{0C3EF2A2-AB77-414A-AA9C-EA2AEF09FCAE}" sibTransId="{6CD3B593-4596-47EC-AB57-A5A8091ECB84}"/>
    <dgm:cxn modelId="{19AD9716-AA38-4168-9C87-F558604D7831}" type="presOf" srcId="{708D27D2-C4F0-46D7-8C6E-49A2179EA76D}" destId="{4D282CA8-6C0B-4F06-B154-99C5CA5FAAED}" srcOrd="0" destOrd="2" presId="urn:microsoft.com/office/officeart/2005/8/layout/hList1"/>
    <dgm:cxn modelId="{22544BD5-EE2D-47C9-BD7E-41A067C73E13}" srcId="{6D1B616A-9C79-4AD8-AF44-681462877DB2}" destId="{07C877B5-1716-4097-A9BB-DA2BA90FF874}" srcOrd="3" destOrd="0" parTransId="{2C267B32-29FC-4445-9BF8-3B41658D28D3}" sibTransId="{9EDCDBF1-485F-44F9-A08D-E9273E565028}"/>
    <dgm:cxn modelId="{42517F13-1E8C-41B7-A463-0D9FB9C107D7}" type="presParOf" srcId="{020C1482-3518-42C2-AECF-C7DD883CB8B6}" destId="{4933715F-54CA-4E97-8FE0-F1DBE1402E53}" srcOrd="0" destOrd="0" presId="urn:microsoft.com/office/officeart/2005/8/layout/hList1"/>
    <dgm:cxn modelId="{625F609B-896C-4EC7-AF86-D63644413F03}" type="presParOf" srcId="{4933715F-54CA-4E97-8FE0-F1DBE1402E53}" destId="{BD5EA924-FF16-4213-B9E7-E518206D9DB7}" srcOrd="0" destOrd="0" presId="urn:microsoft.com/office/officeart/2005/8/layout/hList1"/>
    <dgm:cxn modelId="{075995B0-C705-4B90-80D9-81D17C7596AF}" type="presParOf" srcId="{4933715F-54CA-4E97-8FE0-F1DBE1402E53}" destId="{68624EC6-13E2-41CC-87FA-87C6EC426096}" srcOrd="1" destOrd="0" presId="urn:microsoft.com/office/officeart/2005/8/layout/hList1"/>
    <dgm:cxn modelId="{12FFC70F-DDC2-4844-84D0-1262DF3B723D}" type="presParOf" srcId="{020C1482-3518-42C2-AECF-C7DD883CB8B6}" destId="{D6170993-D3CC-460E-843B-5E34B3280D42}" srcOrd="1" destOrd="0" presId="urn:microsoft.com/office/officeart/2005/8/layout/hList1"/>
    <dgm:cxn modelId="{F00AD5AD-F106-4B41-A99B-656299CDCEC3}" type="presParOf" srcId="{020C1482-3518-42C2-AECF-C7DD883CB8B6}" destId="{8AA0B05A-7D5A-4ADB-99ED-B01F358728AC}" srcOrd="2" destOrd="0" presId="urn:microsoft.com/office/officeart/2005/8/layout/hList1"/>
    <dgm:cxn modelId="{255B3C4C-E4A1-422D-A1BC-4970F37A3472}" type="presParOf" srcId="{8AA0B05A-7D5A-4ADB-99ED-B01F358728AC}" destId="{DCC6DB73-693B-427C-976E-D3753AC26CE1}" srcOrd="0" destOrd="0" presId="urn:microsoft.com/office/officeart/2005/8/layout/hList1"/>
    <dgm:cxn modelId="{2ACCEF6C-4EE6-4A18-8802-26952DB7F9FC}" type="presParOf" srcId="{8AA0B05A-7D5A-4ADB-99ED-B01F358728AC}" destId="{4D282CA8-6C0B-4F06-B154-99C5CA5FAAED}" srcOrd="1" destOrd="0" presId="urn:microsoft.com/office/officeart/2005/8/layout/hList1"/>
    <dgm:cxn modelId="{9008F001-D6BE-47BD-A2B3-E47AA680EFEE}" type="presParOf" srcId="{020C1482-3518-42C2-AECF-C7DD883CB8B6}" destId="{19B85531-58D5-4AD4-B022-5F25C608E7E6}" srcOrd="3" destOrd="0" presId="urn:microsoft.com/office/officeart/2005/8/layout/hList1"/>
    <dgm:cxn modelId="{174F253C-6C44-4C65-8855-EF9506C638BA}" type="presParOf" srcId="{020C1482-3518-42C2-AECF-C7DD883CB8B6}" destId="{807B583C-C069-4AAE-8257-A7F9F49A858E}" srcOrd="4" destOrd="0" presId="urn:microsoft.com/office/officeart/2005/8/layout/hList1"/>
    <dgm:cxn modelId="{7D6EBD9A-8B60-4428-91A5-BC9B6C9EEEF2}" type="presParOf" srcId="{807B583C-C069-4AAE-8257-A7F9F49A858E}" destId="{73DB3D83-3ADB-4296-B015-A900C6EA71D3}" srcOrd="0" destOrd="0" presId="urn:microsoft.com/office/officeart/2005/8/layout/hList1"/>
    <dgm:cxn modelId="{83788D71-C037-4BAD-BE4D-27CC4EBC3F6C}" type="presParOf" srcId="{807B583C-C069-4AAE-8257-A7F9F49A858E}" destId="{17D08353-362B-4C95-AB0D-582F59C713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328A2C-94B5-4CD0-8093-9C751ADCB8D5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5F7BD039-40F2-47D7-A83F-63F3489E2D5D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Różnicowanie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75A5C5D1-4199-4B43-AF0B-3B245054947A}" type="parTrans" cxnId="{872BC60E-094E-4BBE-B7B3-0E01FC60F806}">
      <dgm:prSet/>
      <dgm:spPr/>
      <dgm:t>
        <a:bodyPr/>
        <a:lstStyle/>
        <a:p>
          <a:endParaRPr lang="hr-HR"/>
        </a:p>
      </dgm:t>
    </dgm:pt>
    <dgm:pt modelId="{45B2FD1C-39BD-4F57-890D-BA944743F086}" type="sibTrans" cxnId="{872BC60E-094E-4BBE-B7B3-0E01FC60F806}">
      <dgm:prSet/>
      <dgm:spPr/>
      <dgm:t>
        <a:bodyPr/>
        <a:lstStyle/>
        <a:p>
          <a:endParaRPr lang="hr-HR"/>
        </a:p>
      </dgm:t>
    </dgm:pt>
    <dgm:pt modelId="{D51D920F-9B1A-41B1-8AE8-5561BFE5D2D2}" type="pres">
      <dgm:prSet presAssocID="{BC328A2C-94B5-4CD0-8093-9C751ADCB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33E622-3B41-4982-957F-FA02FDD12949}" type="pres">
      <dgm:prSet presAssocID="{5F7BD039-40F2-47D7-A83F-63F3489E2D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81068C-328F-4B0C-8F0B-7BA63CA39075}" type="presOf" srcId="{5F7BD039-40F2-47D7-A83F-63F3489E2D5D}" destId="{C033E622-3B41-4982-957F-FA02FDD12949}" srcOrd="0" destOrd="0" presId="urn:microsoft.com/office/officeart/2005/8/layout/vList2"/>
    <dgm:cxn modelId="{9D9AD629-7D41-48BE-B2EC-A591762FDFE9}" type="presOf" srcId="{BC328A2C-94B5-4CD0-8093-9C751ADCB8D5}" destId="{D51D920F-9B1A-41B1-8AE8-5561BFE5D2D2}" srcOrd="0" destOrd="0" presId="urn:microsoft.com/office/officeart/2005/8/layout/vList2"/>
    <dgm:cxn modelId="{872BC60E-094E-4BBE-B7B3-0E01FC60F806}" srcId="{BC328A2C-94B5-4CD0-8093-9C751ADCB8D5}" destId="{5F7BD039-40F2-47D7-A83F-63F3489E2D5D}" srcOrd="0" destOrd="0" parTransId="{75A5C5D1-4199-4B43-AF0B-3B245054947A}" sibTransId="{45B2FD1C-39BD-4F57-890D-BA944743F086}"/>
    <dgm:cxn modelId="{64C860A0-AAC4-4594-813D-D7FFA5E7CA94}" type="presParOf" srcId="{D51D920F-9B1A-41B1-8AE8-5561BFE5D2D2}" destId="{C033E622-3B41-4982-957F-FA02FDD12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2F07E7-B37D-4F9F-9D27-B8DB3C26B657}" type="doc">
      <dgm:prSet loTypeId="urn:microsoft.com/office/officeart/2008/layout/Lined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5D14905C-0F35-462D-AB6C-D08BCD5E6094}">
      <dgm:prSet custT="1"/>
      <dgm:spPr>
        <a:solidFill>
          <a:srgbClr val="C0CC28"/>
        </a:solidFill>
      </dgm:spPr>
      <dgm:t>
        <a:bodyPr anchor="ctr" anchorCtr="0"/>
        <a:lstStyle/>
        <a:p>
          <a:pPr rtl="0"/>
          <a:r>
            <a:rPr lang="pl-PL" sz="1800" noProof="0" dirty="0" smtClean="0">
              <a:latin typeface="Segoe Print" panose="02000600000000000000" pitchFamily="2" charset="0"/>
            </a:rPr>
            <a:t>Pięć wymiarów różnicowania:</a:t>
          </a:r>
        </a:p>
        <a:p>
          <a:pPr rtl="0"/>
          <a:r>
            <a:rPr lang="en-GB" sz="1400" noProof="0" dirty="0" smtClean="0">
              <a:latin typeface="Segoe Print" panose="02000600000000000000" pitchFamily="2" charset="0"/>
            </a:rPr>
            <a:t>(Kotler </a:t>
          </a:r>
          <a:r>
            <a:rPr lang="en-GB" sz="1400" noProof="0" dirty="0">
              <a:latin typeface="Segoe Print" panose="02000600000000000000" pitchFamily="2" charset="0"/>
            </a:rPr>
            <a:t>and Keller, 2011</a:t>
          </a:r>
          <a:r>
            <a:rPr lang="en-GB" sz="1400" noProof="0" dirty="0" smtClean="0">
              <a:latin typeface="Segoe Print" panose="02000600000000000000" pitchFamily="2" charset="0"/>
            </a:rPr>
            <a:t>) </a:t>
          </a:r>
          <a:endParaRPr lang="en-GB" sz="1400" noProof="0" dirty="0">
            <a:latin typeface="Segoe Print" panose="02000600000000000000" pitchFamily="2" charset="0"/>
          </a:endParaRPr>
        </a:p>
      </dgm:t>
    </dgm:pt>
    <dgm:pt modelId="{16AFA492-4232-4B80-AA94-9299A3729B8D}" type="parTrans" cxnId="{C9F9CB2A-60B2-4B03-B8A1-21E3DA3A531A}">
      <dgm:prSet/>
      <dgm:spPr/>
      <dgm:t>
        <a:bodyPr/>
        <a:lstStyle/>
        <a:p>
          <a:endParaRPr lang="hr-HR"/>
        </a:p>
      </dgm:t>
    </dgm:pt>
    <dgm:pt modelId="{C5CF05E9-FA33-4783-A468-AF762E3A6B09}" type="sibTrans" cxnId="{C9F9CB2A-60B2-4B03-B8A1-21E3DA3A531A}">
      <dgm:prSet/>
      <dgm:spPr/>
      <dgm:t>
        <a:bodyPr/>
        <a:lstStyle/>
        <a:p>
          <a:endParaRPr lang="hr-HR"/>
        </a:p>
      </dgm:t>
    </dgm:pt>
    <dgm:pt modelId="{B3C47EF8-EA66-4393-9C38-52F42F4EB12F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Zróżnicowanie produktów</a:t>
          </a:r>
          <a:endParaRPr lang="hr-HR" dirty="0">
            <a:latin typeface="Segoe Print" panose="02000600000000000000" pitchFamily="2" charset="0"/>
          </a:endParaRPr>
        </a:p>
      </dgm:t>
    </dgm:pt>
    <dgm:pt modelId="{812B8FF4-72F2-47F5-B530-5622EC1AC9ED}" type="parTrans" cxnId="{A2E902FD-33C5-42DC-94F4-395C99575A02}">
      <dgm:prSet/>
      <dgm:spPr/>
      <dgm:t>
        <a:bodyPr/>
        <a:lstStyle/>
        <a:p>
          <a:endParaRPr lang="hr-HR"/>
        </a:p>
      </dgm:t>
    </dgm:pt>
    <dgm:pt modelId="{74CA1BE7-A8AB-4540-AC29-5B7E83D05FA9}" type="sibTrans" cxnId="{A2E902FD-33C5-42DC-94F4-395C99575A02}">
      <dgm:prSet/>
      <dgm:spPr/>
      <dgm:t>
        <a:bodyPr/>
        <a:lstStyle/>
        <a:p>
          <a:endParaRPr lang="hr-HR"/>
        </a:p>
      </dgm:t>
    </dgm:pt>
    <dgm:pt modelId="{BD8ED96E-19E1-45DA-BBDD-F7D1AE0CAB5C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Zróżnicowanie usług</a:t>
          </a:r>
          <a:endParaRPr lang="hr-HR" dirty="0">
            <a:latin typeface="Segoe Print" panose="02000600000000000000" pitchFamily="2" charset="0"/>
          </a:endParaRPr>
        </a:p>
      </dgm:t>
    </dgm:pt>
    <dgm:pt modelId="{5B27560B-075B-4440-8D7D-8D25B076BF7A}" type="parTrans" cxnId="{7B0DD49A-3846-4BFF-B84C-CAB38FD800C1}">
      <dgm:prSet/>
      <dgm:spPr/>
      <dgm:t>
        <a:bodyPr/>
        <a:lstStyle/>
        <a:p>
          <a:endParaRPr lang="hr-HR"/>
        </a:p>
      </dgm:t>
    </dgm:pt>
    <dgm:pt modelId="{8F7066F5-E79E-4EA5-A29A-B718A34EB537}" type="sibTrans" cxnId="{7B0DD49A-3846-4BFF-B84C-CAB38FD800C1}">
      <dgm:prSet/>
      <dgm:spPr/>
      <dgm:t>
        <a:bodyPr/>
        <a:lstStyle/>
        <a:p>
          <a:endParaRPr lang="hr-HR"/>
        </a:p>
      </dgm:t>
    </dgm:pt>
    <dgm:pt modelId="{372A4E4A-2312-40DC-9B5A-714BBCF67A1C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</a:rPr>
            <a:t>Personal Differentiation, </a:t>
          </a:r>
          <a:endParaRPr lang="hr-HR" dirty="0">
            <a:latin typeface="Segoe Print" panose="02000600000000000000" pitchFamily="2" charset="0"/>
          </a:endParaRPr>
        </a:p>
      </dgm:t>
    </dgm:pt>
    <dgm:pt modelId="{0E0325D7-6EEC-48DD-8D59-E0112E5D8354}" type="parTrans" cxnId="{4340F1EF-9ED5-4A5F-B5B3-083F3C7E58D2}">
      <dgm:prSet/>
      <dgm:spPr/>
      <dgm:t>
        <a:bodyPr/>
        <a:lstStyle/>
        <a:p>
          <a:endParaRPr lang="hr-HR"/>
        </a:p>
      </dgm:t>
    </dgm:pt>
    <dgm:pt modelId="{460F8A8A-1E73-4E72-9B89-02240AA33EA8}" type="sibTrans" cxnId="{4340F1EF-9ED5-4A5F-B5B3-083F3C7E58D2}">
      <dgm:prSet/>
      <dgm:spPr/>
      <dgm:t>
        <a:bodyPr/>
        <a:lstStyle/>
        <a:p>
          <a:endParaRPr lang="hr-HR"/>
        </a:p>
      </dgm:t>
    </dgm:pt>
    <dgm:pt modelId="{84FF4A3C-02DF-423C-BFB1-44815B4A1110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Zróżnicowanie wizerunkowe</a:t>
          </a:r>
          <a:endParaRPr lang="hr-HR" dirty="0">
            <a:latin typeface="Segoe Print" panose="02000600000000000000" pitchFamily="2" charset="0"/>
          </a:endParaRPr>
        </a:p>
      </dgm:t>
    </dgm:pt>
    <dgm:pt modelId="{452B1C5D-3E10-4941-8410-592D24D52269}" type="parTrans" cxnId="{FEBAD060-D4DD-4C43-B0AB-FF71649DEE60}">
      <dgm:prSet/>
      <dgm:spPr/>
      <dgm:t>
        <a:bodyPr/>
        <a:lstStyle/>
        <a:p>
          <a:endParaRPr lang="hr-HR"/>
        </a:p>
      </dgm:t>
    </dgm:pt>
    <dgm:pt modelId="{CFDD52E9-F586-455E-94BB-D302AFF51F2C}" type="sibTrans" cxnId="{FEBAD060-D4DD-4C43-B0AB-FF71649DEE60}">
      <dgm:prSet/>
      <dgm:spPr/>
      <dgm:t>
        <a:bodyPr/>
        <a:lstStyle/>
        <a:p>
          <a:endParaRPr lang="hr-HR"/>
        </a:p>
      </dgm:t>
    </dgm:pt>
    <dgm:pt modelId="{F19BFF69-17BB-4917-833F-4C917A9FB915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Zróżnicowanie kanałów</a:t>
          </a:r>
          <a:endParaRPr lang="hr-HR" dirty="0">
            <a:latin typeface="Segoe Print" panose="02000600000000000000" pitchFamily="2" charset="0"/>
          </a:endParaRPr>
        </a:p>
      </dgm:t>
    </dgm:pt>
    <dgm:pt modelId="{58B3E487-EB8C-45C3-9804-D7339A624A16}" type="parTrans" cxnId="{3E2D0E1F-B580-49FB-A6CC-078AD53C0540}">
      <dgm:prSet/>
      <dgm:spPr/>
      <dgm:t>
        <a:bodyPr/>
        <a:lstStyle/>
        <a:p>
          <a:endParaRPr lang="hr-HR"/>
        </a:p>
      </dgm:t>
    </dgm:pt>
    <dgm:pt modelId="{91BA6A3B-99DB-410A-9BF5-C9C9E8824565}" type="sibTrans" cxnId="{3E2D0E1F-B580-49FB-A6CC-078AD53C0540}">
      <dgm:prSet/>
      <dgm:spPr/>
      <dgm:t>
        <a:bodyPr/>
        <a:lstStyle/>
        <a:p>
          <a:endParaRPr lang="hr-HR"/>
        </a:p>
      </dgm:t>
    </dgm:pt>
    <dgm:pt modelId="{4F108100-CF04-4D73-8F55-B0E60DF068CA}" type="pres">
      <dgm:prSet presAssocID="{3C2F07E7-B37D-4F9F-9D27-B8DB3C26B6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9D2E888-1A60-4A0A-A75F-CCCE962357D8}" type="pres">
      <dgm:prSet presAssocID="{5D14905C-0F35-462D-AB6C-D08BCD5E6094}" presName="thickLine" presStyleLbl="alignNode1" presStyleIdx="0" presStyleCnt="1"/>
      <dgm:spPr/>
    </dgm:pt>
    <dgm:pt modelId="{1775F3D7-F29C-433A-868C-0DF60F4FE58A}" type="pres">
      <dgm:prSet presAssocID="{5D14905C-0F35-462D-AB6C-D08BCD5E6094}" presName="horz1" presStyleCnt="0"/>
      <dgm:spPr/>
    </dgm:pt>
    <dgm:pt modelId="{2538B1A5-F4DE-4D2F-9260-66925565B0CF}" type="pres">
      <dgm:prSet presAssocID="{5D14905C-0F35-462D-AB6C-D08BCD5E6094}" presName="tx1" presStyleLbl="revTx" presStyleIdx="0" presStyleCnt="6" custScaleX="186643" custLinFactNeighborX="-595" custLinFactNeighborY="-204"/>
      <dgm:spPr/>
      <dgm:t>
        <a:bodyPr/>
        <a:lstStyle/>
        <a:p>
          <a:endParaRPr lang="pl-PL"/>
        </a:p>
      </dgm:t>
    </dgm:pt>
    <dgm:pt modelId="{03D420AA-E9CE-4AE8-8EDC-E5B84BD03846}" type="pres">
      <dgm:prSet presAssocID="{5D14905C-0F35-462D-AB6C-D08BCD5E6094}" presName="vert1" presStyleCnt="0"/>
      <dgm:spPr/>
    </dgm:pt>
    <dgm:pt modelId="{2F28299A-78BC-42E9-9FC4-EEAF152CDC77}" type="pres">
      <dgm:prSet presAssocID="{B3C47EF8-EA66-4393-9C38-52F42F4EB12F}" presName="vertSpace2a" presStyleCnt="0"/>
      <dgm:spPr/>
    </dgm:pt>
    <dgm:pt modelId="{F65F031F-AEC4-41D0-81BF-A404789C5CE3}" type="pres">
      <dgm:prSet presAssocID="{B3C47EF8-EA66-4393-9C38-52F42F4EB12F}" presName="horz2" presStyleCnt="0"/>
      <dgm:spPr/>
    </dgm:pt>
    <dgm:pt modelId="{7637011B-4BE8-4143-BFC0-AC54ABD24DE2}" type="pres">
      <dgm:prSet presAssocID="{B3C47EF8-EA66-4393-9C38-52F42F4EB12F}" presName="horzSpace2" presStyleCnt="0"/>
      <dgm:spPr/>
    </dgm:pt>
    <dgm:pt modelId="{84B910C3-86B6-440C-86C0-F6407AB1F46D}" type="pres">
      <dgm:prSet presAssocID="{B3C47EF8-EA66-4393-9C38-52F42F4EB12F}" presName="tx2" presStyleLbl="revTx" presStyleIdx="1" presStyleCnt="6"/>
      <dgm:spPr/>
      <dgm:t>
        <a:bodyPr/>
        <a:lstStyle/>
        <a:p>
          <a:endParaRPr lang="pl-PL"/>
        </a:p>
      </dgm:t>
    </dgm:pt>
    <dgm:pt modelId="{518A10C6-EF3A-4FB8-89B4-D94BAEAEAD76}" type="pres">
      <dgm:prSet presAssocID="{B3C47EF8-EA66-4393-9C38-52F42F4EB12F}" presName="vert2" presStyleCnt="0"/>
      <dgm:spPr/>
    </dgm:pt>
    <dgm:pt modelId="{CF188D39-381D-448E-A390-D7175156DDFA}" type="pres">
      <dgm:prSet presAssocID="{B3C47EF8-EA66-4393-9C38-52F42F4EB12F}" presName="thinLine2b" presStyleLbl="callout" presStyleIdx="0" presStyleCnt="5"/>
      <dgm:spPr/>
    </dgm:pt>
    <dgm:pt modelId="{2629ACE9-A2A7-49FC-AA5C-538DB6FC22D1}" type="pres">
      <dgm:prSet presAssocID="{B3C47EF8-EA66-4393-9C38-52F42F4EB12F}" presName="vertSpace2b" presStyleCnt="0"/>
      <dgm:spPr/>
    </dgm:pt>
    <dgm:pt modelId="{023B1040-37E7-4BCB-8DEC-3620377187F1}" type="pres">
      <dgm:prSet presAssocID="{BD8ED96E-19E1-45DA-BBDD-F7D1AE0CAB5C}" presName="horz2" presStyleCnt="0"/>
      <dgm:spPr/>
    </dgm:pt>
    <dgm:pt modelId="{9FACE2D6-C41B-46F4-8F9B-C9413337FED4}" type="pres">
      <dgm:prSet presAssocID="{BD8ED96E-19E1-45DA-BBDD-F7D1AE0CAB5C}" presName="horzSpace2" presStyleCnt="0"/>
      <dgm:spPr/>
    </dgm:pt>
    <dgm:pt modelId="{0BB9A9A7-4992-444A-AF19-FEDD48B9B2C5}" type="pres">
      <dgm:prSet presAssocID="{BD8ED96E-19E1-45DA-BBDD-F7D1AE0CAB5C}" presName="tx2" presStyleLbl="revTx" presStyleIdx="2" presStyleCnt="6"/>
      <dgm:spPr/>
      <dgm:t>
        <a:bodyPr/>
        <a:lstStyle/>
        <a:p>
          <a:endParaRPr lang="pl-PL"/>
        </a:p>
      </dgm:t>
    </dgm:pt>
    <dgm:pt modelId="{0D65A974-FCBA-4794-98F0-4AEA96CC5848}" type="pres">
      <dgm:prSet presAssocID="{BD8ED96E-19E1-45DA-BBDD-F7D1AE0CAB5C}" presName="vert2" presStyleCnt="0"/>
      <dgm:spPr/>
    </dgm:pt>
    <dgm:pt modelId="{E01F0D26-0637-4A6F-B0C7-7433537256BA}" type="pres">
      <dgm:prSet presAssocID="{BD8ED96E-19E1-45DA-BBDD-F7D1AE0CAB5C}" presName="thinLine2b" presStyleLbl="callout" presStyleIdx="1" presStyleCnt="5"/>
      <dgm:spPr/>
    </dgm:pt>
    <dgm:pt modelId="{996EAC62-03B5-466B-AF0C-65DE0B759443}" type="pres">
      <dgm:prSet presAssocID="{BD8ED96E-19E1-45DA-BBDD-F7D1AE0CAB5C}" presName="vertSpace2b" presStyleCnt="0"/>
      <dgm:spPr/>
    </dgm:pt>
    <dgm:pt modelId="{693149AC-3585-42BF-8C70-DE33DDF21F3D}" type="pres">
      <dgm:prSet presAssocID="{372A4E4A-2312-40DC-9B5A-714BBCF67A1C}" presName="horz2" presStyleCnt="0"/>
      <dgm:spPr/>
    </dgm:pt>
    <dgm:pt modelId="{BC87FF23-D419-49BC-84EB-717C699E7907}" type="pres">
      <dgm:prSet presAssocID="{372A4E4A-2312-40DC-9B5A-714BBCF67A1C}" presName="horzSpace2" presStyleCnt="0"/>
      <dgm:spPr/>
    </dgm:pt>
    <dgm:pt modelId="{1606EFCB-6343-4CC9-9CDB-F1B24B7080B9}" type="pres">
      <dgm:prSet presAssocID="{372A4E4A-2312-40DC-9B5A-714BBCF67A1C}" presName="tx2" presStyleLbl="revTx" presStyleIdx="3" presStyleCnt="6"/>
      <dgm:spPr/>
      <dgm:t>
        <a:bodyPr/>
        <a:lstStyle/>
        <a:p>
          <a:endParaRPr lang="pl-PL"/>
        </a:p>
      </dgm:t>
    </dgm:pt>
    <dgm:pt modelId="{9C877B39-5FB6-433A-B11A-8058BF953638}" type="pres">
      <dgm:prSet presAssocID="{372A4E4A-2312-40DC-9B5A-714BBCF67A1C}" presName="vert2" presStyleCnt="0"/>
      <dgm:spPr/>
    </dgm:pt>
    <dgm:pt modelId="{0D6ECDA8-85B0-4D86-8E45-876A91C9BB72}" type="pres">
      <dgm:prSet presAssocID="{372A4E4A-2312-40DC-9B5A-714BBCF67A1C}" presName="thinLine2b" presStyleLbl="callout" presStyleIdx="2" presStyleCnt="5"/>
      <dgm:spPr/>
    </dgm:pt>
    <dgm:pt modelId="{8D6BEA63-292F-4B10-8C65-FD5228C22B55}" type="pres">
      <dgm:prSet presAssocID="{372A4E4A-2312-40DC-9B5A-714BBCF67A1C}" presName="vertSpace2b" presStyleCnt="0"/>
      <dgm:spPr/>
    </dgm:pt>
    <dgm:pt modelId="{2BBB8283-8692-4818-8F41-72F285A1DCF1}" type="pres">
      <dgm:prSet presAssocID="{84FF4A3C-02DF-423C-BFB1-44815B4A1110}" presName="horz2" presStyleCnt="0"/>
      <dgm:spPr/>
    </dgm:pt>
    <dgm:pt modelId="{7DF1C939-AEAC-4FD6-96AE-F4287981AD3B}" type="pres">
      <dgm:prSet presAssocID="{84FF4A3C-02DF-423C-BFB1-44815B4A1110}" presName="horzSpace2" presStyleCnt="0"/>
      <dgm:spPr/>
    </dgm:pt>
    <dgm:pt modelId="{68E2EDD1-B1FA-4A86-8CC8-F005E7EE494A}" type="pres">
      <dgm:prSet presAssocID="{84FF4A3C-02DF-423C-BFB1-44815B4A1110}" presName="tx2" presStyleLbl="revTx" presStyleIdx="4" presStyleCnt="6"/>
      <dgm:spPr/>
      <dgm:t>
        <a:bodyPr/>
        <a:lstStyle/>
        <a:p>
          <a:endParaRPr lang="pl-PL"/>
        </a:p>
      </dgm:t>
    </dgm:pt>
    <dgm:pt modelId="{C4082891-44BB-4F07-B109-3AC61C951EC7}" type="pres">
      <dgm:prSet presAssocID="{84FF4A3C-02DF-423C-BFB1-44815B4A1110}" presName="vert2" presStyleCnt="0"/>
      <dgm:spPr/>
    </dgm:pt>
    <dgm:pt modelId="{DFCF56F8-0064-48AE-9D24-EB79D1CFF933}" type="pres">
      <dgm:prSet presAssocID="{84FF4A3C-02DF-423C-BFB1-44815B4A1110}" presName="thinLine2b" presStyleLbl="callout" presStyleIdx="3" presStyleCnt="5"/>
      <dgm:spPr/>
    </dgm:pt>
    <dgm:pt modelId="{32DE7230-8A85-4E36-8B0D-AB4D361B14D6}" type="pres">
      <dgm:prSet presAssocID="{84FF4A3C-02DF-423C-BFB1-44815B4A1110}" presName="vertSpace2b" presStyleCnt="0"/>
      <dgm:spPr/>
    </dgm:pt>
    <dgm:pt modelId="{C83D4FF5-E057-49A1-88AE-302C0F89BC3A}" type="pres">
      <dgm:prSet presAssocID="{F19BFF69-17BB-4917-833F-4C917A9FB915}" presName="horz2" presStyleCnt="0"/>
      <dgm:spPr/>
    </dgm:pt>
    <dgm:pt modelId="{CB524B39-AA63-4B14-BF4F-9D9D287D68F3}" type="pres">
      <dgm:prSet presAssocID="{F19BFF69-17BB-4917-833F-4C917A9FB915}" presName="horzSpace2" presStyleCnt="0"/>
      <dgm:spPr/>
    </dgm:pt>
    <dgm:pt modelId="{774631F9-45CE-4F94-8F7A-814BA303148B}" type="pres">
      <dgm:prSet presAssocID="{F19BFF69-17BB-4917-833F-4C917A9FB915}" presName="tx2" presStyleLbl="revTx" presStyleIdx="5" presStyleCnt="6"/>
      <dgm:spPr/>
      <dgm:t>
        <a:bodyPr/>
        <a:lstStyle/>
        <a:p>
          <a:endParaRPr lang="pl-PL"/>
        </a:p>
      </dgm:t>
    </dgm:pt>
    <dgm:pt modelId="{70DA42D5-4D05-4858-AE5F-9C80CAF698F1}" type="pres">
      <dgm:prSet presAssocID="{F19BFF69-17BB-4917-833F-4C917A9FB915}" presName="vert2" presStyleCnt="0"/>
      <dgm:spPr/>
    </dgm:pt>
    <dgm:pt modelId="{C35F430F-F744-4731-94D9-94ED05761207}" type="pres">
      <dgm:prSet presAssocID="{F19BFF69-17BB-4917-833F-4C917A9FB915}" presName="thinLine2b" presStyleLbl="callout" presStyleIdx="4" presStyleCnt="5"/>
      <dgm:spPr/>
    </dgm:pt>
    <dgm:pt modelId="{028D8017-F2C4-4143-873A-FB66C66FF2D3}" type="pres">
      <dgm:prSet presAssocID="{F19BFF69-17BB-4917-833F-4C917A9FB915}" presName="vertSpace2b" presStyleCnt="0"/>
      <dgm:spPr/>
    </dgm:pt>
  </dgm:ptLst>
  <dgm:cxnLst>
    <dgm:cxn modelId="{D04AA00E-4982-464D-AD0C-B41FFF830660}" type="presOf" srcId="{F19BFF69-17BB-4917-833F-4C917A9FB915}" destId="{774631F9-45CE-4F94-8F7A-814BA303148B}" srcOrd="0" destOrd="0" presId="urn:microsoft.com/office/officeart/2008/layout/LinedList"/>
    <dgm:cxn modelId="{AD702C26-EF87-4464-8BE4-A5FCBD7A3B77}" type="presOf" srcId="{372A4E4A-2312-40DC-9B5A-714BBCF67A1C}" destId="{1606EFCB-6343-4CC9-9CDB-F1B24B7080B9}" srcOrd="0" destOrd="0" presId="urn:microsoft.com/office/officeart/2008/layout/LinedList"/>
    <dgm:cxn modelId="{C9F9CB2A-60B2-4B03-B8A1-21E3DA3A531A}" srcId="{3C2F07E7-B37D-4F9F-9D27-B8DB3C26B657}" destId="{5D14905C-0F35-462D-AB6C-D08BCD5E6094}" srcOrd="0" destOrd="0" parTransId="{16AFA492-4232-4B80-AA94-9299A3729B8D}" sibTransId="{C5CF05E9-FA33-4783-A468-AF762E3A6B09}"/>
    <dgm:cxn modelId="{2916836E-0529-4436-946D-74FA9852F7EB}" type="presOf" srcId="{3C2F07E7-B37D-4F9F-9D27-B8DB3C26B657}" destId="{4F108100-CF04-4D73-8F55-B0E60DF068CA}" srcOrd="0" destOrd="0" presId="urn:microsoft.com/office/officeart/2008/layout/LinedList"/>
    <dgm:cxn modelId="{3E2D0E1F-B580-49FB-A6CC-078AD53C0540}" srcId="{5D14905C-0F35-462D-AB6C-D08BCD5E6094}" destId="{F19BFF69-17BB-4917-833F-4C917A9FB915}" srcOrd="4" destOrd="0" parTransId="{58B3E487-EB8C-45C3-9804-D7339A624A16}" sibTransId="{91BA6A3B-99DB-410A-9BF5-C9C9E8824565}"/>
    <dgm:cxn modelId="{FAF182AA-92B9-4A54-8A9B-82777D3F2705}" type="presOf" srcId="{B3C47EF8-EA66-4393-9C38-52F42F4EB12F}" destId="{84B910C3-86B6-440C-86C0-F6407AB1F46D}" srcOrd="0" destOrd="0" presId="urn:microsoft.com/office/officeart/2008/layout/LinedList"/>
    <dgm:cxn modelId="{7B0DD49A-3846-4BFF-B84C-CAB38FD800C1}" srcId="{5D14905C-0F35-462D-AB6C-D08BCD5E6094}" destId="{BD8ED96E-19E1-45DA-BBDD-F7D1AE0CAB5C}" srcOrd="1" destOrd="0" parTransId="{5B27560B-075B-4440-8D7D-8D25B076BF7A}" sibTransId="{8F7066F5-E79E-4EA5-A29A-B718A34EB537}"/>
    <dgm:cxn modelId="{FEBAD060-D4DD-4C43-B0AB-FF71649DEE60}" srcId="{5D14905C-0F35-462D-AB6C-D08BCD5E6094}" destId="{84FF4A3C-02DF-423C-BFB1-44815B4A1110}" srcOrd="3" destOrd="0" parTransId="{452B1C5D-3E10-4941-8410-592D24D52269}" sibTransId="{CFDD52E9-F586-455E-94BB-D302AFF51F2C}"/>
    <dgm:cxn modelId="{D141AD1E-1D07-4AA6-9D84-A319519B7506}" type="presOf" srcId="{BD8ED96E-19E1-45DA-BBDD-F7D1AE0CAB5C}" destId="{0BB9A9A7-4992-444A-AF19-FEDD48B9B2C5}" srcOrd="0" destOrd="0" presId="urn:microsoft.com/office/officeart/2008/layout/LinedList"/>
    <dgm:cxn modelId="{4340F1EF-9ED5-4A5F-B5B3-083F3C7E58D2}" srcId="{5D14905C-0F35-462D-AB6C-D08BCD5E6094}" destId="{372A4E4A-2312-40DC-9B5A-714BBCF67A1C}" srcOrd="2" destOrd="0" parTransId="{0E0325D7-6EEC-48DD-8D59-E0112E5D8354}" sibTransId="{460F8A8A-1E73-4E72-9B89-02240AA33EA8}"/>
    <dgm:cxn modelId="{A760E4A4-D013-4C6B-913B-EDE1B0DBD719}" type="presOf" srcId="{5D14905C-0F35-462D-AB6C-D08BCD5E6094}" destId="{2538B1A5-F4DE-4D2F-9260-66925565B0CF}" srcOrd="0" destOrd="0" presId="urn:microsoft.com/office/officeart/2008/layout/LinedList"/>
    <dgm:cxn modelId="{B1DB8D30-2796-4860-91A9-54D45F488B12}" type="presOf" srcId="{84FF4A3C-02DF-423C-BFB1-44815B4A1110}" destId="{68E2EDD1-B1FA-4A86-8CC8-F005E7EE494A}" srcOrd="0" destOrd="0" presId="urn:microsoft.com/office/officeart/2008/layout/LinedList"/>
    <dgm:cxn modelId="{A2E902FD-33C5-42DC-94F4-395C99575A02}" srcId="{5D14905C-0F35-462D-AB6C-D08BCD5E6094}" destId="{B3C47EF8-EA66-4393-9C38-52F42F4EB12F}" srcOrd="0" destOrd="0" parTransId="{812B8FF4-72F2-47F5-B530-5622EC1AC9ED}" sibTransId="{74CA1BE7-A8AB-4540-AC29-5B7E83D05FA9}"/>
    <dgm:cxn modelId="{4EE7FE10-ED74-4381-8C1E-9799266775EF}" type="presParOf" srcId="{4F108100-CF04-4D73-8F55-B0E60DF068CA}" destId="{39D2E888-1A60-4A0A-A75F-CCCE962357D8}" srcOrd="0" destOrd="0" presId="urn:microsoft.com/office/officeart/2008/layout/LinedList"/>
    <dgm:cxn modelId="{53DD0CA3-26AC-498A-B3BE-32B6FB50FA78}" type="presParOf" srcId="{4F108100-CF04-4D73-8F55-B0E60DF068CA}" destId="{1775F3D7-F29C-433A-868C-0DF60F4FE58A}" srcOrd="1" destOrd="0" presId="urn:microsoft.com/office/officeart/2008/layout/LinedList"/>
    <dgm:cxn modelId="{AD5DEF67-4567-44E3-B592-0660C6FAF611}" type="presParOf" srcId="{1775F3D7-F29C-433A-868C-0DF60F4FE58A}" destId="{2538B1A5-F4DE-4D2F-9260-66925565B0CF}" srcOrd="0" destOrd="0" presId="urn:microsoft.com/office/officeart/2008/layout/LinedList"/>
    <dgm:cxn modelId="{3A03E1C8-4B1B-4F2C-B8C0-4774F5ACA03D}" type="presParOf" srcId="{1775F3D7-F29C-433A-868C-0DF60F4FE58A}" destId="{03D420AA-E9CE-4AE8-8EDC-E5B84BD03846}" srcOrd="1" destOrd="0" presId="urn:microsoft.com/office/officeart/2008/layout/LinedList"/>
    <dgm:cxn modelId="{940BF04C-E5A4-44C4-B5E6-33743E3CE89A}" type="presParOf" srcId="{03D420AA-E9CE-4AE8-8EDC-E5B84BD03846}" destId="{2F28299A-78BC-42E9-9FC4-EEAF152CDC77}" srcOrd="0" destOrd="0" presId="urn:microsoft.com/office/officeart/2008/layout/LinedList"/>
    <dgm:cxn modelId="{F3F4E96A-B23C-46D1-97D4-6FF3B79B4B40}" type="presParOf" srcId="{03D420AA-E9CE-4AE8-8EDC-E5B84BD03846}" destId="{F65F031F-AEC4-41D0-81BF-A404789C5CE3}" srcOrd="1" destOrd="0" presId="urn:microsoft.com/office/officeart/2008/layout/LinedList"/>
    <dgm:cxn modelId="{D88C6C5A-B6B5-4552-9E2A-8D76E2E958A2}" type="presParOf" srcId="{F65F031F-AEC4-41D0-81BF-A404789C5CE3}" destId="{7637011B-4BE8-4143-BFC0-AC54ABD24DE2}" srcOrd="0" destOrd="0" presId="urn:microsoft.com/office/officeart/2008/layout/LinedList"/>
    <dgm:cxn modelId="{EC959479-D1E1-48F4-98A3-1CC6F966023F}" type="presParOf" srcId="{F65F031F-AEC4-41D0-81BF-A404789C5CE3}" destId="{84B910C3-86B6-440C-86C0-F6407AB1F46D}" srcOrd="1" destOrd="0" presId="urn:microsoft.com/office/officeart/2008/layout/LinedList"/>
    <dgm:cxn modelId="{5792F248-90EC-4CCD-9F8A-B6D888869C69}" type="presParOf" srcId="{F65F031F-AEC4-41D0-81BF-A404789C5CE3}" destId="{518A10C6-EF3A-4FB8-89B4-D94BAEAEAD76}" srcOrd="2" destOrd="0" presId="urn:microsoft.com/office/officeart/2008/layout/LinedList"/>
    <dgm:cxn modelId="{65756A93-9496-46DF-A79C-CB9D793DB59B}" type="presParOf" srcId="{03D420AA-E9CE-4AE8-8EDC-E5B84BD03846}" destId="{CF188D39-381D-448E-A390-D7175156DDFA}" srcOrd="2" destOrd="0" presId="urn:microsoft.com/office/officeart/2008/layout/LinedList"/>
    <dgm:cxn modelId="{386F1DB2-F9A0-4309-804D-D39E89099FE5}" type="presParOf" srcId="{03D420AA-E9CE-4AE8-8EDC-E5B84BD03846}" destId="{2629ACE9-A2A7-49FC-AA5C-538DB6FC22D1}" srcOrd="3" destOrd="0" presId="urn:microsoft.com/office/officeart/2008/layout/LinedList"/>
    <dgm:cxn modelId="{4408FE90-9C19-4F60-A5CE-2294923CF9FB}" type="presParOf" srcId="{03D420AA-E9CE-4AE8-8EDC-E5B84BD03846}" destId="{023B1040-37E7-4BCB-8DEC-3620377187F1}" srcOrd="4" destOrd="0" presId="urn:microsoft.com/office/officeart/2008/layout/LinedList"/>
    <dgm:cxn modelId="{F34AAB9F-6FFD-4CE3-9732-F2ED6EB3DBD8}" type="presParOf" srcId="{023B1040-37E7-4BCB-8DEC-3620377187F1}" destId="{9FACE2D6-C41B-46F4-8F9B-C9413337FED4}" srcOrd="0" destOrd="0" presId="urn:microsoft.com/office/officeart/2008/layout/LinedList"/>
    <dgm:cxn modelId="{0AB73D98-0CC2-45EA-8B5D-FEF51F6D289F}" type="presParOf" srcId="{023B1040-37E7-4BCB-8DEC-3620377187F1}" destId="{0BB9A9A7-4992-444A-AF19-FEDD48B9B2C5}" srcOrd="1" destOrd="0" presId="urn:microsoft.com/office/officeart/2008/layout/LinedList"/>
    <dgm:cxn modelId="{F81395B8-089E-4836-B24E-89FB1DE2CD5D}" type="presParOf" srcId="{023B1040-37E7-4BCB-8DEC-3620377187F1}" destId="{0D65A974-FCBA-4794-98F0-4AEA96CC5848}" srcOrd="2" destOrd="0" presId="urn:microsoft.com/office/officeart/2008/layout/LinedList"/>
    <dgm:cxn modelId="{7C938E79-62EC-4498-ADDA-461ABBED0EDA}" type="presParOf" srcId="{03D420AA-E9CE-4AE8-8EDC-E5B84BD03846}" destId="{E01F0D26-0637-4A6F-B0C7-7433537256BA}" srcOrd="5" destOrd="0" presId="urn:microsoft.com/office/officeart/2008/layout/LinedList"/>
    <dgm:cxn modelId="{4BFA67AD-BBAD-405B-B143-E5D04130C984}" type="presParOf" srcId="{03D420AA-E9CE-4AE8-8EDC-E5B84BD03846}" destId="{996EAC62-03B5-466B-AF0C-65DE0B759443}" srcOrd="6" destOrd="0" presId="urn:microsoft.com/office/officeart/2008/layout/LinedList"/>
    <dgm:cxn modelId="{B5B0E7CF-4293-449D-92CD-0BB4536C2581}" type="presParOf" srcId="{03D420AA-E9CE-4AE8-8EDC-E5B84BD03846}" destId="{693149AC-3585-42BF-8C70-DE33DDF21F3D}" srcOrd="7" destOrd="0" presId="urn:microsoft.com/office/officeart/2008/layout/LinedList"/>
    <dgm:cxn modelId="{FBDA1400-62EB-4C94-BA64-4820FFC8E606}" type="presParOf" srcId="{693149AC-3585-42BF-8C70-DE33DDF21F3D}" destId="{BC87FF23-D419-49BC-84EB-717C699E7907}" srcOrd="0" destOrd="0" presId="urn:microsoft.com/office/officeart/2008/layout/LinedList"/>
    <dgm:cxn modelId="{BDBFA7DE-2FAC-49E3-BD27-E1200E6064DA}" type="presParOf" srcId="{693149AC-3585-42BF-8C70-DE33DDF21F3D}" destId="{1606EFCB-6343-4CC9-9CDB-F1B24B7080B9}" srcOrd="1" destOrd="0" presId="urn:microsoft.com/office/officeart/2008/layout/LinedList"/>
    <dgm:cxn modelId="{EEBD6163-92ED-41AA-BDA2-1A6619CF2C14}" type="presParOf" srcId="{693149AC-3585-42BF-8C70-DE33DDF21F3D}" destId="{9C877B39-5FB6-433A-B11A-8058BF953638}" srcOrd="2" destOrd="0" presId="urn:microsoft.com/office/officeart/2008/layout/LinedList"/>
    <dgm:cxn modelId="{D9549B64-F4F3-43E2-B427-072FD60C72E7}" type="presParOf" srcId="{03D420AA-E9CE-4AE8-8EDC-E5B84BD03846}" destId="{0D6ECDA8-85B0-4D86-8E45-876A91C9BB72}" srcOrd="8" destOrd="0" presId="urn:microsoft.com/office/officeart/2008/layout/LinedList"/>
    <dgm:cxn modelId="{C5FB8BF9-C7D1-4364-A42C-F81D6FC16A71}" type="presParOf" srcId="{03D420AA-E9CE-4AE8-8EDC-E5B84BD03846}" destId="{8D6BEA63-292F-4B10-8C65-FD5228C22B55}" srcOrd="9" destOrd="0" presId="urn:microsoft.com/office/officeart/2008/layout/LinedList"/>
    <dgm:cxn modelId="{7B34A313-45DF-49B3-98D7-388D0AE498CD}" type="presParOf" srcId="{03D420AA-E9CE-4AE8-8EDC-E5B84BD03846}" destId="{2BBB8283-8692-4818-8F41-72F285A1DCF1}" srcOrd="10" destOrd="0" presId="urn:microsoft.com/office/officeart/2008/layout/LinedList"/>
    <dgm:cxn modelId="{FF912A9E-8C97-46A4-BA16-075FC6754B89}" type="presParOf" srcId="{2BBB8283-8692-4818-8F41-72F285A1DCF1}" destId="{7DF1C939-AEAC-4FD6-96AE-F4287981AD3B}" srcOrd="0" destOrd="0" presId="urn:microsoft.com/office/officeart/2008/layout/LinedList"/>
    <dgm:cxn modelId="{B7AD325F-7630-47FB-9B99-7C84A28770CA}" type="presParOf" srcId="{2BBB8283-8692-4818-8F41-72F285A1DCF1}" destId="{68E2EDD1-B1FA-4A86-8CC8-F005E7EE494A}" srcOrd="1" destOrd="0" presId="urn:microsoft.com/office/officeart/2008/layout/LinedList"/>
    <dgm:cxn modelId="{3DC77C3E-48A0-4A77-8469-324522312A63}" type="presParOf" srcId="{2BBB8283-8692-4818-8F41-72F285A1DCF1}" destId="{C4082891-44BB-4F07-B109-3AC61C951EC7}" srcOrd="2" destOrd="0" presId="urn:microsoft.com/office/officeart/2008/layout/LinedList"/>
    <dgm:cxn modelId="{950ACA30-6F81-4E90-BA78-0394F7BD1A68}" type="presParOf" srcId="{03D420AA-E9CE-4AE8-8EDC-E5B84BD03846}" destId="{DFCF56F8-0064-48AE-9D24-EB79D1CFF933}" srcOrd="11" destOrd="0" presId="urn:microsoft.com/office/officeart/2008/layout/LinedList"/>
    <dgm:cxn modelId="{08EC1B3E-2BAE-4F79-8123-C58342F839EC}" type="presParOf" srcId="{03D420AA-E9CE-4AE8-8EDC-E5B84BD03846}" destId="{32DE7230-8A85-4E36-8B0D-AB4D361B14D6}" srcOrd="12" destOrd="0" presId="urn:microsoft.com/office/officeart/2008/layout/LinedList"/>
    <dgm:cxn modelId="{7277591D-7869-4013-81A9-2ED54B3CD4AA}" type="presParOf" srcId="{03D420AA-E9CE-4AE8-8EDC-E5B84BD03846}" destId="{C83D4FF5-E057-49A1-88AE-302C0F89BC3A}" srcOrd="13" destOrd="0" presId="urn:microsoft.com/office/officeart/2008/layout/LinedList"/>
    <dgm:cxn modelId="{B27E0D28-B178-4AA2-9DFB-D9AC9E334DD7}" type="presParOf" srcId="{C83D4FF5-E057-49A1-88AE-302C0F89BC3A}" destId="{CB524B39-AA63-4B14-BF4F-9D9D287D68F3}" srcOrd="0" destOrd="0" presId="urn:microsoft.com/office/officeart/2008/layout/LinedList"/>
    <dgm:cxn modelId="{0FE38A26-CDFE-478C-8378-7BBD92E8E368}" type="presParOf" srcId="{C83D4FF5-E057-49A1-88AE-302C0F89BC3A}" destId="{774631F9-45CE-4F94-8F7A-814BA303148B}" srcOrd="1" destOrd="0" presId="urn:microsoft.com/office/officeart/2008/layout/LinedList"/>
    <dgm:cxn modelId="{D9490E0C-6D3D-4F8C-A18C-08DF2993C81D}" type="presParOf" srcId="{C83D4FF5-E057-49A1-88AE-302C0F89BC3A}" destId="{70DA42D5-4D05-4858-AE5F-9C80CAF698F1}" srcOrd="2" destOrd="0" presId="urn:microsoft.com/office/officeart/2008/layout/LinedList"/>
    <dgm:cxn modelId="{5D42DEC0-8E51-4289-9BF3-D19DF8F1C18C}" type="presParOf" srcId="{03D420AA-E9CE-4AE8-8EDC-E5B84BD03846}" destId="{C35F430F-F744-4731-94D9-94ED05761207}" srcOrd="14" destOrd="0" presId="urn:microsoft.com/office/officeart/2008/layout/LinedList"/>
    <dgm:cxn modelId="{39FC01F7-4926-458E-8B90-E32521A20440}" type="presParOf" srcId="{03D420AA-E9CE-4AE8-8EDC-E5B84BD03846}" destId="{028D8017-F2C4-4143-873A-FB66C66FF2D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4D0636-9D56-4CAF-AFF8-8FB3769E3489}" type="doc">
      <dgm:prSet loTypeId="urn:microsoft.com/office/officeart/2008/layout/LinedList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30E2533B-732E-4F63-8447-0DCD8E21799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Pomyśl </a:t>
          </a:r>
          <a:br>
            <a:rPr lang="pl-PL" noProof="0" dirty="0" smtClean="0">
              <a:latin typeface="Segoe Print" panose="02000600000000000000" pitchFamily="2" charset="0"/>
            </a:rPr>
          </a:br>
          <a:r>
            <a:rPr lang="pl-PL" noProof="0" dirty="0" smtClean="0">
              <a:latin typeface="Segoe Print" panose="02000600000000000000" pitchFamily="2" charset="0"/>
            </a:rPr>
            <a:t>o tym, jak twoja marka miałaby być postrzegana na tle konkurencji?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09FD98D9-0606-41C5-9703-CAC48054D83C}" type="parTrans" cxnId="{76A1029D-704D-4FA9-88CF-EF522C0CEC1B}">
      <dgm:prSet/>
      <dgm:spPr/>
      <dgm:t>
        <a:bodyPr/>
        <a:lstStyle/>
        <a:p>
          <a:endParaRPr lang="en-US"/>
        </a:p>
      </dgm:t>
    </dgm:pt>
    <dgm:pt modelId="{3CA2670A-8D89-4AAD-9957-7B28FE2E736F}" type="sibTrans" cxnId="{76A1029D-704D-4FA9-88CF-EF522C0CEC1B}">
      <dgm:prSet/>
      <dgm:spPr/>
      <dgm:t>
        <a:bodyPr/>
        <a:lstStyle/>
        <a:p>
          <a:endParaRPr lang="en-US"/>
        </a:p>
      </dgm:t>
    </dgm:pt>
    <dgm:pt modelId="{A7575DBB-4D58-43EF-AA99-35CC5D432F4B}">
      <dgm:prSet custT="1"/>
      <dgm:spPr/>
      <dgm:t>
        <a:bodyPr/>
        <a:lstStyle/>
        <a:p>
          <a:pPr rtl="0"/>
          <a:r>
            <a:rPr lang="pl-PL" sz="1600" dirty="0" smtClean="0">
              <a:latin typeface="Segoe Print" panose="02000600000000000000" pitchFamily="2" charset="0"/>
            </a:rPr>
            <a:t>Stosuj kreatywne i wyszukane praktyki marketingowe</a:t>
          </a:r>
          <a:endParaRPr lang="hr-HR" sz="1600" dirty="0">
            <a:latin typeface="Segoe Print" panose="02000600000000000000" pitchFamily="2" charset="0"/>
          </a:endParaRPr>
        </a:p>
      </dgm:t>
    </dgm:pt>
    <dgm:pt modelId="{EF70ADB9-B040-4A4D-8A9F-B9DB0F31B006}" type="parTrans" cxnId="{0134683D-2BEB-407A-8E10-7E89A787F8DD}">
      <dgm:prSet/>
      <dgm:spPr/>
      <dgm:t>
        <a:bodyPr/>
        <a:lstStyle/>
        <a:p>
          <a:endParaRPr lang="en-US"/>
        </a:p>
      </dgm:t>
    </dgm:pt>
    <dgm:pt modelId="{77479D19-BE10-42FF-B1A0-63D71B83120F}" type="sibTrans" cxnId="{0134683D-2BEB-407A-8E10-7E89A787F8DD}">
      <dgm:prSet/>
      <dgm:spPr/>
      <dgm:t>
        <a:bodyPr/>
        <a:lstStyle/>
        <a:p>
          <a:endParaRPr lang="en-US"/>
        </a:p>
      </dgm:t>
    </dgm:pt>
    <dgm:pt modelId="{CD977BC6-AAB5-45C9-8D86-1F9E78588E36}">
      <dgm:prSet custT="1"/>
      <dgm:spPr/>
      <dgm:t>
        <a:bodyPr/>
        <a:lstStyle/>
        <a:p>
          <a:pPr rtl="0"/>
          <a:r>
            <a:rPr lang="en-US" sz="1600" dirty="0">
              <a:latin typeface="Segoe Print" panose="02000600000000000000" pitchFamily="2" charset="0"/>
            </a:rPr>
            <a:t>Focus on social listening and monitoring</a:t>
          </a:r>
          <a:endParaRPr lang="hr-HR" sz="1600" dirty="0">
            <a:latin typeface="Segoe Print" panose="02000600000000000000" pitchFamily="2" charset="0"/>
          </a:endParaRPr>
        </a:p>
      </dgm:t>
    </dgm:pt>
    <dgm:pt modelId="{CC06C96D-791B-4E1D-A69E-2C9DC31D5D62}" type="parTrans" cxnId="{01565475-CA98-4E57-9F3B-DD8792D0C5F1}">
      <dgm:prSet/>
      <dgm:spPr/>
      <dgm:t>
        <a:bodyPr/>
        <a:lstStyle/>
        <a:p>
          <a:endParaRPr lang="en-US"/>
        </a:p>
      </dgm:t>
    </dgm:pt>
    <dgm:pt modelId="{66F3318A-CED2-4473-A8A2-D2A464ED3068}" type="sibTrans" cxnId="{01565475-CA98-4E57-9F3B-DD8792D0C5F1}">
      <dgm:prSet/>
      <dgm:spPr/>
      <dgm:t>
        <a:bodyPr/>
        <a:lstStyle/>
        <a:p>
          <a:endParaRPr lang="en-US"/>
        </a:p>
      </dgm:t>
    </dgm:pt>
    <dgm:pt modelId="{A56A3992-D95C-48EC-A14E-D23785F86848}">
      <dgm:prSet custT="1"/>
      <dgm:spPr/>
      <dgm:t>
        <a:bodyPr/>
        <a:lstStyle/>
        <a:p>
          <a:pPr rtl="0"/>
          <a:r>
            <a:rPr lang="pl-PL" sz="1600" dirty="0" smtClean="0">
              <a:latin typeface="Segoe Print" panose="02000600000000000000" pitchFamily="2" charset="0"/>
            </a:rPr>
            <a:t>Różnicuj elementy obsługi i wsparcia klienta</a:t>
          </a:r>
          <a:endParaRPr lang="hr-HR" sz="1600" dirty="0">
            <a:latin typeface="Segoe Print" panose="02000600000000000000" pitchFamily="2" charset="0"/>
          </a:endParaRPr>
        </a:p>
      </dgm:t>
    </dgm:pt>
    <dgm:pt modelId="{C376359D-AA3E-4961-A9E1-C1893936BD2E}" type="parTrans" cxnId="{AE04CD6F-8D7E-42CE-B0BF-55C740C45D4E}">
      <dgm:prSet/>
      <dgm:spPr/>
      <dgm:t>
        <a:bodyPr/>
        <a:lstStyle/>
        <a:p>
          <a:endParaRPr lang="en-US"/>
        </a:p>
      </dgm:t>
    </dgm:pt>
    <dgm:pt modelId="{5F87E908-808E-4C67-B07B-D3D1A96C4715}" type="sibTrans" cxnId="{AE04CD6F-8D7E-42CE-B0BF-55C740C45D4E}">
      <dgm:prSet/>
      <dgm:spPr/>
      <dgm:t>
        <a:bodyPr/>
        <a:lstStyle/>
        <a:p>
          <a:endParaRPr lang="en-US"/>
        </a:p>
      </dgm:t>
    </dgm:pt>
    <dgm:pt modelId="{3F607B98-9355-4CF7-816D-C2566F783C6F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l-PL" sz="1600" dirty="0" smtClean="0">
              <a:latin typeface="Segoe Print" panose="02000600000000000000" pitchFamily="2" charset="0"/>
            </a:rPr>
            <a:t>Dostosuj „doświadczenie” </a:t>
          </a:r>
          <a:r>
            <a:rPr lang="en-US" sz="1600" dirty="0" smtClean="0">
              <a:latin typeface="Segoe Print" panose="02000600000000000000" pitchFamily="2" charset="0"/>
            </a:rPr>
            <a:t>=&gt; </a:t>
          </a:r>
          <a:r>
            <a:rPr lang="pl-PL" sz="1600" dirty="0" smtClean="0">
              <a:latin typeface="Segoe Print" panose="02000600000000000000" pitchFamily="2" charset="0"/>
            </a:rPr>
            <a:t>spersonalizowane oferty i doświadczenia, które sprawiają, że klienci</a:t>
          </a:r>
          <a:r>
            <a:rPr lang="en-US" sz="1600" dirty="0" smtClean="0">
              <a:latin typeface="Segoe Print" panose="02000600000000000000" pitchFamily="2" charset="0"/>
            </a:rPr>
            <a:t> </a:t>
          </a:r>
          <a:r>
            <a:rPr lang="pl-PL" sz="1600" dirty="0" smtClean="0">
              <a:latin typeface="Segoe Print" panose="02000600000000000000" pitchFamily="2" charset="0"/>
            </a:rPr>
            <a:t>czują się docenieni</a:t>
          </a:r>
          <a:r>
            <a:rPr lang="en-US" sz="1400" dirty="0" smtClean="0">
              <a:latin typeface="Segoe Print" panose="02000600000000000000" pitchFamily="2" charset="0"/>
            </a:rPr>
            <a:t>.</a:t>
          </a:r>
          <a:endParaRPr lang="hr-HR" sz="1400" dirty="0">
            <a:latin typeface="Segoe Print" panose="02000600000000000000" pitchFamily="2" charset="0"/>
          </a:endParaRPr>
        </a:p>
      </dgm:t>
    </dgm:pt>
    <dgm:pt modelId="{8ED6BBDE-262B-49F4-8495-32E6E2B89F24}" type="parTrans" cxnId="{EE25AB2D-BC85-478D-A593-E808F42AA72B}">
      <dgm:prSet/>
      <dgm:spPr/>
      <dgm:t>
        <a:bodyPr/>
        <a:lstStyle/>
        <a:p>
          <a:endParaRPr lang="en-US"/>
        </a:p>
      </dgm:t>
    </dgm:pt>
    <dgm:pt modelId="{1675614A-C694-4BF4-BC26-6D5BE696E5A2}" type="sibTrans" cxnId="{EE25AB2D-BC85-478D-A593-E808F42AA72B}">
      <dgm:prSet/>
      <dgm:spPr/>
      <dgm:t>
        <a:bodyPr/>
        <a:lstStyle/>
        <a:p>
          <a:endParaRPr lang="en-US"/>
        </a:p>
      </dgm:t>
    </dgm:pt>
    <dgm:pt modelId="{6BF3E2CB-65F2-434E-8896-7970A4CA9E89}">
      <dgm:prSet custT="1"/>
      <dgm:spPr/>
      <dgm:t>
        <a:bodyPr/>
        <a:lstStyle/>
        <a:p>
          <a:pPr rtl="0"/>
          <a:r>
            <a:rPr lang="pl-PL" sz="1600" dirty="0" smtClean="0">
              <a:latin typeface="Segoe Print" panose="02000600000000000000" pitchFamily="2" charset="0"/>
            </a:rPr>
            <a:t>Korzystaj z zalet postępu technologicznego</a:t>
          </a:r>
          <a:endParaRPr lang="hr-HR" sz="1600" dirty="0">
            <a:latin typeface="Segoe Print" panose="02000600000000000000" pitchFamily="2" charset="0"/>
          </a:endParaRPr>
        </a:p>
      </dgm:t>
    </dgm:pt>
    <dgm:pt modelId="{A674AEBA-CEC8-40D6-8A69-2B2FF94975C4}" type="parTrans" cxnId="{C7C228B0-21D3-464B-8E27-25B9BA6FCE38}">
      <dgm:prSet/>
      <dgm:spPr/>
      <dgm:t>
        <a:bodyPr/>
        <a:lstStyle/>
        <a:p>
          <a:endParaRPr lang="en-US"/>
        </a:p>
      </dgm:t>
    </dgm:pt>
    <dgm:pt modelId="{FE5CD5A9-3410-4F8F-AB6B-9A86C9798BF1}" type="sibTrans" cxnId="{C7C228B0-21D3-464B-8E27-25B9BA6FCE38}">
      <dgm:prSet/>
      <dgm:spPr/>
      <dgm:t>
        <a:bodyPr/>
        <a:lstStyle/>
        <a:p>
          <a:endParaRPr lang="en-US"/>
        </a:p>
      </dgm:t>
    </dgm:pt>
    <dgm:pt modelId="{43F2DBF9-1D20-4045-BBCF-CDCC5F6CCBAD}">
      <dgm:prSet custT="1"/>
      <dgm:spPr/>
      <dgm:t>
        <a:bodyPr/>
        <a:lstStyle/>
        <a:p>
          <a:pPr rtl="0"/>
          <a:r>
            <a:rPr lang="pl-PL" sz="1600" dirty="0" smtClean="0">
              <a:latin typeface="Segoe Print" panose="02000600000000000000" pitchFamily="2" charset="0"/>
            </a:rPr>
            <a:t>Różnicuj przez innowacje</a:t>
          </a:r>
          <a:endParaRPr lang="hr-HR" sz="1600" dirty="0">
            <a:latin typeface="Segoe Print" panose="02000600000000000000" pitchFamily="2" charset="0"/>
          </a:endParaRPr>
        </a:p>
      </dgm:t>
    </dgm:pt>
    <dgm:pt modelId="{14C39C8C-79B7-4AF7-B19A-1735E1F1274F}" type="parTrans" cxnId="{9443B8C5-F6B2-4647-8334-2A6453B49E09}">
      <dgm:prSet/>
      <dgm:spPr/>
      <dgm:t>
        <a:bodyPr/>
        <a:lstStyle/>
        <a:p>
          <a:endParaRPr lang="en-US"/>
        </a:p>
      </dgm:t>
    </dgm:pt>
    <dgm:pt modelId="{B0B53EEB-1A0D-439A-AB82-34CC9ED1B5D3}" type="sibTrans" cxnId="{9443B8C5-F6B2-4647-8334-2A6453B49E09}">
      <dgm:prSet/>
      <dgm:spPr/>
      <dgm:t>
        <a:bodyPr/>
        <a:lstStyle/>
        <a:p>
          <a:endParaRPr lang="en-US"/>
        </a:p>
      </dgm:t>
    </dgm:pt>
    <dgm:pt modelId="{8A00EBEB-A133-4E6D-A50A-0F06D503BDFF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https://www.personadesign.ie/brand-differentiation-30-ways-to-differentiate-your-brand/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4B88A1B7-A9E6-43C9-B344-0094BC41F6EB}" type="parTrans" cxnId="{848061B7-282B-4180-B19E-C62E0209AC29}">
      <dgm:prSet/>
      <dgm:spPr/>
      <dgm:t>
        <a:bodyPr/>
        <a:lstStyle/>
        <a:p>
          <a:endParaRPr lang="en-US"/>
        </a:p>
      </dgm:t>
    </dgm:pt>
    <dgm:pt modelId="{BADC827F-FEBC-4C63-ABB1-32F855633206}" type="sibTrans" cxnId="{848061B7-282B-4180-B19E-C62E0209AC29}">
      <dgm:prSet/>
      <dgm:spPr/>
      <dgm:t>
        <a:bodyPr/>
        <a:lstStyle/>
        <a:p>
          <a:endParaRPr lang="en-US"/>
        </a:p>
      </dgm:t>
    </dgm:pt>
    <dgm:pt modelId="{2298566A-E1F7-4BBC-99E8-9F0A3C853A67}">
      <dgm:prSet/>
      <dgm:spPr/>
      <dgm:t>
        <a:bodyPr/>
        <a:lstStyle/>
        <a:p>
          <a:pPr rtl="0"/>
          <a:r>
            <a:rPr lang="en-US" dirty="0">
              <a:latin typeface="Segoe Print" panose="02000600000000000000" pitchFamily="2" charset="0"/>
              <a:hlinkClick xmlns:r="http://schemas.openxmlformats.org/officeDocument/2006/relationships" r:id="rId2"/>
            </a:rPr>
            <a:t>https://blog.hubspot.com/insiders/branding-differentiation</a:t>
          </a:r>
          <a:r>
            <a:rPr lang="hr-HR" dirty="0">
              <a:latin typeface="Segoe Print" panose="02000600000000000000" pitchFamily="2" charset="0"/>
            </a:rPr>
            <a:t> </a:t>
          </a:r>
        </a:p>
      </dgm:t>
    </dgm:pt>
    <dgm:pt modelId="{3C01FF36-D23D-486C-A71B-41051ADD847B}" type="parTrans" cxnId="{B6743015-FDA6-4102-95AE-7D4AC8F884CA}">
      <dgm:prSet/>
      <dgm:spPr/>
      <dgm:t>
        <a:bodyPr/>
        <a:lstStyle/>
        <a:p>
          <a:endParaRPr lang="en-US"/>
        </a:p>
      </dgm:t>
    </dgm:pt>
    <dgm:pt modelId="{836710CA-A2FA-4F48-9B35-06EDF1B1C7E5}" type="sibTrans" cxnId="{B6743015-FDA6-4102-95AE-7D4AC8F884CA}">
      <dgm:prSet/>
      <dgm:spPr/>
      <dgm:t>
        <a:bodyPr/>
        <a:lstStyle/>
        <a:p>
          <a:endParaRPr lang="en-US"/>
        </a:p>
      </dgm:t>
    </dgm:pt>
    <dgm:pt modelId="{36C5AC26-11D4-4E58-A025-E25B813E3CBA}" type="pres">
      <dgm:prSet presAssocID="{764D0636-9D56-4CAF-AFF8-8FB3769E34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79EA89C-183C-43EB-A615-F579341070FD}" type="pres">
      <dgm:prSet presAssocID="{30E2533B-732E-4F63-8447-0DCD8E21799A}" presName="thickLine" presStyleLbl="alignNode1" presStyleIdx="0" presStyleCnt="1"/>
      <dgm:spPr/>
    </dgm:pt>
    <dgm:pt modelId="{766404FB-B41B-4B73-9F5D-439F7D14BD7B}" type="pres">
      <dgm:prSet presAssocID="{30E2533B-732E-4F63-8447-0DCD8E21799A}" presName="horz1" presStyleCnt="0"/>
      <dgm:spPr/>
    </dgm:pt>
    <dgm:pt modelId="{874D1A32-9FD8-47CF-94EC-6E37AC52842C}" type="pres">
      <dgm:prSet presAssocID="{30E2533B-732E-4F63-8447-0DCD8E21799A}" presName="tx1" presStyleLbl="revTx" presStyleIdx="0" presStyleCnt="9" custScaleX="121218"/>
      <dgm:spPr/>
      <dgm:t>
        <a:bodyPr/>
        <a:lstStyle/>
        <a:p>
          <a:endParaRPr lang="pl-PL"/>
        </a:p>
      </dgm:t>
    </dgm:pt>
    <dgm:pt modelId="{9F1143BC-0E4A-433B-80AC-25E42D273DC7}" type="pres">
      <dgm:prSet presAssocID="{30E2533B-732E-4F63-8447-0DCD8E21799A}" presName="vert1" presStyleCnt="0"/>
      <dgm:spPr/>
    </dgm:pt>
    <dgm:pt modelId="{54FE3692-C382-4FE3-99F6-7712D36A7ADE}" type="pres">
      <dgm:prSet presAssocID="{A7575DBB-4D58-43EF-AA99-35CC5D432F4B}" presName="vertSpace2a" presStyleCnt="0"/>
      <dgm:spPr/>
    </dgm:pt>
    <dgm:pt modelId="{009042E2-2521-4B76-998E-61B341BC447A}" type="pres">
      <dgm:prSet presAssocID="{A7575DBB-4D58-43EF-AA99-35CC5D432F4B}" presName="horz2" presStyleCnt="0"/>
      <dgm:spPr/>
    </dgm:pt>
    <dgm:pt modelId="{B41A7788-812C-4F28-8D0D-86021F27EC7C}" type="pres">
      <dgm:prSet presAssocID="{A7575DBB-4D58-43EF-AA99-35CC5D432F4B}" presName="horzSpace2" presStyleCnt="0"/>
      <dgm:spPr/>
    </dgm:pt>
    <dgm:pt modelId="{0A18B882-A6E9-49B8-89C8-6E591B3FB79C}" type="pres">
      <dgm:prSet presAssocID="{A7575DBB-4D58-43EF-AA99-35CC5D432F4B}" presName="tx2" presStyleLbl="revTx" presStyleIdx="1" presStyleCnt="9"/>
      <dgm:spPr/>
      <dgm:t>
        <a:bodyPr/>
        <a:lstStyle/>
        <a:p>
          <a:endParaRPr lang="pl-PL"/>
        </a:p>
      </dgm:t>
    </dgm:pt>
    <dgm:pt modelId="{9384F303-3C0F-4DEC-96B2-458E26499D9B}" type="pres">
      <dgm:prSet presAssocID="{A7575DBB-4D58-43EF-AA99-35CC5D432F4B}" presName="vert2" presStyleCnt="0"/>
      <dgm:spPr/>
    </dgm:pt>
    <dgm:pt modelId="{C7BC5450-B858-4C76-954D-96A5F30F04E3}" type="pres">
      <dgm:prSet presAssocID="{A7575DBB-4D58-43EF-AA99-35CC5D432F4B}" presName="thinLine2b" presStyleLbl="callout" presStyleIdx="0" presStyleCnt="8"/>
      <dgm:spPr/>
    </dgm:pt>
    <dgm:pt modelId="{ABDE5A5A-8262-41DF-AA03-A7A36C159C08}" type="pres">
      <dgm:prSet presAssocID="{A7575DBB-4D58-43EF-AA99-35CC5D432F4B}" presName="vertSpace2b" presStyleCnt="0"/>
      <dgm:spPr/>
    </dgm:pt>
    <dgm:pt modelId="{08172E81-EAE7-49B1-84DD-1E9B4B9C2443}" type="pres">
      <dgm:prSet presAssocID="{CD977BC6-AAB5-45C9-8D86-1F9E78588E36}" presName="horz2" presStyleCnt="0"/>
      <dgm:spPr/>
    </dgm:pt>
    <dgm:pt modelId="{A2DB5805-75C5-4915-81ED-4E1E9A80D202}" type="pres">
      <dgm:prSet presAssocID="{CD977BC6-AAB5-45C9-8D86-1F9E78588E36}" presName="horzSpace2" presStyleCnt="0"/>
      <dgm:spPr/>
    </dgm:pt>
    <dgm:pt modelId="{476EBA37-6E44-4886-BD2C-5237E03B9BCC}" type="pres">
      <dgm:prSet presAssocID="{CD977BC6-AAB5-45C9-8D86-1F9E78588E36}" presName="tx2" presStyleLbl="revTx" presStyleIdx="2" presStyleCnt="9"/>
      <dgm:spPr/>
      <dgm:t>
        <a:bodyPr/>
        <a:lstStyle/>
        <a:p>
          <a:endParaRPr lang="pl-PL"/>
        </a:p>
      </dgm:t>
    </dgm:pt>
    <dgm:pt modelId="{3395E9FB-D99D-4883-BB0C-042DCB281C5E}" type="pres">
      <dgm:prSet presAssocID="{CD977BC6-AAB5-45C9-8D86-1F9E78588E36}" presName="vert2" presStyleCnt="0"/>
      <dgm:spPr/>
    </dgm:pt>
    <dgm:pt modelId="{A3ADBC19-D076-4007-951A-313B47EF65C6}" type="pres">
      <dgm:prSet presAssocID="{CD977BC6-AAB5-45C9-8D86-1F9E78588E36}" presName="thinLine2b" presStyleLbl="callout" presStyleIdx="1" presStyleCnt="8"/>
      <dgm:spPr/>
    </dgm:pt>
    <dgm:pt modelId="{FB9B3184-BD83-47F7-8A3E-9C0AAF680878}" type="pres">
      <dgm:prSet presAssocID="{CD977BC6-AAB5-45C9-8D86-1F9E78588E36}" presName="vertSpace2b" presStyleCnt="0"/>
      <dgm:spPr/>
    </dgm:pt>
    <dgm:pt modelId="{612A4B94-1401-44C9-9207-4C60B63DFD87}" type="pres">
      <dgm:prSet presAssocID="{A56A3992-D95C-48EC-A14E-D23785F86848}" presName="horz2" presStyleCnt="0"/>
      <dgm:spPr/>
    </dgm:pt>
    <dgm:pt modelId="{5DA0F833-F8A1-45F5-A7AA-6B6098CF931D}" type="pres">
      <dgm:prSet presAssocID="{A56A3992-D95C-48EC-A14E-D23785F86848}" presName="horzSpace2" presStyleCnt="0"/>
      <dgm:spPr/>
    </dgm:pt>
    <dgm:pt modelId="{8EC59EFE-B26E-43E4-A4E4-3FDDC5E4CE27}" type="pres">
      <dgm:prSet presAssocID="{A56A3992-D95C-48EC-A14E-D23785F86848}" presName="tx2" presStyleLbl="revTx" presStyleIdx="3" presStyleCnt="9"/>
      <dgm:spPr/>
      <dgm:t>
        <a:bodyPr/>
        <a:lstStyle/>
        <a:p>
          <a:endParaRPr lang="pl-PL"/>
        </a:p>
      </dgm:t>
    </dgm:pt>
    <dgm:pt modelId="{B7294EC0-9DF4-44B5-A39A-5EFFA8F0F3EF}" type="pres">
      <dgm:prSet presAssocID="{A56A3992-D95C-48EC-A14E-D23785F86848}" presName="vert2" presStyleCnt="0"/>
      <dgm:spPr/>
    </dgm:pt>
    <dgm:pt modelId="{C3DFE47F-F20E-4F60-8141-2C3780E6BF01}" type="pres">
      <dgm:prSet presAssocID="{A56A3992-D95C-48EC-A14E-D23785F86848}" presName="thinLine2b" presStyleLbl="callout" presStyleIdx="2" presStyleCnt="8"/>
      <dgm:spPr/>
    </dgm:pt>
    <dgm:pt modelId="{ADD275EB-2E5E-4EDD-98CD-020267E22453}" type="pres">
      <dgm:prSet presAssocID="{A56A3992-D95C-48EC-A14E-D23785F86848}" presName="vertSpace2b" presStyleCnt="0"/>
      <dgm:spPr/>
    </dgm:pt>
    <dgm:pt modelId="{F625584F-5E28-448F-8873-E92C9A5C5AE5}" type="pres">
      <dgm:prSet presAssocID="{3F607B98-9355-4CF7-816D-C2566F783C6F}" presName="horz2" presStyleCnt="0"/>
      <dgm:spPr/>
    </dgm:pt>
    <dgm:pt modelId="{6D13E67B-FE7A-4AC0-89F0-BBCA5CBB62F7}" type="pres">
      <dgm:prSet presAssocID="{3F607B98-9355-4CF7-816D-C2566F783C6F}" presName="horzSpace2" presStyleCnt="0"/>
      <dgm:spPr/>
    </dgm:pt>
    <dgm:pt modelId="{0C661C21-A8E8-4200-853F-28B163AAA626}" type="pres">
      <dgm:prSet presAssocID="{3F607B98-9355-4CF7-816D-C2566F783C6F}" presName="tx2" presStyleLbl="revTx" presStyleIdx="4" presStyleCnt="9" custScaleY="147302"/>
      <dgm:spPr/>
      <dgm:t>
        <a:bodyPr/>
        <a:lstStyle/>
        <a:p>
          <a:endParaRPr lang="pl-PL"/>
        </a:p>
      </dgm:t>
    </dgm:pt>
    <dgm:pt modelId="{1CAA61D0-B45A-499E-A482-EF0501D61F0E}" type="pres">
      <dgm:prSet presAssocID="{3F607B98-9355-4CF7-816D-C2566F783C6F}" presName="vert2" presStyleCnt="0"/>
      <dgm:spPr/>
    </dgm:pt>
    <dgm:pt modelId="{D4FCA087-0322-409B-B677-B1278401F599}" type="pres">
      <dgm:prSet presAssocID="{3F607B98-9355-4CF7-816D-C2566F783C6F}" presName="thinLine2b" presStyleLbl="callout" presStyleIdx="3" presStyleCnt="8"/>
      <dgm:spPr/>
    </dgm:pt>
    <dgm:pt modelId="{676230DA-1D8C-41CB-A0B9-2CFED1BA2D5C}" type="pres">
      <dgm:prSet presAssocID="{3F607B98-9355-4CF7-816D-C2566F783C6F}" presName="vertSpace2b" presStyleCnt="0"/>
      <dgm:spPr/>
    </dgm:pt>
    <dgm:pt modelId="{49D5536A-B43F-4EA9-B253-74327D3EA0AF}" type="pres">
      <dgm:prSet presAssocID="{6BF3E2CB-65F2-434E-8896-7970A4CA9E89}" presName="horz2" presStyleCnt="0"/>
      <dgm:spPr/>
    </dgm:pt>
    <dgm:pt modelId="{DEF1C633-AE6E-450A-AE91-81E8DBB6ADB3}" type="pres">
      <dgm:prSet presAssocID="{6BF3E2CB-65F2-434E-8896-7970A4CA9E89}" presName="horzSpace2" presStyleCnt="0"/>
      <dgm:spPr/>
    </dgm:pt>
    <dgm:pt modelId="{29E391CF-3954-4863-877A-B7F803C59DEA}" type="pres">
      <dgm:prSet presAssocID="{6BF3E2CB-65F2-434E-8896-7970A4CA9E89}" presName="tx2" presStyleLbl="revTx" presStyleIdx="5" presStyleCnt="9"/>
      <dgm:spPr/>
      <dgm:t>
        <a:bodyPr/>
        <a:lstStyle/>
        <a:p>
          <a:endParaRPr lang="pl-PL"/>
        </a:p>
      </dgm:t>
    </dgm:pt>
    <dgm:pt modelId="{E8445FD1-CEBE-4215-9374-30207B03B10B}" type="pres">
      <dgm:prSet presAssocID="{6BF3E2CB-65F2-434E-8896-7970A4CA9E89}" presName="vert2" presStyleCnt="0"/>
      <dgm:spPr/>
    </dgm:pt>
    <dgm:pt modelId="{358611CD-2139-4314-8A59-375733B0A239}" type="pres">
      <dgm:prSet presAssocID="{6BF3E2CB-65F2-434E-8896-7970A4CA9E89}" presName="thinLine2b" presStyleLbl="callout" presStyleIdx="4" presStyleCnt="8"/>
      <dgm:spPr/>
    </dgm:pt>
    <dgm:pt modelId="{98DF38C8-BB19-4564-936B-93AB26F4FC8C}" type="pres">
      <dgm:prSet presAssocID="{6BF3E2CB-65F2-434E-8896-7970A4CA9E89}" presName="vertSpace2b" presStyleCnt="0"/>
      <dgm:spPr/>
    </dgm:pt>
    <dgm:pt modelId="{16281707-3BA3-4F63-A454-EB57F75B8BE4}" type="pres">
      <dgm:prSet presAssocID="{43F2DBF9-1D20-4045-BBCF-CDCC5F6CCBAD}" presName="horz2" presStyleCnt="0"/>
      <dgm:spPr/>
    </dgm:pt>
    <dgm:pt modelId="{17722BA9-D395-4F73-82E6-8C98ACFB66A3}" type="pres">
      <dgm:prSet presAssocID="{43F2DBF9-1D20-4045-BBCF-CDCC5F6CCBAD}" presName="horzSpace2" presStyleCnt="0"/>
      <dgm:spPr/>
    </dgm:pt>
    <dgm:pt modelId="{F6C6C18F-5FC7-4043-86E5-EE906BF4361B}" type="pres">
      <dgm:prSet presAssocID="{43F2DBF9-1D20-4045-BBCF-CDCC5F6CCBAD}" presName="tx2" presStyleLbl="revTx" presStyleIdx="6" presStyleCnt="9"/>
      <dgm:spPr/>
      <dgm:t>
        <a:bodyPr/>
        <a:lstStyle/>
        <a:p>
          <a:endParaRPr lang="pl-PL"/>
        </a:p>
      </dgm:t>
    </dgm:pt>
    <dgm:pt modelId="{C658D914-8842-41F8-9FD6-ABFC9188AB7A}" type="pres">
      <dgm:prSet presAssocID="{43F2DBF9-1D20-4045-BBCF-CDCC5F6CCBAD}" presName="vert2" presStyleCnt="0"/>
      <dgm:spPr/>
    </dgm:pt>
    <dgm:pt modelId="{CAC838D5-90C5-4A23-ABCF-88160B9369E2}" type="pres">
      <dgm:prSet presAssocID="{43F2DBF9-1D20-4045-BBCF-CDCC5F6CCBAD}" presName="thinLine2b" presStyleLbl="callout" presStyleIdx="5" presStyleCnt="8"/>
      <dgm:spPr/>
    </dgm:pt>
    <dgm:pt modelId="{51A533C6-BCA8-42F7-B481-7ABFF2B21880}" type="pres">
      <dgm:prSet presAssocID="{43F2DBF9-1D20-4045-BBCF-CDCC5F6CCBAD}" presName="vertSpace2b" presStyleCnt="0"/>
      <dgm:spPr/>
    </dgm:pt>
    <dgm:pt modelId="{69064706-4481-432F-8BED-83A96F92F602}" type="pres">
      <dgm:prSet presAssocID="{8A00EBEB-A133-4E6D-A50A-0F06D503BDFF}" presName="horz2" presStyleCnt="0"/>
      <dgm:spPr/>
    </dgm:pt>
    <dgm:pt modelId="{CD61BE54-7C34-45F9-936F-9FBDDA6F9F2F}" type="pres">
      <dgm:prSet presAssocID="{8A00EBEB-A133-4E6D-A50A-0F06D503BDFF}" presName="horzSpace2" presStyleCnt="0"/>
      <dgm:spPr/>
    </dgm:pt>
    <dgm:pt modelId="{B5A96816-13DE-4FE1-B008-1FDCBA252B07}" type="pres">
      <dgm:prSet presAssocID="{8A00EBEB-A133-4E6D-A50A-0F06D503BDFF}" presName="tx2" presStyleLbl="revTx" presStyleIdx="7" presStyleCnt="9"/>
      <dgm:spPr/>
      <dgm:t>
        <a:bodyPr/>
        <a:lstStyle/>
        <a:p>
          <a:endParaRPr lang="pl-PL"/>
        </a:p>
      </dgm:t>
    </dgm:pt>
    <dgm:pt modelId="{159C86A4-A4D5-4224-8BA8-8796F855C252}" type="pres">
      <dgm:prSet presAssocID="{8A00EBEB-A133-4E6D-A50A-0F06D503BDFF}" presName="vert2" presStyleCnt="0"/>
      <dgm:spPr/>
    </dgm:pt>
    <dgm:pt modelId="{D2AD4D80-E083-497C-81C4-E67D822C76D6}" type="pres">
      <dgm:prSet presAssocID="{8A00EBEB-A133-4E6D-A50A-0F06D503BDFF}" presName="thinLine2b" presStyleLbl="callout" presStyleIdx="6" presStyleCnt="8"/>
      <dgm:spPr/>
    </dgm:pt>
    <dgm:pt modelId="{0C83D1BD-6F9F-47B1-93BC-48FF9368ED46}" type="pres">
      <dgm:prSet presAssocID="{8A00EBEB-A133-4E6D-A50A-0F06D503BDFF}" presName="vertSpace2b" presStyleCnt="0"/>
      <dgm:spPr/>
    </dgm:pt>
    <dgm:pt modelId="{949BBC37-B5FF-4774-B8B3-D75E293B4222}" type="pres">
      <dgm:prSet presAssocID="{2298566A-E1F7-4BBC-99E8-9F0A3C853A67}" presName="horz2" presStyleCnt="0"/>
      <dgm:spPr/>
    </dgm:pt>
    <dgm:pt modelId="{F7E90EC6-383E-4221-AACA-5007CB3D1717}" type="pres">
      <dgm:prSet presAssocID="{2298566A-E1F7-4BBC-99E8-9F0A3C853A67}" presName="horzSpace2" presStyleCnt="0"/>
      <dgm:spPr/>
    </dgm:pt>
    <dgm:pt modelId="{F3B8A3BE-47BB-4406-A500-B12DDAF2260D}" type="pres">
      <dgm:prSet presAssocID="{2298566A-E1F7-4BBC-99E8-9F0A3C853A67}" presName="tx2" presStyleLbl="revTx" presStyleIdx="8" presStyleCnt="9"/>
      <dgm:spPr/>
      <dgm:t>
        <a:bodyPr/>
        <a:lstStyle/>
        <a:p>
          <a:endParaRPr lang="pl-PL"/>
        </a:p>
      </dgm:t>
    </dgm:pt>
    <dgm:pt modelId="{B88DB2BA-1965-47A0-B8A1-F37F1C35C879}" type="pres">
      <dgm:prSet presAssocID="{2298566A-E1F7-4BBC-99E8-9F0A3C853A67}" presName="vert2" presStyleCnt="0"/>
      <dgm:spPr/>
    </dgm:pt>
    <dgm:pt modelId="{9D0CD0B8-7133-449D-844E-60544069D49B}" type="pres">
      <dgm:prSet presAssocID="{2298566A-E1F7-4BBC-99E8-9F0A3C853A67}" presName="thinLine2b" presStyleLbl="callout" presStyleIdx="7" presStyleCnt="8"/>
      <dgm:spPr/>
    </dgm:pt>
    <dgm:pt modelId="{D4A6E9A7-D72B-47D1-A127-D86C5AF9F10B}" type="pres">
      <dgm:prSet presAssocID="{2298566A-E1F7-4BBC-99E8-9F0A3C853A67}" presName="vertSpace2b" presStyleCnt="0"/>
      <dgm:spPr/>
    </dgm:pt>
  </dgm:ptLst>
  <dgm:cxnLst>
    <dgm:cxn modelId="{AE04CD6F-8D7E-42CE-B0BF-55C740C45D4E}" srcId="{30E2533B-732E-4F63-8447-0DCD8E21799A}" destId="{A56A3992-D95C-48EC-A14E-D23785F86848}" srcOrd="2" destOrd="0" parTransId="{C376359D-AA3E-4961-A9E1-C1893936BD2E}" sibTransId="{5F87E908-808E-4C67-B07B-D3D1A96C4715}"/>
    <dgm:cxn modelId="{76A1029D-704D-4FA9-88CF-EF522C0CEC1B}" srcId="{764D0636-9D56-4CAF-AFF8-8FB3769E3489}" destId="{30E2533B-732E-4F63-8447-0DCD8E21799A}" srcOrd="0" destOrd="0" parTransId="{09FD98D9-0606-41C5-9703-CAC48054D83C}" sibTransId="{3CA2670A-8D89-4AAD-9957-7B28FE2E736F}"/>
    <dgm:cxn modelId="{D466D7CC-8174-4676-81DF-97D170362005}" type="presOf" srcId="{2298566A-E1F7-4BBC-99E8-9F0A3C853A67}" destId="{F3B8A3BE-47BB-4406-A500-B12DDAF2260D}" srcOrd="0" destOrd="0" presId="urn:microsoft.com/office/officeart/2008/layout/LinedList"/>
    <dgm:cxn modelId="{71A8C5AE-A70A-49EA-940D-E659FAC43D0A}" type="presOf" srcId="{764D0636-9D56-4CAF-AFF8-8FB3769E3489}" destId="{36C5AC26-11D4-4E58-A025-E25B813E3CBA}" srcOrd="0" destOrd="0" presId="urn:microsoft.com/office/officeart/2008/layout/LinedList"/>
    <dgm:cxn modelId="{0134683D-2BEB-407A-8E10-7E89A787F8DD}" srcId="{30E2533B-732E-4F63-8447-0DCD8E21799A}" destId="{A7575DBB-4D58-43EF-AA99-35CC5D432F4B}" srcOrd="0" destOrd="0" parTransId="{EF70ADB9-B040-4A4D-8A9F-B9DB0F31B006}" sibTransId="{77479D19-BE10-42FF-B1A0-63D71B83120F}"/>
    <dgm:cxn modelId="{5837ECB2-B0D9-4358-A36C-14D6BFF66F14}" type="presOf" srcId="{3F607B98-9355-4CF7-816D-C2566F783C6F}" destId="{0C661C21-A8E8-4200-853F-28B163AAA626}" srcOrd="0" destOrd="0" presId="urn:microsoft.com/office/officeart/2008/layout/LinedList"/>
    <dgm:cxn modelId="{B6743015-FDA6-4102-95AE-7D4AC8F884CA}" srcId="{30E2533B-732E-4F63-8447-0DCD8E21799A}" destId="{2298566A-E1F7-4BBC-99E8-9F0A3C853A67}" srcOrd="7" destOrd="0" parTransId="{3C01FF36-D23D-486C-A71B-41051ADD847B}" sibTransId="{836710CA-A2FA-4F48-9B35-06EDF1B1C7E5}"/>
    <dgm:cxn modelId="{24A55E93-011A-44C4-A256-BB2F16189059}" type="presOf" srcId="{A56A3992-D95C-48EC-A14E-D23785F86848}" destId="{8EC59EFE-B26E-43E4-A4E4-3FDDC5E4CE27}" srcOrd="0" destOrd="0" presId="urn:microsoft.com/office/officeart/2008/layout/LinedList"/>
    <dgm:cxn modelId="{01565475-CA98-4E57-9F3B-DD8792D0C5F1}" srcId="{30E2533B-732E-4F63-8447-0DCD8E21799A}" destId="{CD977BC6-AAB5-45C9-8D86-1F9E78588E36}" srcOrd="1" destOrd="0" parTransId="{CC06C96D-791B-4E1D-A69E-2C9DC31D5D62}" sibTransId="{66F3318A-CED2-4473-A8A2-D2A464ED3068}"/>
    <dgm:cxn modelId="{848061B7-282B-4180-B19E-C62E0209AC29}" srcId="{30E2533B-732E-4F63-8447-0DCD8E21799A}" destId="{8A00EBEB-A133-4E6D-A50A-0F06D503BDFF}" srcOrd="6" destOrd="0" parTransId="{4B88A1B7-A9E6-43C9-B344-0094BC41F6EB}" sibTransId="{BADC827F-FEBC-4C63-ABB1-32F855633206}"/>
    <dgm:cxn modelId="{84880DC8-1FB3-4903-A821-FBAE999DF870}" type="presOf" srcId="{8A00EBEB-A133-4E6D-A50A-0F06D503BDFF}" destId="{B5A96816-13DE-4FE1-B008-1FDCBA252B07}" srcOrd="0" destOrd="0" presId="urn:microsoft.com/office/officeart/2008/layout/LinedList"/>
    <dgm:cxn modelId="{C6622F5B-F943-41C1-907C-82463931AD37}" type="presOf" srcId="{6BF3E2CB-65F2-434E-8896-7970A4CA9E89}" destId="{29E391CF-3954-4863-877A-B7F803C59DEA}" srcOrd="0" destOrd="0" presId="urn:microsoft.com/office/officeart/2008/layout/LinedList"/>
    <dgm:cxn modelId="{EE25AB2D-BC85-478D-A593-E808F42AA72B}" srcId="{30E2533B-732E-4F63-8447-0DCD8E21799A}" destId="{3F607B98-9355-4CF7-816D-C2566F783C6F}" srcOrd="3" destOrd="0" parTransId="{8ED6BBDE-262B-49F4-8495-32E6E2B89F24}" sibTransId="{1675614A-C694-4BF4-BC26-6D5BE696E5A2}"/>
    <dgm:cxn modelId="{C7C228B0-21D3-464B-8E27-25B9BA6FCE38}" srcId="{30E2533B-732E-4F63-8447-0DCD8E21799A}" destId="{6BF3E2CB-65F2-434E-8896-7970A4CA9E89}" srcOrd="4" destOrd="0" parTransId="{A674AEBA-CEC8-40D6-8A69-2B2FF94975C4}" sibTransId="{FE5CD5A9-3410-4F8F-AB6B-9A86C9798BF1}"/>
    <dgm:cxn modelId="{9443B8C5-F6B2-4647-8334-2A6453B49E09}" srcId="{30E2533B-732E-4F63-8447-0DCD8E21799A}" destId="{43F2DBF9-1D20-4045-BBCF-CDCC5F6CCBAD}" srcOrd="5" destOrd="0" parTransId="{14C39C8C-79B7-4AF7-B19A-1735E1F1274F}" sibTransId="{B0B53EEB-1A0D-439A-AB82-34CC9ED1B5D3}"/>
    <dgm:cxn modelId="{76446811-B39B-4B88-8790-BC1519824641}" type="presOf" srcId="{30E2533B-732E-4F63-8447-0DCD8E21799A}" destId="{874D1A32-9FD8-47CF-94EC-6E37AC52842C}" srcOrd="0" destOrd="0" presId="urn:microsoft.com/office/officeart/2008/layout/LinedList"/>
    <dgm:cxn modelId="{14C61F03-0372-4349-B0EE-3D3AA23AA01B}" type="presOf" srcId="{43F2DBF9-1D20-4045-BBCF-CDCC5F6CCBAD}" destId="{F6C6C18F-5FC7-4043-86E5-EE906BF4361B}" srcOrd="0" destOrd="0" presId="urn:microsoft.com/office/officeart/2008/layout/LinedList"/>
    <dgm:cxn modelId="{57680A2F-9A78-4E98-9186-B25EE365ED17}" type="presOf" srcId="{A7575DBB-4D58-43EF-AA99-35CC5D432F4B}" destId="{0A18B882-A6E9-49B8-89C8-6E591B3FB79C}" srcOrd="0" destOrd="0" presId="urn:microsoft.com/office/officeart/2008/layout/LinedList"/>
    <dgm:cxn modelId="{83B60DA8-08C6-47E5-8DAB-BD550C797806}" type="presOf" srcId="{CD977BC6-AAB5-45C9-8D86-1F9E78588E36}" destId="{476EBA37-6E44-4886-BD2C-5237E03B9BCC}" srcOrd="0" destOrd="0" presId="urn:microsoft.com/office/officeart/2008/layout/LinedList"/>
    <dgm:cxn modelId="{C3D9FB4D-60A3-4C42-B95C-AB7FCE730F0A}" type="presParOf" srcId="{36C5AC26-11D4-4E58-A025-E25B813E3CBA}" destId="{C79EA89C-183C-43EB-A615-F579341070FD}" srcOrd="0" destOrd="0" presId="urn:microsoft.com/office/officeart/2008/layout/LinedList"/>
    <dgm:cxn modelId="{8E39227A-A376-427C-8919-AF639AD592C7}" type="presParOf" srcId="{36C5AC26-11D4-4E58-A025-E25B813E3CBA}" destId="{766404FB-B41B-4B73-9F5D-439F7D14BD7B}" srcOrd="1" destOrd="0" presId="urn:microsoft.com/office/officeart/2008/layout/LinedList"/>
    <dgm:cxn modelId="{65517793-130E-4E37-B834-5AF3AA798CAB}" type="presParOf" srcId="{766404FB-B41B-4B73-9F5D-439F7D14BD7B}" destId="{874D1A32-9FD8-47CF-94EC-6E37AC52842C}" srcOrd="0" destOrd="0" presId="urn:microsoft.com/office/officeart/2008/layout/LinedList"/>
    <dgm:cxn modelId="{804A447A-FE02-4F41-96E6-4104BEFF533B}" type="presParOf" srcId="{766404FB-B41B-4B73-9F5D-439F7D14BD7B}" destId="{9F1143BC-0E4A-433B-80AC-25E42D273DC7}" srcOrd="1" destOrd="0" presId="urn:microsoft.com/office/officeart/2008/layout/LinedList"/>
    <dgm:cxn modelId="{9121790A-9A92-4891-83CB-63CA066E04B5}" type="presParOf" srcId="{9F1143BC-0E4A-433B-80AC-25E42D273DC7}" destId="{54FE3692-C382-4FE3-99F6-7712D36A7ADE}" srcOrd="0" destOrd="0" presId="urn:microsoft.com/office/officeart/2008/layout/LinedList"/>
    <dgm:cxn modelId="{8C5D3D75-93D7-4801-A2A8-B6D609A2547F}" type="presParOf" srcId="{9F1143BC-0E4A-433B-80AC-25E42D273DC7}" destId="{009042E2-2521-4B76-998E-61B341BC447A}" srcOrd="1" destOrd="0" presId="urn:microsoft.com/office/officeart/2008/layout/LinedList"/>
    <dgm:cxn modelId="{82829F19-2B8B-4ADB-BF1A-0BA58E75CBC3}" type="presParOf" srcId="{009042E2-2521-4B76-998E-61B341BC447A}" destId="{B41A7788-812C-4F28-8D0D-86021F27EC7C}" srcOrd="0" destOrd="0" presId="urn:microsoft.com/office/officeart/2008/layout/LinedList"/>
    <dgm:cxn modelId="{38978659-BEC7-41F0-A233-B6A26FC61A4A}" type="presParOf" srcId="{009042E2-2521-4B76-998E-61B341BC447A}" destId="{0A18B882-A6E9-49B8-89C8-6E591B3FB79C}" srcOrd="1" destOrd="0" presId="urn:microsoft.com/office/officeart/2008/layout/LinedList"/>
    <dgm:cxn modelId="{FE4B82E6-FC55-40CF-B9B3-E6525F31AE72}" type="presParOf" srcId="{009042E2-2521-4B76-998E-61B341BC447A}" destId="{9384F303-3C0F-4DEC-96B2-458E26499D9B}" srcOrd="2" destOrd="0" presId="urn:microsoft.com/office/officeart/2008/layout/LinedList"/>
    <dgm:cxn modelId="{B5388126-4844-4CDB-B16F-C92BC8B0D201}" type="presParOf" srcId="{9F1143BC-0E4A-433B-80AC-25E42D273DC7}" destId="{C7BC5450-B858-4C76-954D-96A5F30F04E3}" srcOrd="2" destOrd="0" presId="urn:microsoft.com/office/officeart/2008/layout/LinedList"/>
    <dgm:cxn modelId="{8CACA0E1-CEEA-4D1D-B779-5FC163617C95}" type="presParOf" srcId="{9F1143BC-0E4A-433B-80AC-25E42D273DC7}" destId="{ABDE5A5A-8262-41DF-AA03-A7A36C159C08}" srcOrd="3" destOrd="0" presId="urn:microsoft.com/office/officeart/2008/layout/LinedList"/>
    <dgm:cxn modelId="{A43A356C-6F1A-4DDA-8170-CA857BBA3E5A}" type="presParOf" srcId="{9F1143BC-0E4A-433B-80AC-25E42D273DC7}" destId="{08172E81-EAE7-49B1-84DD-1E9B4B9C2443}" srcOrd="4" destOrd="0" presId="urn:microsoft.com/office/officeart/2008/layout/LinedList"/>
    <dgm:cxn modelId="{C25C5972-D9BD-4495-B0EF-D47FA4887A02}" type="presParOf" srcId="{08172E81-EAE7-49B1-84DD-1E9B4B9C2443}" destId="{A2DB5805-75C5-4915-81ED-4E1E9A80D202}" srcOrd="0" destOrd="0" presId="urn:microsoft.com/office/officeart/2008/layout/LinedList"/>
    <dgm:cxn modelId="{7627327D-9582-4584-A1F7-D55EFC18D1E5}" type="presParOf" srcId="{08172E81-EAE7-49B1-84DD-1E9B4B9C2443}" destId="{476EBA37-6E44-4886-BD2C-5237E03B9BCC}" srcOrd="1" destOrd="0" presId="urn:microsoft.com/office/officeart/2008/layout/LinedList"/>
    <dgm:cxn modelId="{A2EA681D-A7B5-41C0-98D1-78FD6DD91B14}" type="presParOf" srcId="{08172E81-EAE7-49B1-84DD-1E9B4B9C2443}" destId="{3395E9FB-D99D-4883-BB0C-042DCB281C5E}" srcOrd="2" destOrd="0" presId="urn:microsoft.com/office/officeart/2008/layout/LinedList"/>
    <dgm:cxn modelId="{03A736AA-3805-46C5-8113-EC28E72ED4F5}" type="presParOf" srcId="{9F1143BC-0E4A-433B-80AC-25E42D273DC7}" destId="{A3ADBC19-D076-4007-951A-313B47EF65C6}" srcOrd="5" destOrd="0" presId="urn:microsoft.com/office/officeart/2008/layout/LinedList"/>
    <dgm:cxn modelId="{3FCE0501-4882-4A58-BC17-EA6137436D96}" type="presParOf" srcId="{9F1143BC-0E4A-433B-80AC-25E42D273DC7}" destId="{FB9B3184-BD83-47F7-8A3E-9C0AAF680878}" srcOrd="6" destOrd="0" presId="urn:microsoft.com/office/officeart/2008/layout/LinedList"/>
    <dgm:cxn modelId="{C10CE3E2-D04D-45AE-A7AF-9B8279434192}" type="presParOf" srcId="{9F1143BC-0E4A-433B-80AC-25E42D273DC7}" destId="{612A4B94-1401-44C9-9207-4C60B63DFD87}" srcOrd="7" destOrd="0" presId="urn:microsoft.com/office/officeart/2008/layout/LinedList"/>
    <dgm:cxn modelId="{C5FD0DF7-2C16-446A-8536-5FD2BB847C67}" type="presParOf" srcId="{612A4B94-1401-44C9-9207-4C60B63DFD87}" destId="{5DA0F833-F8A1-45F5-A7AA-6B6098CF931D}" srcOrd="0" destOrd="0" presId="urn:microsoft.com/office/officeart/2008/layout/LinedList"/>
    <dgm:cxn modelId="{1AA3EEF9-9BEF-4B0E-B3C2-26C8E373F0EF}" type="presParOf" srcId="{612A4B94-1401-44C9-9207-4C60B63DFD87}" destId="{8EC59EFE-B26E-43E4-A4E4-3FDDC5E4CE27}" srcOrd="1" destOrd="0" presId="urn:microsoft.com/office/officeart/2008/layout/LinedList"/>
    <dgm:cxn modelId="{CFCD9714-F846-44FB-B0CF-7839066EB681}" type="presParOf" srcId="{612A4B94-1401-44C9-9207-4C60B63DFD87}" destId="{B7294EC0-9DF4-44B5-A39A-5EFFA8F0F3EF}" srcOrd="2" destOrd="0" presId="urn:microsoft.com/office/officeart/2008/layout/LinedList"/>
    <dgm:cxn modelId="{442B8472-A630-428F-B31C-4CA8EBD15247}" type="presParOf" srcId="{9F1143BC-0E4A-433B-80AC-25E42D273DC7}" destId="{C3DFE47F-F20E-4F60-8141-2C3780E6BF01}" srcOrd="8" destOrd="0" presId="urn:microsoft.com/office/officeart/2008/layout/LinedList"/>
    <dgm:cxn modelId="{D9C37F9F-32D3-40A7-883F-DC2DE4AB01C2}" type="presParOf" srcId="{9F1143BC-0E4A-433B-80AC-25E42D273DC7}" destId="{ADD275EB-2E5E-4EDD-98CD-020267E22453}" srcOrd="9" destOrd="0" presId="urn:microsoft.com/office/officeart/2008/layout/LinedList"/>
    <dgm:cxn modelId="{955B10A8-A508-4D88-B8A9-1D2E62F27895}" type="presParOf" srcId="{9F1143BC-0E4A-433B-80AC-25E42D273DC7}" destId="{F625584F-5E28-448F-8873-E92C9A5C5AE5}" srcOrd="10" destOrd="0" presId="urn:microsoft.com/office/officeart/2008/layout/LinedList"/>
    <dgm:cxn modelId="{BF0B54E5-00B7-4CA9-B756-CE90D8AB6720}" type="presParOf" srcId="{F625584F-5E28-448F-8873-E92C9A5C5AE5}" destId="{6D13E67B-FE7A-4AC0-89F0-BBCA5CBB62F7}" srcOrd="0" destOrd="0" presId="urn:microsoft.com/office/officeart/2008/layout/LinedList"/>
    <dgm:cxn modelId="{3548E038-8B56-4F25-98D6-CE7EE8998198}" type="presParOf" srcId="{F625584F-5E28-448F-8873-E92C9A5C5AE5}" destId="{0C661C21-A8E8-4200-853F-28B163AAA626}" srcOrd="1" destOrd="0" presId="urn:microsoft.com/office/officeart/2008/layout/LinedList"/>
    <dgm:cxn modelId="{C9C92E2F-74D0-40D0-9546-48B3F1E055C7}" type="presParOf" srcId="{F625584F-5E28-448F-8873-E92C9A5C5AE5}" destId="{1CAA61D0-B45A-499E-A482-EF0501D61F0E}" srcOrd="2" destOrd="0" presId="urn:microsoft.com/office/officeart/2008/layout/LinedList"/>
    <dgm:cxn modelId="{E0F1160C-DA21-47B5-BA38-885CC3778450}" type="presParOf" srcId="{9F1143BC-0E4A-433B-80AC-25E42D273DC7}" destId="{D4FCA087-0322-409B-B677-B1278401F599}" srcOrd="11" destOrd="0" presId="urn:microsoft.com/office/officeart/2008/layout/LinedList"/>
    <dgm:cxn modelId="{8D8A30A5-81C6-488A-80EA-A8ADF6E7FCF2}" type="presParOf" srcId="{9F1143BC-0E4A-433B-80AC-25E42D273DC7}" destId="{676230DA-1D8C-41CB-A0B9-2CFED1BA2D5C}" srcOrd="12" destOrd="0" presId="urn:microsoft.com/office/officeart/2008/layout/LinedList"/>
    <dgm:cxn modelId="{8012C5DB-FA20-4076-AF9E-5C87269D7F70}" type="presParOf" srcId="{9F1143BC-0E4A-433B-80AC-25E42D273DC7}" destId="{49D5536A-B43F-4EA9-B253-74327D3EA0AF}" srcOrd="13" destOrd="0" presId="urn:microsoft.com/office/officeart/2008/layout/LinedList"/>
    <dgm:cxn modelId="{3625D9EC-DA5F-49AC-80BE-94D4FCE03E67}" type="presParOf" srcId="{49D5536A-B43F-4EA9-B253-74327D3EA0AF}" destId="{DEF1C633-AE6E-450A-AE91-81E8DBB6ADB3}" srcOrd="0" destOrd="0" presId="urn:microsoft.com/office/officeart/2008/layout/LinedList"/>
    <dgm:cxn modelId="{AC3F5844-EC53-4670-A3A2-80D7977FFAA4}" type="presParOf" srcId="{49D5536A-B43F-4EA9-B253-74327D3EA0AF}" destId="{29E391CF-3954-4863-877A-B7F803C59DEA}" srcOrd="1" destOrd="0" presId="urn:microsoft.com/office/officeart/2008/layout/LinedList"/>
    <dgm:cxn modelId="{3AE15C05-548C-4C21-B140-51CAB07EEAA7}" type="presParOf" srcId="{49D5536A-B43F-4EA9-B253-74327D3EA0AF}" destId="{E8445FD1-CEBE-4215-9374-30207B03B10B}" srcOrd="2" destOrd="0" presId="urn:microsoft.com/office/officeart/2008/layout/LinedList"/>
    <dgm:cxn modelId="{1BD2A444-B28C-4163-8C6E-9B8DA57D35B2}" type="presParOf" srcId="{9F1143BC-0E4A-433B-80AC-25E42D273DC7}" destId="{358611CD-2139-4314-8A59-375733B0A239}" srcOrd="14" destOrd="0" presId="urn:microsoft.com/office/officeart/2008/layout/LinedList"/>
    <dgm:cxn modelId="{9CA64C7E-9A0F-435E-881B-D414B93CC128}" type="presParOf" srcId="{9F1143BC-0E4A-433B-80AC-25E42D273DC7}" destId="{98DF38C8-BB19-4564-936B-93AB26F4FC8C}" srcOrd="15" destOrd="0" presId="urn:microsoft.com/office/officeart/2008/layout/LinedList"/>
    <dgm:cxn modelId="{184DF834-D9C2-4FE0-B2E2-C39C2EE4AE99}" type="presParOf" srcId="{9F1143BC-0E4A-433B-80AC-25E42D273DC7}" destId="{16281707-3BA3-4F63-A454-EB57F75B8BE4}" srcOrd="16" destOrd="0" presId="urn:microsoft.com/office/officeart/2008/layout/LinedList"/>
    <dgm:cxn modelId="{87109A9F-397F-4D23-9B67-5DD8E69A1D8A}" type="presParOf" srcId="{16281707-3BA3-4F63-A454-EB57F75B8BE4}" destId="{17722BA9-D395-4F73-82E6-8C98ACFB66A3}" srcOrd="0" destOrd="0" presId="urn:microsoft.com/office/officeart/2008/layout/LinedList"/>
    <dgm:cxn modelId="{F384DF9D-B5B4-4BB5-A8B7-0A1A61AE9BF2}" type="presParOf" srcId="{16281707-3BA3-4F63-A454-EB57F75B8BE4}" destId="{F6C6C18F-5FC7-4043-86E5-EE906BF4361B}" srcOrd="1" destOrd="0" presId="urn:microsoft.com/office/officeart/2008/layout/LinedList"/>
    <dgm:cxn modelId="{5DEDDE50-B5EE-4DD6-9976-D3E5A23FFF2B}" type="presParOf" srcId="{16281707-3BA3-4F63-A454-EB57F75B8BE4}" destId="{C658D914-8842-41F8-9FD6-ABFC9188AB7A}" srcOrd="2" destOrd="0" presId="urn:microsoft.com/office/officeart/2008/layout/LinedList"/>
    <dgm:cxn modelId="{8776A4A4-4E60-46E3-A6D2-3A72C1C4E95F}" type="presParOf" srcId="{9F1143BC-0E4A-433B-80AC-25E42D273DC7}" destId="{CAC838D5-90C5-4A23-ABCF-88160B9369E2}" srcOrd="17" destOrd="0" presId="urn:microsoft.com/office/officeart/2008/layout/LinedList"/>
    <dgm:cxn modelId="{6595971B-AA76-4117-9E76-871174458D40}" type="presParOf" srcId="{9F1143BC-0E4A-433B-80AC-25E42D273DC7}" destId="{51A533C6-BCA8-42F7-B481-7ABFF2B21880}" srcOrd="18" destOrd="0" presId="urn:microsoft.com/office/officeart/2008/layout/LinedList"/>
    <dgm:cxn modelId="{4C2AA9BC-9023-4DF3-9E71-E10F075C9097}" type="presParOf" srcId="{9F1143BC-0E4A-433B-80AC-25E42D273DC7}" destId="{69064706-4481-432F-8BED-83A96F92F602}" srcOrd="19" destOrd="0" presId="urn:microsoft.com/office/officeart/2008/layout/LinedList"/>
    <dgm:cxn modelId="{86BF044C-AC74-4910-BE98-D32F3E9A455A}" type="presParOf" srcId="{69064706-4481-432F-8BED-83A96F92F602}" destId="{CD61BE54-7C34-45F9-936F-9FBDDA6F9F2F}" srcOrd="0" destOrd="0" presId="urn:microsoft.com/office/officeart/2008/layout/LinedList"/>
    <dgm:cxn modelId="{C8D2EE7F-09B7-4B1A-AEDA-F4B56CB39688}" type="presParOf" srcId="{69064706-4481-432F-8BED-83A96F92F602}" destId="{B5A96816-13DE-4FE1-B008-1FDCBA252B07}" srcOrd="1" destOrd="0" presId="urn:microsoft.com/office/officeart/2008/layout/LinedList"/>
    <dgm:cxn modelId="{985B66FC-BAAA-4CAC-ABDB-73CEDD8E45E1}" type="presParOf" srcId="{69064706-4481-432F-8BED-83A96F92F602}" destId="{159C86A4-A4D5-4224-8BA8-8796F855C252}" srcOrd="2" destOrd="0" presId="urn:microsoft.com/office/officeart/2008/layout/LinedList"/>
    <dgm:cxn modelId="{EB85C6E9-5253-4A66-972E-A2B214AB7C28}" type="presParOf" srcId="{9F1143BC-0E4A-433B-80AC-25E42D273DC7}" destId="{D2AD4D80-E083-497C-81C4-E67D822C76D6}" srcOrd="20" destOrd="0" presId="urn:microsoft.com/office/officeart/2008/layout/LinedList"/>
    <dgm:cxn modelId="{744735A4-B337-42B2-8575-CDA3655B6C57}" type="presParOf" srcId="{9F1143BC-0E4A-433B-80AC-25E42D273DC7}" destId="{0C83D1BD-6F9F-47B1-93BC-48FF9368ED46}" srcOrd="21" destOrd="0" presId="urn:microsoft.com/office/officeart/2008/layout/LinedList"/>
    <dgm:cxn modelId="{F43E1DBC-C93E-47B7-8EED-93A7C6E939BD}" type="presParOf" srcId="{9F1143BC-0E4A-433B-80AC-25E42D273DC7}" destId="{949BBC37-B5FF-4774-B8B3-D75E293B4222}" srcOrd="22" destOrd="0" presId="urn:microsoft.com/office/officeart/2008/layout/LinedList"/>
    <dgm:cxn modelId="{680CD19F-8214-4EA2-904E-1DE960C9D59E}" type="presParOf" srcId="{949BBC37-B5FF-4774-B8B3-D75E293B4222}" destId="{F7E90EC6-383E-4221-AACA-5007CB3D1717}" srcOrd="0" destOrd="0" presId="urn:microsoft.com/office/officeart/2008/layout/LinedList"/>
    <dgm:cxn modelId="{C66A71C6-77F8-4ADB-AAD3-C47A7A34FA50}" type="presParOf" srcId="{949BBC37-B5FF-4774-B8B3-D75E293B4222}" destId="{F3B8A3BE-47BB-4406-A500-B12DDAF2260D}" srcOrd="1" destOrd="0" presId="urn:microsoft.com/office/officeart/2008/layout/LinedList"/>
    <dgm:cxn modelId="{3EDE65D9-8864-4B84-AEB4-3E21CA6EBA49}" type="presParOf" srcId="{949BBC37-B5FF-4774-B8B3-D75E293B4222}" destId="{B88DB2BA-1965-47A0-B8A1-F37F1C35C879}" srcOrd="2" destOrd="0" presId="urn:microsoft.com/office/officeart/2008/layout/LinedList"/>
    <dgm:cxn modelId="{A1632050-CBCA-432B-B105-35B7F6916672}" type="presParOf" srcId="{9F1143BC-0E4A-433B-80AC-25E42D273DC7}" destId="{9D0CD0B8-7133-449D-844E-60544069D49B}" srcOrd="23" destOrd="0" presId="urn:microsoft.com/office/officeart/2008/layout/LinedList"/>
    <dgm:cxn modelId="{BDB10906-BF84-47F6-9035-83F692A3174F}" type="presParOf" srcId="{9F1143BC-0E4A-433B-80AC-25E42D273DC7}" destId="{D4A6E9A7-D72B-47D1-A127-D86C5AF9F10B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C406B2E-308E-4BD3-9E5D-C20228276B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3D021F0-F8B0-4A0C-893E-54EA217B9688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Autentyczność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6909110-62F6-414D-A3AB-92A42113B2B6}" type="parTrans" cxnId="{8D079A42-59CC-4EAE-A0AF-8079BEF45C99}">
      <dgm:prSet/>
      <dgm:spPr/>
      <dgm:t>
        <a:bodyPr/>
        <a:lstStyle/>
        <a:p>
          <a:endParaRPr lang="hr-HR"/>
        </a:p>
      </dgm:t>
    </dgm:pt>
    <dgm:pt modelId="{3140D795-9C1B-4349-9780-70B25DE0E345}" type="sibTrans" cxnId="{8D079A42-59CC-4EAE-A0AF-8079BEF45C99}">
      <dgm:prSet/>
      <dgm:spPr/>
      <dgm:t>
        <a:bodyPr/>
        <a:lstStyle/>
        <a:p>
          <a:endParaRPr lang="hr-HR"/>
        </a:p>
      </dgm:t>
    </dgm:pt>
    <dgm:pt modelId="{25097E97-6FA7-42F7-852A-8DFD4B69C1B9}" type="pres">
      <dgm:prSet presAssocID="{0C406B2E-308E-4BD3-9E5D-C20228276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BA4C49-05E2-4348-AB44-FD7749E42891}" type="pres">
      <dgm:prSet presAssocID="{93D021F0-F8B0-4A0C-893E-54EA217B96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D079A42-59CC-4EAE-A0AF-8079BEF45C99}" srcId="{0C406B2E-308E-4BD3-9E5D-C20228276BD0}" destId="{93D021F0-F8B0-4A0C-893E-54EA217B9688}" srcOrd="0" destOrd="0" parTransId="{F6909110-62F6-414D-A3AB-92A42113B2B6}" sibTransId="{3140D795-9C1B-4349-9780-70B25DE0E345}"/>
    <dgm:cxn modelId="{7C7AFD51-320E-4D2E-8C89-130FD26401B3}" type="presOf" srcId="{0C406B2E-308E-4BD3-9E5D-C20228276BD0}" destId="{25097E97-6FA7-42F7-852A-8DFD4B69C1B9}" srcOrd="0" destOrd="0" presId="urn:microsoft.com/office/officeart/2005/8/layout/vList2"/>
    <dgm:cxn modelId="{06DB94A6-4E43-41E3-8BCB-B8C9E855CC75}" type="presOf" srcId="{93D021F0-F8B0-4A0C-893E-54EA217B9688}" destId="{25BA4C49-05E2-4348-AB44-FD7749E42891}" srcOrd="0" destOrd="0" presId="urn:microsoft.com/office/officeart/2005/8/layout/vList2"/>
    <dgm:cxn modelId="{7E96F499-F4D8-4F09-B035-94FDB652E82A}" type="presParOf" srcId="{25097E97-6FA7-42F7-852A-8DFD4B69C1B9}" destId="{25BA4C49-05E2-4348-AB44-FD7749E42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CBB8C06-9000-4A9F-A911-50DADC5B7D5A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09D5EA16-3F55-44DD-8D88-8CE495C0F4F1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Trendy rynkowe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797C433-AB84-4D08-8046-9F2AB8F41908}" type="parTrans" cxnId="{196AB961-4918-4ED9-B36D-1B3D47F5BE73}">
      <dgm:prSet/>
      <dgm:spPr/>
      <dgm:t>
        <a:bodyPr/>
        <a:lstStyle/>
        <a:p>
          <a:endParaRPr lang="hr-HR"/>
        </a:p>
      </dgm:t>
    </dgm:pt>
    <dgm:pt modelId="{5FB9E552-06D9-4BFC-B09C-5988B4784F1E}" type="sibTrans" cxnId="{196AB961-4918-4ED9-B36D-1B3D47F5BE73}">
      <dgm:prSet/>
      <dgm:spPr/>
      <dgm:t>
        <a:bodyPr/>
        <a:lstStyle/>
        <a:p>
          <a:endParaRPr lang="hr-HR"/>
        </a:p>
      </dgm:t>
    </dgm:pt>
    <dgm:pt modelId="{33D74749-A0AD-4037-8578-D0072413520D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Zwiększona komercjalizacja </a:t>
          </a:r>
          <a:r>
            <a:rPr lang="en-GB" noProof="0" dirty="0" smtClean="0">
              <a:latin typeface="Segoe Print" panose="02000600000000000000" pitchFamily="2" charset="0"/>
            </a:rPr>
            <a:t>→ </a:t>
          </a:r>
          <a:r>
            <a:rPr lang="pl-PL" noProof="0" dirty="0" smtClean="0">
              <a:latin typeface="Segoe Print" panose="02000600000000000000" pitchFamily="2" charset="0"/>
            </a:rPr>
            <a:t>podrabiane produkty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5C0C5D08-3FE1-48A2-8216-36B02BBC96E2}" type="parTrans" cxnId="{FA06C192-B982-4F0B-B439-4EA3B25AE11B}">
      <dgm:prSet/>
      <dgm:spPr/>
      <dgm:t>
        <a:bodyPr/>
        <a:lstStyle/>
        <a:p>
          <a:endParaRPr lang="hr-HR"/>
        </a:p>
      </dgm:t>
    </dgm:pt>
    <dgm:pt modelId="{1EBF2F58-F2C0-495D-932B-A6B7176FF4C4}" type="sibTrans" cxnId="{FA06C192-B982-4F0B-B439-4EA3B25AE11B}">
      <dgm:prSet/>
      <dgm:spPr/>
      <dgm:t>
        <a:bodyPr/>
        <a:lstStyle/>
        <a:p>
          <a:endParaRPr lang="hr-HR"/>
        </a:p>
      </dgm:t>
    </dgm:pt>
    <dgm:pt modelId="{544BBEE3-F310-45DA-8761-BC577336D3F2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W związku z tym konsumenci szukają marek, które są oryginalne, autentyczne i trafne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6230E2FC-2C6D-41EB-9293-41CD72D62643}" type="parTrans" cxnId="{75895AF2-E1D5-4311-9798-58AA2793C568}">
      <dgm:prSet/>
      <dgm:spPr/>
      <dgm:t>
        <a:bodyPr/>
        <a:lstStyle/>
        <a:p>
          <a:endParaRPr lang="hr-HR"/>
        </a:p>
      </dgm:t>
    </dgm:pt>
    <dgm:pt modelId="{6186D302-93AD-4F22-9BFD-B602A820524A}" type="sibTrans" cxnId="{75895AF2-E1D5-4311-9798-58AA2793C568}">
      <dgm:prSet/>
      <dgm:spPr/>
      <dgm:t>
        <a:bodyPr/>
        <a:lstStyle/>
        <a:p>
          <a:endParaRPr lang="hr-HR"/>
        </a:p>
      </dgm:t>
    </dgm:pt>
    <dgm:pt modelId="{220D9CAC-DB8F-4D3E-B54A-78EB50BBA2AB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Autentyczność marek staje się kluczowa dla klientów</a:t>
          </a:r>
          <a:r>
            <a:rPr lang="en-GB" noProof="0" dirty="0" smtClean="0">
              <a:latin typeface="Segoe Print" panose="02000600000000000000" pitchFamily="2" charset="0"/>
            </a:rPr>
            <a:t> </a:t>
          </a:r>
          <a:r>
            <a:rPr lang="en-GB" noProof="0" dirty="0">
              <a:latin typeface="Segoe Print" panose="02000600000000000000" pitchFamily="2" charset="0"/>
            </a:rPr>
            <a:t>(Arnould &amp;Price, 2000; Beverland, 2005; Brown, Kozinets, &amp; Sherry,2003). </a:t>
          </a:r>
        </a:p>
      </dgm:t>
    </dgm:pt>
    <dgm:pt modelId="{7A7A74C7-BE4B-4D7C-B7EA-D7479B053E53}" type="parTrans" cxnId="{8AB53F8F-A195-40EE-9699-C15D39497D33}">
      <dgm:prSet/>
      <dgm:spPr/>
      <dgm:t>
        <a:bodyPr/>
        <a:lstStyle/>
        <a:p>
          <a:endParaRPr lang="hr-HR"/>
        </a:p>
      </dgm:t>
    </dgm:pt>
    <dgm:pt modelId="{89E771B1-1B94-46C1-B164-3EB478019818}" type="sibTrans" cxnId="{8AB53F8F-A195-40EE-9699-C15D39497D33}">
      <dgm:prSet/>
      <dgm:spPr/>
      <dgm:t>
        <a:bodyPr/>
        <a:lstStyle/>
        <a:p>
          <a:endParaRPr lang="hr-HR"/>
        </a:p>
      </dgm:t>
    </dgm:pt>
    <dgm:pt modelId="{DA12DD2F-6E2A-488C-8CC3-2DBAFD50B099}">
      <dgm:prSet/>
      <dgm:spPr/>
      <dgm:t>
        <a:bodyPr/>
        <a:lstStyle/>
        <a:p>
          <a:pPr rtl="0"/>
          <a:r>
            <a:rPr lang="pl-PL" noProof="0" dirty="0" smtClean="0">
              <a:solidFill>
                <a:schemeClr val="tx1"/>
              </a:solidFill>
              <a:latin typeface="Segoe Print" panose="02000600000000000000" pitchFamily="2" charset="0"/>
            </a:rPr>
            <a:t>W marketingu autentyczność opiera się na następujących elementach:</a:t>
          </a:r>
          <a:endParaRPr lang="en-GB" noProof="0" dirty="0">
            <a:solidFill>
              <a:schemeClr val="tx1"/>
            </a:solidFill>
            <a:latin typeface="Segoe Print" panose="02000600000000000000" pitchFamily="2" charset="0"/>
          </a:endParaRPr>
        </a:p>
      </dgm:t>
    </dgm:pt>
    <dgm:pt modelId="{3A7D8D1B-3D35-434B-9CA7-3502B2D40C19}" type="parTrans" cxnId="{7194A362-2F20-4185-9193-A1A8BBFD7C68}">
      <dgm:prSet/>
      <dgm:spPr/>
      <dgm:t>
        <a:bodyPr/>
        <a:lstStyle/>
        <a:p>
          <a:endParaRPr lang="hr-HR"/>
        </a:p>
      </dgm:t>
    </dgm:pt>
    <dgm:pt modelId="{A64987C6-D356-4128-BB64-050BF0004189}" type="sibTrans" cxnId="{7194A362-2F20-4185-9193-A1A8BBFD7C68}">
      <dgm:prSet/>
      <dgm:spPr/>
      <dgm:t>
        <a:bodyPr/>
        <a:lstStyle/>
        <a:p>
          <a:endParaRPr lang="hr-HR"/>
        </a:p>
      </dgm:t>
    </dgm:pt>
    <dgm:pt modelId="{D6CEF82A-36D1-4679-AA41-15CD383B3C07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Dziedzictwo – „od 1985” (ang. „</a:t>
          </a:r>
          <a:r>
            <a:rPr lang="pl-PL" noProof="0" dirty="0" err="1" smtClean="0">
              <a:latin typeface="Segoe Print" panose="02000600000000000000" pitchFamily="2" charset="0"/>
            </a:rPr>
            <a:t>since</a:t>
          </a:r>
          <a:r>
            <a:rPr lang="pl-PL" noProof="0" dirty="0" smtClean="0">
              <a:latin typeface="Segoe Print" panose="02000600000000000000" pitchFamily="2" charset="0"/>
            </a:rPr>
            <a:t> 1985”)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E562060B-59D4-4857-8FA9-31B85A15939A}" type="parTrans" cxnId="{7A87AE03-1F74-4876-9C41-CC2D2C6E4871}">
      <dgm:prSet/>
      <dgm:spPr/>
      <dgm:t>
        <a:bodyPr/>
        <a:lstStyle/>
        <a:p>
          <a:endParaRPr lang="hr-HR"/>
        </a:p>
      </dgm:t>
    </dgm:pt>
    <dgm:pt modelId="{5FFA5014-8B3F-4EB2-9954-5EFD7F9674DC}" type="sibTrans" cxnId="{7A87AE03-1F74-4876-9C41-CC2D2C6E4871}">
      <dgm:prSet/>
      <dgm:spPr/>
      <dgm:t>
        <a:bodyPr/>
        <a:lstStyle/>
        <a:p>
          <a:endParaRPr lang="hr-HR"/>
        </a:p>
      </dgm:t>
    </dgm:pt>
    <dgm:pt modelId="{FF5FEA3A-4254-44E8-8500-CC376F26B64A}">
      <dgm:prSet/>
      <dgm:spPr/>
      <dgm:t>
        <a:bodyPr/>
        <a:lstStyle/>
        <a:p>
          <a:pPr rtl="0"/>
          <a:r>
            <a:rPr lang="en-GB" noProof="0" dirty="0">
              <a:latin typeface="Segoe Print" panose="02000600000000000000" pitchFamily="2" charset="0"/>
            </a:rPr>
            <a:t>Etc.</a:t>
          </a:r>
        </a:p>
      </dgm:t>
    </dgm:pt>
    <dgm:pt modelId="{DAEA4A92-E423-49AC-8C77-9750A349A617}" type="parTrans" cxnId="{A9B4EBEF-B92F-4A83-B418-A6227988CFF4}">
      <dgm:prSet/>
      <dgm:spPr/>
      <dgm:t>
        <a:bodyPr/>
        <a:lstStyle/>
        <a:p>
          <a:endParaRPr lang="hr-HR"/>
        </a:p>
      </dgm:t>
    </dgm:pt>
    <dgm:pt modelId="{3BB9F385-D0A7-47B3-86E7-372848578B2D}" type="sibTrans" cxnId="{A9B4EBEF-B92F-4A83-B418-A6227988CFF4}">
      <dgm:prSet/>
      <dgm:spPr/>
      <dgm:t>
        <a:bodyPr/>
        <a:lstStyle/>
        <a:p>
          <a:endParaRPr lang="hr-HR"/>
        </a:p>
      </dgm:t>
    </dgm:pt>
    <dgm:pt modelId="{A3F0D7AF-89B1-4ED8-9A34-62B5C6C4DB3A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Pochodzenie </a:t>
          </a:r>
          <a:r>
            <a:rPr lang="pl-PL" noProof="0" dirty="0">
              <a:latin typeface="Segoe Print" panose="02000600000000000000" pitchFamily="2" charset="0"/>
            </a:rPr>
            <a:t>– „wyprodukowane w Polsce” (ang. „made in Croatia”)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445157A1-2FFF-4649-A974-782C2FF43F61}" type="parTrans" cxnId="{97EB6021-D47B-40E8-A6B2-F470C6C2C2FF}">
      <dgm:prSet/>
      <dgm:spPr/>
      <dgm:t>
        <a:bodyPr/>
        <a:lstStyle/>
        <a:p>
          <a:endParaRPr lang="pl-PL"/>
        </a:p>
      </dgm:t>
    </dgm:pt>
    <dgm:pt modelId="{2E6140AF-DFAA-4D3A-8428-553A8D2D9826}" type="sibTrans" cxnId="{97EB6021-D47B-40E8-A6B2-F470C6C2C2FF}">
      <dgm:prSet/>
      <dgm:spPr/>
      <dgm:t>
        <a:bodyPr/>
        <a:lstStyle/>
        <a:p>
          <a:endParaRPr lang="pl-PL"/>
        </a:p>
      </dgm:t>
    </dgm:pt>
    <dgm:pt modelId="{90575B3E-A9AA-4157-9722-5ACDA221B27C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Metody </a:t>
          </a:r>
          <a:r>
            <a:rPr lang="pl-PL" noProof="0" dirty="0">
              <a:latin typeface="Segoe Print" panose="02000600000000000000" pitchFamily="2" charset="0"/>
            </a:rPr>
            <a:t>produkcji – „ręcznie robione” (ang. „handmade”)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D8A682FD-ABDD-4B95-B6D9-CFC9B22CD70A}" type="parTrans" cxnId="{F7B3591C-FEDE-44A5-B17F-A46AC856A5F8}">
      <dgm:prSet/>
      <dgm:spPr/>
      <dgm:t>
        <a:bodyPr/>
        <a:lstStyle/>
        <a:p>
          <a:endParaRPr lang="pl-PL"/>
        </a:p>
      </dgm:t>
    </dgm:pt>
    <dgm:pt modelId="{00CD2CF8-4887-4CA9-84B7-682804292681}" type="sibTrans" cxnId="{F7B3591C-FEDE-44A5-B17F-A46AC856A5F8}">
      <dgm:prSet/>
      <dgm:spPr/>
      <dgm:t>
        <a:bodyPr/>
        <a:lstStyle/>
        <a:p>
          <a:endParaRPr lang="pl-PL"/>
        </a:p>
      </dgm:t>
    </dgm:pt>
    <dgm:pt modelId="{7A264CFE-213D-4BEF-AECE-74486D7D0FE7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Wiarygodność </a:t>
          </a:r>
          <a:r>
            <a:rPr lang="pl-PL" noProof="0" dirty="0">
              <a:latin typeface="Segoe Print" panose="02000600000000000000" pitchFamily="2" charset="0"/>
            </a:rPr>
            <a:t>– „niezawodny partner od….”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02A88EC9-8292-44B6-9880-EEB24F7F8421}" type="parTrans" cxnId="{AE4EB741-02D7-498A-964D-5F8E5A1F325D}">
      <dgm:prSet/>
      <dgm:spPr/>
      <dgm:t>
        <a:bodyPr/>
        <a:lstStyle/>
        <a:p>
          <a:endParaRPr lang="pl-PL"/>
        </a:p>
      </dgm:t>
    </dgm:pt>
    <dgm:pt modelId="{12545C84-0EE0-4219-820A-6C69CF747641}" type="sibTrans" cxnId="{AE4EB741-02D7-498A-964D-5F8E5A1F325D}">
      <dgm:prSet/>
      <dgm:spPr/>
      <dgm:t>
        <a:bodyPr/>
        <a:lstStyle/>
        <a:p>
          <a:endParaRPr lang="pl-PL"/>
        </a:p>
      </dgm:t>
    </dgm:pt>
    <dgm:pt modelId="{93C50669-3A14-4241-B9B0-9C8A8CFC1CE7}" type="pres">
      <dgm:prSet presAssocID="{9CBB8C06-9000-4A9F-A911-50DADC5B7D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C0775AD-FD4D-45FD-8556-0819F8385117}" type="pres">
      <dgm:prSet presAssocID="{09D5EA16-3F55-44DD-8D88-8CE495C0F4F1}" presName="parentLin" presStyleCnt="0"/>
      <dgm:spPr/>
    </dgm:pt>
    <dgm:pt modelId="{C63A8531-4D38-45BC-B5CE-14D3808C3B7C}" type="pres">
      <dgm:prSet presAssocID="{09D5EA16-3F55-44DD-8D88-8CE495C0F4F1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5F3D4189-FE8B-4C98-BFEE-A31A6421E49E}" type="pres">
      <dgm:prSet presAssocID="{09D5EA16-3F55-44DD-8D88-8CE495C0F4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EDEE0E-801D-4BB5-8CE5-BB5EB719DDA6}" type="pres">
      <dgm:prSet presAssocID="{09D5EA16-3F55-44DD-8D88-8CE495C0F4F1}" presName="negativeSpace" presStyleCnt="0"/>
      <dgm:spPr/>
    </dgm:pt>
    <dgm:pt modelId="{699943DE-40F9-4005-B621-AD5702D654BE}" type="pres">
      <dgm:prSet presAssocID="{09D5EA16-3F55-44DD-8D88-8CE495C0F4F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A827A5-4CD1-4718-931D-7D8CD75D042B}" type="pres">
      <dgm:prSet presAssocID="{5FB9E552-06D9-4BFC-B09C-5988B4784F1E}" presName="spaceBetweenRectangles" presStyleCnt="0"/>
      <dgm:spPr/>
    </dgm:pt>
    <dgm:pt modelId="{263B02CE-701B-48F5-94F0-BAD070984900}" type="pres">
      <dgm:prSet presAssocID="{DA12DD2F-6E2A-488C-8CC3-2DBAFD50B099}" presName="parentLin" presStyleCnt="0"/>
      <dgm:spPr/>
    </dgm:pt>
    <dgm:pt modelId="{E205970A-3E0F-49FC-9962-312D020FAF82}" type="pres">
      <dgm:prSet presAssocID="{DA12DD2F-6E2A-488C-8CC3-2DBAFD50B099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909C4E2E-4622-43FF-BFA6-9D132E802D5D}" type="pres">
      <dgm:prSet presAssocID="{DA12DD2F-6E2A-488C-8CC3-2DBAFD50B099}" presName="parentText" presStyleLbl="node1" presStyleIdx="1" presStyleCnt="2" custScaleX="97125" custScaleY="968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9C3318-F12C-4BA5-96A0-CA1D3D49B0DA}" type="pres">
      <dgm:prSet presAssocID="{DA12DD2F-6E2A-488C-8CC3-2DBAFD50B099}" presName="negativeSpace" presStyleCnt="0"/>
      <dgm:spPr/>
    </dgm:pt>
    <dgm:pt modelId="{D091F5F9-453D-4706-86AE-5C04EFDCE4E2}" type="pres">
      <dgm:prSet presAssocID="{DA12DD2F-6E2A-488C-8CC3-2DBAFD50B09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D3BA18-9740-46B1-90C2-AF6ED5F62E8B}" type="presOf" srcId="{09D5EA16-3F55-44DD-8D88-8CE495C0F4F1}" destId="{C63A8531-4D38-45BC-B5CE-14D3808C3B7C}" srcOrd="0" destOrd="0" presId="urn:microsoft.com/office/officeart/2005/8/layout/list1"/>
    <dgm:cxn modelId="{97EB6021-D47B-40E8-A6B2-F470C6C2C2FF}" srcId="{DA12DD2F-6E2A-488C-8CC3-2DBAFD50B099}" destId="{A3F0D7AF-89B1-4ED8-9A34-62B5C6C4DB3A}" srcOrd="1" destOrd="0" parTransId="{445157A1-2FFF-4649-A974-782C2FF43F61}" sibTransId="{2E6140AF-DFAA-4D3A-8428-553A8D2D9826}"/>
    <dgm:cxn modelId="{45458F33-58B1-446F-BACE-280757F4A32F}" type="presOf" srcId="{544BBEE3-F310-45DA-8761-BC577336D3F2}" destId="{699943DE-40F9-4005-B621-AD5702D654BE}" srcOrd="0" destOrd="1" presId="urn:microsoft.com/office/officeart/2005/8/layout/list1"/>
    <dgm:cxn modelId="{A0B67364-0ABE-4C56-9D45-0A9D857B15FD}" type="presOf" srcId="{9CBB8C06-9000-4A9F-A911-50DADC5B7D5A}" destId="{93C50669-3A14-4241-B9B0-9C8A8CFC1CE7}" srcOrd="0" destOrd="0" presId="urn:microsoft.com/office/officeart/2005/8/layout/list1"/>
    <dgm:cxn modelId="{F7B3591C-FEDE-44A5-B17F-A46AC856A5F8}" srcId="{DA12DD2F-6E2A-488C-8CC3-2DBAFD50B099}" destId="{90575B3E-A9AA-4157-9722-5ACDA221B27C}" srcOrd="2" destOrd="0" parTransId="{D8A682FD-ABDD-4B95-B6D9-CFC9B22CD70A}" sibTransId="{00CD2CF8-4887-4CA9-84B7-682804292681}"/>
    <dgm:cxn modelId="{642B0E1C-BF9A-4D7E-958A-7108D05E0436}" type="presOf" srcId="{09D5EA16-3F55-44DD-8D88-8CE495C0F4F1}" destId="{5F3D4189-FE8B-4C98-BFEE-A31A6421E49E}" srcOrd="1" destOrd="0" presId="urn:microsoft.com/office/officeart/2005/8/layout/list1"/>
    <dgm:cxn modelId="{75895AF2-E1D5-4311-9798-58AA2793C568}" srcId="{09D5EA16-3F55-44DD-8D88-8CE495C0F4F1}" destId="{544BBEE3-F310-45DA-8761-BC577336D3F2}" srcOrd="1" destOrd="0" parTransId="{6230E2FC-2C6D-41EB-9293-41CD72D62643}" sibTransId="{6186D302-93AD-4F22-9BFD-B602A820524A}"/>
    <dgm:cxn modelId="{7194A362-2F20-4185-9193-A1A8BBFD7C68}" srcId="{9CBB8C06-9000-4A9F-A911-50DADC5B7D5A}" destId="{DA12DD2F-6E2A-488C-8CC3-2DBAFD50B099}" srcOrd="1" destOrd="0" parTransId="{3A7D8D1B-3D35-434B-9CA7-3502B2D40C19}" sibTransId="{A64987C6-D356-4128-BB64-050BF0004189}"/>
    <dgm:cxn modelId="{FA06C192-B982-4F0B-B439-4EA3B25AE11B}" srcId="{09D5EA16-3F55-44DD-8D88-8CE495C0F4F1}" destId="{33D74749-A0AD-4037-8578-D0072413520D}" srcOrd="0" destOrd="0" parTransId="{5C0C5D08-3FE1-48A2-8216-36B02BBC96E2}" sibTransId="{1EBF2F58-F2C0-495D-932B-A6B7176FF4C4}"/>
    <dgm:cxn modelId="{65F7FEB4-25F5-4E10-B278-A95A64522159}" type="presOf" srcId="{33D74749-A0AD-4037-8578-D0072413520D}" destId="{699943DE-40F9-4005-B621-AD5702D654BE}" srcOrd="0" destOrd="0" presId="urn:microsoft.com/office/officeart/2005/8/layout/list1"/>
    <dgm:cxn modelId="{0968D239-3B0E-49E1-97D2-F87D0EFF071F}" type="presOf" srcId="{DA12DD2F-6E2A-488C-8CC3-2DBAFD50B099}" destId="{909C4E2E-4622-43FF-BFA6-9D132E802D5D}" srcOrd="1" destOrd="0" presId="urn:microsoft.com/office/officeart/2005/8/layout/list1"/>
    <dgm:cxn modelId="{8AB53F8F-A195-40EE-9699-C15D39497D33}" srcId="{09D5EA16-3F55-44DD-8D88-8CE495C0F4F1}" destId="{220D9CAC-DB8F-4D3E-B54A-78EB50BBA2AB}" srcOrd="2" destOrd="0" parTransId="{7A7A74C7-BE4B-4D7C-B7EA-D7479B053E53}" sibTransId="{89E771B1-1B94-46C1-B164-3EB478019818}"/>
    <dgm:cxn modelId="{6C84D5BA-4FD5-4148-9162-6CDBEDB16668}" type="presOf" srcId="{7A264CFE-213D-4BEF-AECE-74486D7D0FE7}" destId="{D091F5F9-453D-4706-86AE-5C04EFDCE4E2}" srcOrd="0" destOrd="3" presId="urn:microsoft.com/office/officeart/2005/8/layout/list1"/>
    <dgm:cxn modelId="{D11D2AD2-F41C-474C-96E6-A3B3083581AA}" type="presOf" srcId="{A3F0D7AF-89B1-4ED8-9A34-62B5C6C4DB3A}" destId="{D091F5F9-453D-4706-86AE-5C04EFDCE4E2}" srcOrd="0" destOrd="1" presId="urn:microsoft.com/office/officeart/2005/8/layout/list1"/>
    <dgm:cxn modelId="{89D074BA-F43A-43D4-B260-4DEFA6F50888}" type="presOf" srcId="{220D9CAC-DB8F-4D3E-B54A-78EB50BBA2AB}" destId="{699943DE-40F9-4005-B621-AD5702D654BE}" srcOrd="0" destOrd="2" presId="urn:microsoft.com/office/officeart/2005/8/layout/list1"/>
    <dgm:cxn modelId="{7A87AE03-1F74-4876-9C41-CC2D2C6E4871}" srcId="{DA12DD2F-6E2A-488C-8CC3-2DBAFD50B099}" destId="{D6CEF82A-36D1-4679-AA41-15CD383B3C07}" srcOrd="0" destOrd="0" parTransId="{E562060B-59D4-4857-8FA9-31B85A15939A}" sibTransId="{5FFA5014-8B3F-4EB2-9954-5EFD7F9674DC}"/>
    <dgm:cxn modelId="{196AB961-4918-4ED9-B36D-1B3D47F5BE73}" srcId="{9CBB8C06-9000-4A9F-A911-50DADC5B7D5A}" destId="{09D5EA16-3F55-44DD-8D88-8CE495C0F4F1}" srcOrd="0" destOrd="0" parTransId="{B797C433-AB84-4D08-8046-9F2AB8F41908}" sibTransId="{5FB9E552-06D9-4BFC-B09C-5988B4784F1E}"/>
    <dgm:cxn modelId="{C8F5BD5A-8623-495F-BB28-C5799FCE95BE}" type="presOf" srcId="{DA12DD2F-6E2A-488C-8CC3-2DBAFD50B099}" destId="{E205970A-3E0F-49FC-9962-312D020FAF82}" srcOrd="0" destOrd="0" presId="urn:microsoft.com/office/officeart/2005/8/layout/list1"/>
    <dgm:cxn modelId="{AE4EB741-02D7-498A-964D-5F8E5A1F325D}" srcId="{DA12DD2F-6E2A-488C-8CC3-2DBAFD50B099}" destId="{7A264CFE-213D-4BEF-AECE-74486D7D0FE7}" srcOrd="3" destOrd="0" parTransId="{02A88EC9-8292-44B6-9880-EEB24F7F8421}" sibTransId="{12545C84-0EE0-4219-820A-6C69CF747641}"/>
    <dgm:cxn modelId="{DF293630-8892-416E-8553-A3361B73F98F}" type="presOf" srcId="{D6CEF82A-36D1-4679-AA41-15CD383B3C07}" destId="{D091F5F9-453D-4706-86AE-5C04EFDCE4E2}" srcOrd="0" destOrd="0" presId="urn:microsoft.com/office/officeart/2005/8/layout/list1"/>
    <dgm:cxn modelId="{A9B4EBEF-B92F-4A83-B418-A6227988CFF4}" srcId="{DA12DD2F-6E2A-488C-8CC3-2DBAFD50B099}" destId="{FF5FEA3A-4254-44E8-8500-CC376F26B64A}" srcOrd="4" destOrd="0" parTransId="{DAEA4A92-E423-49AC-8C77-9750A349A617}" sibTransId="{3BB9F385-D0A7-47B3-86E7-372848578B2D}"/>
    <dgm:cxn modelId="{8D0851E0-44D9-4A2C-A437-E2C6FFCFA33C}" type="presOf" srcId="{FF5FEA3A-4254-44E8-8500-CC376F26B64A}" destId="{D091F5F9-453D-4706-86AE-5C04EFDCE4E2}" srcOrd="0" destOrd="4" presId="urn:microsoft.com/office/officeart/2005/8/layout/list1"/>
    <dgm:cxn modelId="{642ECD4F-4774-416B-BB57-86C361DB344C}" type="presOf" srcId="{90575B3E-A9AA-4157-9722-5ACDA221B27C}" destId="{D091F5F9-453D-4706-86AE-5C04EFDCE4E2}" srcOrd="0" destOrd="2" presId="urn:microsoft.com/office/officeart/2005/8/layout/list1"/>
    <dgm:cxn modelId="{5B16D8DE-C465-41C0-8216-744FFCC64445}" type="presParOf" srcId="{93C50669-3A14-4241-B9B0-9C8A8CFC1CE7}" destId="{DC0775AD-FD4D-45FD-8556-0819F8385117}" srcOrd="0" destOrd="0" presId="urn:microsoft.com/office/officeart/2005/8/layout/list1"/>
    <dgm:cxn modelId="{BDCDCA12-5996-4C71-9079-6B3AAA44F629}" type="presParOf" srcId="{DC0775AD-FD4D-45FD-8556-0819F8385117}" destId="{C63A8531-4D38-45BC-B5CE-14D3808C3B7C}" srcOrd="0" destOrd="0" presId="urn:microsoft.com/office/officeart/2005/8/layout/list1"/>
    <dgm:cxn modelId="{ABD050B4-D513-4600-9DCA-A3EB55209501}" type="presParOf" srcId="{DC0775AD-FD4D-45FD-8556-0819F8385117}" destId="{5F3D4189-FE8B-4C98-BFEE-A31A6421E49E}" srcOrd="1" destOrd="0" presId="urn:microsoft.com/office/officeart/2005/8/layout/list1"/>
    <dgm:cxn modelId="{0407E81A-7422-4BF7-9EEF-860642A0941B}" type="presParOf" srcId="{93C50669-3A14-4241-B9B0-9C8A8CFC1CE7}" destId="{E8EDEE0E-801D-4BB5-8CE5-BB5EB719DDA6}" srcOrd="1" destOrd="0" presId="urn:microsoft.com/office/officeart/2005/8/layout/list1"/>
    <dgm:cxn modelId="{18F20342-3A84-4319-9D3D-DABBAE2F909A}" type="presParOf" srcId="{93C50669-3A14-4241-B9B0-9C8A8CFC1CE7}" destId="{699943DE-40F9-4005-B621-AD5702D654BE}" srcOrd="2" destOrd="0" presId="urn:microsoft.com/office/officeart/2005/8/layout/list1"/>
    <dgm:cxn modelId="{11D8568D-479C-4D6B-B516-F9E917DA38F3}" type="presParOf" srcId="{93C50669-3A14-4241-B9B0-9C8A8CFC1CE7}" destId="{38A827A5-4CD1-4718-931D-7D8CD75D042B}" srcOrd="3" destOrd="0" presId="urn:microsoft.com/office/officeart/2005/8/layout/list1"/>
    <dgm:cxn modelId="{5B3F2FD9-5075-437F-8979-F071A3E50D8D}" type="presParOf" srcId="{93C50669-3A14-4241-B9B0-9C8A8CFC1CE7}" destId="{263B02CE-701B-48F5-94F0-BAD070984900}" srcOrd="4" destOrd="0" presId="urn:microsoft.com/office/officeart/2005/8/layout/list1"/>
    <dgm:cxn modelId="{3B86AB5C-B202-4270-9825-A244BBBCA546}" type="presParOf" srcId="{263B02CE-701B-48F5-94F0-BAD070984900}" destId="{E205970A-3E0F-49FC-9962-312D020FAF82}" srcOrd="0" destOrd="0" presId="urn:microsoft.com/office/officeart/2005/8/layout/list1"/>
    <dgm:cxn modelId="{99DED584-118C-4698-B8F0-4171950C3216}" type="presParOf" srcId="{263B02CE-701B-48F5-94F0-BAD070984900}" destId="{909C4E2E-4622-43FF-BFA6-9D132E802D5D}" srcOrd="1" destOrd="0" presId="urn:microsoft.com/office/officeart/2005/8/layout/list1"/>
    <dgm:cxn modelId="{1459A39F-367C-42FD-B011-285BD6F6919C}" type="presParOf" srcId="{93C50669-3A14-4241-B9B0-9C8A8CFC1CE7}" destId="{709C3318-F12C-4BA5-96A0-CA1D3D49B0DA}" srcOrd="5" destOrd="0" presId="urn:microsoft.com/office/officeart/2005/8/layout/list1"/>
    <dgm:cxn modelId="{C326FDE7-0791-4746-A5AC-74190A897CA6}" type="presParOf" srcId="{93C50669-3A14-4241-B9B0-9C8A8CFC1CE7}" destId="{D091F5F9-453D-4706-86AE-5C04EFDCE4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C406B2E-308E-4BD3-9E5D-C20228276BD0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93D021F0-F8B0-4A0C-893E-54EA217B9688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Autentyczność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F6909110-62F6-414D-A3AB-92A42113B2B6}" type="parTrans" cxnId="{8D079A42-59CC-4EAE-A0AF-8079BEF45C99}">
      <dgm:prSet/>
      <dgm:spPr/>
      <dgm:t>
        <a:bodyPr/>
        <a:lstStyle/>
        <a:p>
          <a:endParaRPr lang="hr-HR"/>
        </a:p>
      </dgm:t>
    </dgm:pt>
    <dgm:pt modelId="{3140D795-9C1B-4349-9780-70B25DE0E345}" type="sibTrans" cxnId="{8D079A42-59CC-4EAE-A0AF-8079BEF45C99}">
      <dgm:prSet/>
      <dgm:spPr/>
      <dgm:t>
        <a:bodyPr/>
        <a:lstStyle/>
        <a:p>
          <a:endParaRPr lang="hr-HR"/>
        </a:p>
      </dgm:t>
    </dgm:pt>
    <dgm:pt modelId="{25097E97-6FA7-42F7-852A-8DFD4B69C1B9}" type="pres">
      <dgm:prSet presAssocID="{0C406B2E-308E-4BD3-9E5D-C20228276B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BA4C49-05E2-4348-AB44-FD7749E42891}" type="pres">
      <dgm:prSet presAssocID="{93D021F0-F8B0-4A0C-893E-54EA217B96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4017EF-9A1B-4447-AED4-81923E6AF8FE}" type="presOf" srcId="{93D021F0-F8B0-4A0C-893E-54EA217B9688}" destId="{25BA4C49-05E2-4348-AB44-FD7749E42891}" srcOrd="0" destOrd="0" presId="urn:microsoft.com/office/officeart/2005/8/layout/vList2"/>
    <dgm:cxn modelId="{0AA96CBC-D563-47F8-93F0-537784D7BD0E}" type="presOf" srcId="{0C406B2E-308E-4BD3-9E5D-C20228276BD0}" destId="{25097E97-6FA7-42F7-852A-8DFD4B69C1B9}" srcOrd="0" destOrd="0" presId="urn:microsoft.com/office/officeart/2005/8/layout/vList2"/>
    <dgm:cxn modelId="{8D079A42-59CC-4EAE-A0AF-8079BEF45C99}" srcId="{0C406B2E-308E-4BD3-9E5D-C20228276BD0}" destId="{93D021F0-F8B0-4A0C-893E-54EA217B9688}" srcOrd="0" destOrd="0" parTransId="{F6909110-62F6-414D-A3AB-92A42113B2B6}" sibTransId="{3140D795-9C1B-4349-9780-70B25DE0E345}"/>
    <dgm:cxn modelId="{299C7D28-4062-47CF-BBE5-60A69B914B83}" type="presParOf" srcId="{25097E97-6FA7-42F7-852A-8DFD4B69C1B9}" destId="{25BA4C49-05E2-4348-AB44-FD7749E42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BB8C06-9000-4A9F-A911-50DADC5B7D5A}" type="doc">
      <dgm:prSet loTypeId="urn:microsoft.com/office/officeart/2005/8/layout/h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7DA27B0E-DEB6-465A-A106-E5B4B672967A}">
      <dgm:prSet/>
      <dgm:spPr/>
      <dgm:t>
        <a:bodyPr/>
        <a:lstStyle/>
        <a:p>
          <a:r>
            <a:rPr lang="pl-PL" dirty="0" smtClean="0">
              <a:latin typeface="Segoe Print" panose="02000600000000000000" pitchFamily="2" charset="0"/>
            </a:rPr>
            <a:t>Najlepszym sposobem na pokazanie autentyczności jest… bycie autentycznym!</a:t>
          </a:r>
          <a:endParaRPr lang="hr-HR" dirty="0">
            <a:latin typeface="Segoe Print" panose="02000600000000000000" pitchFamily="2" charset="0"/>
          </a:endParaRPr>
        </a:p>
      </dgm:t>
    </dgm:pt>
    <dgm:pt modelId="{61CBC872-4A9F-4B8E-B5AD-BCAB74A477EC}" type="parTrans" cxnId="{F310A73D-B62A-491C-A9EB-6257F17A5759}">
      <dgm:prSet/>
      <dgm:spPr/>
      <dgm:t>
        <a:bodyPr/>
        <a:lstStyle/>
        <a:p>
          <a:endParaRPr lang="hr-HR"/>
        </a:p>
      </dgm:t>
    </dgm:pt>
    <dgm:pt modelId="{051887BD-6DA0-4B98-B3E6-405BB285F1E4}" type="sibTrans" cxnId="{F310A73D-B62A-491C-A9EB-6257F17A5759}">
      <dgm:prSet/>
      <dgm:spPr/>
      <dgm:t>
        <a:bodyPr/>
        <a:lstStyle/>
        <a:p>
          <a:endParaRPr lang="hr-HR"/>
        </a:p>
      </dgm:t>
    </dgm:pt>
    <dgm:pt modelId="{93FD27AC-0EFF-4250-A356-00EA810D3BF8}">
      <dgm:prSet/>
      <dgm:spPr/>
      <dgm:t>
        <a:bodyPr/>
        <a:lstStyle/>
        <a:p>
          <a:pPr marL="6350" indent="0"/>
          <a:r>
            <a:rPr lang="pl-PL" noProof="0" dirty="0" smtClean="0">
              <a:latin typeface="Segoe Print" panose="02000600000000000000" pitchFamily="2" charset="0"/>
            </a:rPr>
            <a:t>Zbadaj cel i obietnicę złożoną klientom.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91A9C6A7-FAD9-4562-9BEB-4D1308B9F1F5}" type="parTrans" cxnId="{48493C5E-8C0F-4950-B791-1A1AEDB2C787}">
      <dgm:prSet/>
      <dgm:spPr/>
      <dgm:t>
        <a:bodyPr/>
        <a:lstStyle/>
        <a:p>
          <a:endParaRPr lang="hr-HR"/>
        </a:p>
      </dgm:t>
    </dgm:pt>
    <dgm:pt modelId="{87FF4CAD-37F7-4EDC-BC23-9DE5BFF376DE}" type="sibTrans" cxnId="{48493C5E-8C0F-4950-B791-1A1AEDB2C787}">
      <dgm:prSet/>
      <dgm:spPr/>
      <dgm:t>
        <a:bodyPr/>
        <a:lstStyle/>
        <a:p>
          <a:endParaRPr lang="hr-HR"/>
        </a:p>
      </dgm:t>
    </dgm:pt>
    <dgm:pt modelId="{F30A7DE8-E90B-4D64-9BEE-CAC47CDB96BE}">
      <dgm:prSet/>
      <dgm:spPr/>
      <dgm:t>
        <a:bodyPr/>
        <a:lstStyle/>
        <a:p>
          <a:pPr marL="6350" indent="0"/>
          <a:r>
            <a:rPr lang="pl-PL" noProof="0" dirty="0" smtClean="0">
              <a:latin typeface="Segoe Print" panose="02000600000000000000" pitchFamily="2" charset="0"/>
            </a:rPr>
            <a:t>Autentyczność </a:t>
          </a:r>
          <a:r>
            <a:rPr lang="pl-PL" noProof="0" dirty="0">
              <a:latin typeface="Segoe Print" panose="02000600000000000000" pitchFamily="2" charset="0"/>
            </a:rPr>
            <a:t>wynika z wyraźnie określonych podstawowych wartości.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D073BC4A-8BA3-4C2B-B009-E9EAD38DC738}" type="parTrans" cxnId="{8341ACC4-2B10-4670-8098-2D13E9875260}">
      <dgm:prSet/>
      <dgm:spPr/>
      <dgm:t>
        <a:bodyPr/>
        <a:lstStyle/>
        <a:p>
          <a:endParaRPr lang="pl-PL"/>
        </a:p>
      </dgm:t>
    </dgm:pt>
    <dgm:pt modelId="{8B44414A-F3E4-4AA9-ACFA-31084ADCC675}" type="sibTrans" cxnId="{8341ACC4-2B10-4670-8098-2D13E9875260}">
      <dgm:prSet/>
      <dgm:spPr/>
      <dgm:t>
        <a:bodyPr/>
        <a:lstStyle/>
        <a:p>
          <a:endParaRPr lang="pl-PL"/>
        </a:p>
      </dgm:t>
    </dgm:pt>
    <dgm:pt modelId="{F265A342-0247-4159-87D5-786A8EF73FFD}">
      <dgm:prSet/>
      <dgm:spPr/>
      <dgm:t>
        <a:bodyPr/>
        <a:lstStyle/>
        <a:p>
          <a:pPr marL="539750" indent="0"/>
          <a:r>
            <a:rPr lang="pl-PL" noProof="0" dirty="0" smtClean="0">
              <a:latin typeface="Segoe Print" panose="02000600000000000000" pitchFamily="2" charset="0"/>
            </a:rPr>
            <a:t>Zbadaj </a:t>
          </a:r>
          <a:r>
            <a:rPr lang="pl-PL" noProof="0" dirty="0">
              <a:latin typeface="Segoe Print" panose="02000600000000000000" pitchFamily="2" charset="0"/>
            </a:rPr>
            <a:t>wartości swojej marki I zobacz, czy faktycznie są one realizowane każdego dnia.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19D2CD20-53AC-4F72-85D8-A96F69E9F8E3}" type="parTrans" cxnId="{0BAFE14E-6AE2-45C5-A8B8-8C0186FB6AD5}">
      <dgm:prSet/>
      <dgm:spPr/>
      <dgm:t>
        <a:bodyPr/>
        <a:lstStyle/>
        <a:p>
          <a:endParaRPr lang="pl-PL"/>
        </a:p>
      </dgm:t>
    </dgm:pt>
    <dgm:pt modelId="{03A6760C-024E-4DAA-AF55-8072B343C399}" type="sibTrans" cxnId="{0BAFE14E-6AE2-45C5-A8B8-8C0186FB6AD5}">
      <dgm:prSet/>
      <dgm:spPr/>
      <dgm:t>
        <a:bodyPr/>
        <a:lstStyle/>
        <a:p>
          <a:endParaRPr lang="pl-PL"/>
        </a:p>
      </dgm:t>
    </dgm:pt>
    <dgm:pt modelId="{D4001644-D0FF-481E-B895-0BCF4AECA4EC}">
      <dgm:prSet/>
      <dgm:spPr/>
      <dgm:t>
        <a:bodyPr/>
        <a:lstStyle/>
        <a:p>
          <a:pPr marL="6350" indent="0"/>
          <a:r>
            <a:rPr lang="pl-PL" noProof="0" dirty="0" smtClean="0">
              <a:latin typeface="Segoe Print" panose="02000600000000000000" pitchFamily="2" charset="0"/>
            </a:rPr>
            <a:t>Dbaj </a:t>
          </a:r>
          <a:r>
            <a:rPr lang="pl-PL" noProof="0" dirty="0">
              <a:latin typeface="Segoe Print" panose="02000600000000000000" pitchFamily="2" charset="0"/>
            </a:rPr>
            <a:t>o jakość, obsługę…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60E04F90-5C82-42AE-AB2C-D6B7BD5C92EE}" type="parTrans" cxnId="{9A1C2733-7BD3-430E-9B5C-860841826651}">
      <dgm:prSet/>
      <dgm:spPr/>
      <dgm:t>
        <a:bodyPr/>
        <a:lstStyle/>
        <a:p>
          <a:endParaRPr lang="pl-PL"/>
        </a:p>
      </dgm:t>
    </dgm:pt>
    <dgm:pt modelId="{0C4EFD7F-FCE8-4646-B519-F67FECBCEF41}" type="sibTrans" cxnId="{9A1C2733-7BD3-430E-9B5C-860841826651}">
      <dgm:prSet/>
      <dgm:spPr/>
      <dgm:t>
        <a:bodyPr/>
        <a:lstStyle/>
        <a:p>
          <a:endParaRPr lang="pl-PL"/>
        </a:p>
      </dgm:t>
    </dgm:pt>
    <dgm:pt modelId="{B6B0C65F-300D-456D-BC0A-559424F335D7}">
      <dgm:prSet/>
      <dgm:spPr/>
      <dgm:t>
        <a:bodyPr/>
        <a:lstStyle/>
        <a:p>
          <a:pPr marL="6350" indent="0"/>
          <a:r>
            <a:rPr lang="pl-PL" noProof="0" dirty="0" smtClean="0">
              <a:latin typeface="Segoe Print" panose="02000600000000000000" pitchFamily="2" charset="0"/>
            </a:rPr>
            <a:t>Buduj </a:t>
          </a:r>
          <a:r>
            <a:rPr lang="pl-PL" noProof="0" dirty="0">
              <a:latin typeface="Segoe Print" panose="02000600000000000000" pitchFamily="2" charset="0"/>
            </a:rPr>
            <a:t>zaufanie i traktuj klientów z szacunkiem</a:t>
          </a:r>
          <a:endParaRPr lang="pl-PL" noProof="0" dirty="0">
            <a:latin typeface="Segoe Print" panose="02000600000000000000" pitchFamily="2" charset="0"/>
          </a:endParaRPr>
        </a:p>
      </dgm:t>
    </dgm:pt>
    <dgm:pt modelId="{B886D492-7FA7-4835-8976-68A10648D9B9}" type="parTrans" cxnId="{6A37C6A3-C660-4E49-B84B-E07F1EC007A2}">
      <dgm:prSet/>
      <dgm:spPr/>
      <dgm:t>
        <a:bodyPr/>
        <a:lstStyle/>
        <a:p>
          <a:endParaRPr lang="pl-PL"/>
        </a:p>
      </dgm:t>
    </dgm:pt>
    <dgm:pt modelId="{FB5CCA8D-674A-4482-A31F-E76591A41EF1}" type="sibTrans" cxnId="{6A37C6A3-C660-4E49-B84B-E07F1EC007A2}">
      <dgm:prSet/>
      <dgm:spPr/>
      <dgm:t>
        <a:bodyPr/>
        <a:lstStyle/>
        <a:p>
          <a:endParaRPr lang="pl-PL"/>
        </a:p>
      </dgm:t>
    </dgm:pt>
    <dgm:pt modelId="{9A7D3DF0-109E-49E1-BD52-3923177BA0F2}" type="pres">
      <dgm:prSet presAssocID="{9CBB8C06-9000-4A9F-A911-50DADC5B7D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568CC45-099A-46EF-B206-604235B951E3}" type="pres">
      <dgm:prSet presAssocID="{7DA27B0E-DEB6-465A-A106-E5B4B672967A}" presName="composite" presStyleCnt="0"/>
      <dgm:spPr/>
    </dgm:pt>
    <dgm:pt modelId="{FD816B9F-1627-46D5-B707-E3B38C4B90F1}" type="pres">
      <dgm:prSet presAssocID="{7DA27B0E-DEB6-465A-A106-E5B4B672967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38812-ED54-45D2-9D50-EBB699C65B62}" type="pres">
      <dgm:prSet presAssocID="{7DA27B0E-DEB6-465A-A106-E5B4B672967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37C6A3-C660-4E49-B84B-E07F1EC007A2}" srcId="{7DA27B0E-DEB6-465A-A106-E5B4B672967A}" destId="{B6B0C65F-300D-456D-BC0A-559424F335D7}" srcOrd="4" destOrd="0" parTransId="{B886D492-7FA7-4835-8976-68A10648D9B9}" sibTransId="{FB5CCA8D-674A-4482-A31F-E76591A41EF1}"/>
    <dgm:cxn modelId="{0C9E62C0-9D08-40AE-A397-489D033039B2}" type="presOf" srcId="{F30A7DE8-E90B-4D64-9BEE-CAC47CDB96BE}" destId="{3D438812-ED54-45D2-9D50-EBB699C65B62}" srcOrd="0" destOrd="1" presId="urn:microsoft.com/office/officeart/2005/8/layout/hList1"/>
    <dgm:cxn modelId="{0BAFE14E-6AE2-45C5-A8B8-8C0186FB6AD5}" srcId="{7DA27B0E-DEB6-465A-A106-E5B4B672967A}" destId="{F265A342-0247-4159-87D5-786A8EF73FFD}" srcOrd="2" destOrd="0" parTransId="{19D2CD20-53AC-4F72-85D8-A96F69E9F8E3}" sibTransId="{03A6760C-024E-4DAA-AF55-8072B343C399}"/>
    <dgm:cxn modelId="{9A1C2733-7BD3-430E-9B5C-860841826651}" srcId="{7DA27B0E-DEB6-465A-A106-E5B4B672967A}" destId="{D4001644-D0FF-481E-B895-0BCF4AECA4EC}" srcOrd="3" destOrd="0" parTransId="{60E04F90-5C82-42AE-AB2C-D6B7BD5C92EE}" sibTransId="{0C4EFD7F-FCE8-4646-B519-F67FECBCEF41}"/>
    <dgm:cxn modelId="{48493C5E-8C0F-4950-B791-1A1AEDB2C787}" srcId="{7DA27B0E-DEB6-465A-A106-E5B4B672967A}" destId="{93FD27AC-0EFF-4250-A356-00EA810D3BF8}" srcOrd="0" destOrd="0" parTransId="{91A9C6A7-FAD9-4562-9BEB-4D1308B9F1F5}" sibTransId="{87FF4CAD-37F7-4EDC-BC23-9DE5BFF376DE}"/>
    <dgm:cxn modelId="{8341ACC4-2B10-4670-8098-2D13E9875260}" srcId="{7DA27B0E-DEB6-465A-A106-E5B4B672967A}" destId="{F30A7DE8-E90B-4D64-9BEE-CAC47CDB96BE}" srcOrd="1" destOrd="0" parTransId="{D073BC4A-8BA3-4C2B-B009-E9EAD38DC738}" sibTransId="{8B44414A-F3E4-4AA9-ACFA-31084ADCC675}"/>
    <dgm:cxn modelId="{5A0256DB-CBA3-4FC0-AFA4-065FBA20705E}" type="presOf" srcId="{7DA27B0E-DEB6-465A-A106-E5B4B672967A}" destId="{FD816B9F-1627-46D5-B707-E3B38C4B90F1}" srcOrd="0" destOrd="0" presId="urn:microsoft.com/office/officeart/2005/8/layout/hList1"/>
    <dgm:cxn modelId="{8B0CE724-FEB6-47A5-85DD-B473984C4D55}" type="presOf" srcId="{93FD27AC-0EFF-4250-A356-00EA810D3BF8}" destId="{3D438812-ED54-45D2-9D50-EBB699C65B62}" srcOrd="0" destOrd="0" presId="urn:microsoft.com/office/officeart/2005/8/layout/hList1"/>
    <dgm:cxn modelId="{F310A73D-B62A-491C-A9EB-6257F17A5759}" srcId="{9CBB8C06-9000-4A9F-A911-50DADC5B7D5A}" destId="{7DA27B0E-DEB6-465A-A106-E5B4B672967A}" srcOrd="0" destOrd="0" parTransId="{61CBC872-4A9F-4B8E-B5AD-BCAB74A477EC}" sibTransId="{051887BD-6DA0-4B98-B3E6-405BB285F1E4}"/>
    <dgm:cxn modelId="{C034D84F-996A-43A7-994D-38515BCB3773}" type="presOf" srcId="{D4001644-D0FF-481E-B895-0BCF4AECA4EC}" destId="{3D438812-ED54-45D2-9D50-EBB699C65B62}" srcOrd="0" destOrd="3" presId="urn:microsoft.com/office/officeart/2005/8/layout/hList1"/>
    <dgm:cxn modelId="{66FE8B46-F42F-47EB-8187-0815A0A6114D}" type="presOf" srcId="{F265A342-0247-4159-87D5-786A8EF73FFD}" destId="{3D438812-ED54-45D2-9D50-EBB699C65B62}" srcOrd="0" destOrd="2" presId="urn:microsoft.com/office/officeart/2005/8/layout/hList1"/>
    <dgm:cxn modelId="{F19A78D9-7678-4B6C-AD93-939707C38619}" type="presOf" srcId="{B6B0C65F-300D-456D-BC0A-559424F335D7}" destId="{3D438812-ED54-45D2-9D50-EBB699C65B62}" srcOrd="0" destOrd="4" presId="urn:microsoft.com/office/officeart/2005/8/layout/hList1"/>
    <dgm:cxn modelId="{DC51CB26-BC85-4570-B997-43EF9D7B6052}" type="presOf" srcId="{9CBB8C06-9000-4A9F-A911-50DADC5B7D5A}" destId="{9A7D3DF0-109E-49E1-BD52-3923177BA0F2}" srcOrd="0" destOrd="0" presId="urn:microsoft.com/office/officeart/2005/8/layout/hList1"/>
    <dgm:cxn modelId="{8F1DC125-E22D-49C9-AFE8-916042893B3B}" type="presParOf" srcId="{9A7D3DF0-109E-49E1-BD52-3923177BA0F2}" destId="{E568CC45-099A-46EF-B206-604235B951E3}" srcOrd="0" destOrd="0" presId="urn:microsoft.com/office/officeart/2005/8/layout/hList1"/>
    <dgm:cxn modelId="{78B3CB2F-4EB2-40F2-8648-F005282B41BE}" type="presParOf" srcId="{E568CC45-099A-46EF-B206-604235B951E3}" destId="{FD816B9F-1627-46D5-B707-E3B38C4B90F1}" srcOrd="0" destOrd="0" presId="urn:microsoft.com/office/officeart/2005/8/layout/hList1"/>
    <dgm:cxn modelId="{EBA563C1-6303-4268-88A8-571B1D1B0AF3}" type="presParOf" srcId="{E568CC45-099A-46EF-B206-604235B951E3}" destId="{3D438812-ED54-45D2-9D50-EBB699C65B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FE732DE-CB89-46C7-9FE5-FCFA0701084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C3FD30D9-6A9F-42D5-9A78-4B0A02DF9327}">
      <dgm:prSet/>
      <dgm:spPr>
        <a:solidFill>
          <a:srgbClr val="C0CC28"/>
        </a:solidFill>
      </dgm:spPr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Identyfikacja wizualna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B6CCEE10-C707-42CF-8BA9-C3E539FDBB46}" type="parTrans" cxnId="{797D5014-1AB6-4E9E-8123-4608708C039A}">
      <dgm:prSet/>
      <dgm:spPr/>
      <dgm:t>
        <a:bodyPr/>
        <a:lstStyle/>
        <a:p>
          <a:endParaRPr lang="hr-HR"/>
        </a:p>
      </dgm:t>
    </dgm:pt>
    <dgm:pt modelId="{A43709BE-919A-4BE7-A8A2-94AA26B8BFEC}" type="sibTrans" cxnId="{797D5014-1AB6-4E9E-8123-4608708C039A}">
      <dgm:prSet/>
      <dgm:spPr/>
      <dgm:t>
        <a:bodyPr/>
        <a:lstStyle/>
        <a:p>
          <a:endParaRPr lang="hr-HR"/>
        </a:p>
      </dgm:t>
    </dgm:pt>
    <dgm:pt modelId="{D706CB0D-34AE-42C8-8C33-45A7ACDAB624}" type="pres">
      <dgm:prSet presAssocID="{9FE732DE-CB89-46C7-9FE5-FCFA07010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A2C1533-5D24-4B07-A6EF-73D49A1BF4CE}" type="pres">
      <dgm:prSet presAssocID="{C3FD30D9-6A9F-42D5-9A78-4B0A02DF93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4CE643-39ED-4047-94BC-06C74F7E1F5B}" type="presOf" srcId="{C3FD30D9-6A9F-42D5-9A78-4B0A02DF9327}" destId="{4A2C1533-5D24-4B07-A6EF-73D49A1BF4CE}" srcOrd="0" destOrd="0" presId="urn:microsoft.com/office/officeart/2005/8/layout/vList2"/>
    <dgm:cxn modelId="{C2B4894D-8BEA-4894-A0AD-6AC3260ACEEF}" type="presOf" srcId="{9FE732DE-CB89-46C7-9FE5-FCFA07010843}" destId="{D706CB0D-34AE-42C8-8C33-45A7ACDAB624}" srcOrd="0" destOrd="0" presId="urn:microsoft.com/office/officeart/2005/8/layout/vList2"/>
    <dgm:cxn modelId="{797D5014-1AB6-4E9E-8123-4608708C039A}" srcId="{9FE732DE-CB89-46C7-9FE5-FCFA07010843}" destId="{C3FD30D9-6A9F-42D5-9A78-4B0A02DF9327}" srcOrd="0" destOrd="0" parTransId="{B6CCEE10-C707-42CF-8BA9-C3E539FDBB46}" sibTransId="{A43709BE-919A-4BE7-A8A2-94AA26B8BFEC}"/>
    <dgm:cxn modelId="{59C235EB-3DA8-4BE2-8186-79DC4062714C}" type="presParOf" srcId="{D706CB0D-34AE-42C8-8C33-45A7ACDAB624}" destId="{4A2C1533-5D24-4B07-A6EF-73D49A1BF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13BCD-5FAA-4D72-A860-94997A98EC8D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0B09DD02-0CF8-4638-8E2D-05DB8E205768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E</a:t>
          </a:r>
          <a:r>
            <a:rPr lang="en-US" b="1" noProof="0" dirty="0" err="1">
              <a:latin typeface="Segoe Print" pitchFamily="2" charset="0"/>
            </a:rPr>
            <a:t>lement</a:t>
          </a:r>
          <a:r>
            <a:rPr lang="pl-PL" b="1" noProof="0" dirty="0">
              <a:latin typeface="Segoe Print" pitchFamily="2" charset="0"/>
            </a:rPr>
            <a:t>y marki</a:t>
          </a:r>
          <a:endParaRPr lang="en-US" b="1" noProof="0" dirty="0">
            <a:latin typeface="Segoe Print" pitchFamily="2" charset="0"/>
          </a:endParaRPr>
        </a:p>
      </dgm:t>
    </dgm:pt>
    <dgm:pt modelId="{CFB1E216-F659-42F6-A8EE-522F78C17F7A}" type="parTrans" cxnId="{456C45F2-5CD1-4342-94F4-F82A08E1EC38}">
      <dgm:prSet/>
      <dgm:spPr/>
      <dgm:t>
        <a:bodyPr/>
        <a:lstStyle/>
        <a:p>
          <a:endParaRPr lang="hr-HR"/>
        </a:p>
      </dgm:t>
    </dgm:pt>
    <dgm:pt modelId="{39DE6F3F-AF0B-4F0B-82D8-7DD41C971863}" type="sibTrans" cxnId="{456C45F2-5CD1-4342-94F4-F82A08E1EC38}">
      <dgm:prSet/>
      <dgm:spPr/>
      <dgm:t>
        <a:bodyPr/>
        <a:lstStyle/>
        <a:p>
          <a:endParaRPr lang="hr-HR"/>
        </a:p>
      </dgm:t>
    </dgm:pt>
    <dgm:pt modelId="{85151441-8DA3-4937-8D83-225F6A359FC0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świadomość</a:t>
          </a:r>
          <a:endParaRPr lang="en-US" b="1" noProof="0" dirty="0">
            <a:latin typeface="Segoe Print" pitchFamily="2" charset="0"/>
          </a:endParaRPr>
        </a:p>
      </dgm:t>
    </dgm:pt>
    <dgm:pt modelId="{C73CC9FA-BD08-46CA-B0AA-F27F2ED9E8D4}" type="parTrans" cxnId="{7DBAD668-A15C-459D-8AC8-E1ED5D40FAE7}">
      <dgm:prSet/>
      <dgm:spPr/>
      <dgm:t>
        <a:bodyPr/>
        <a:lstStyle/>
        <a:p>
          <a:endParaRPr lang="hr-HR"/>
        </a:p>
      </dgm:t>
    </dgm:pt>
    <dgm:pt modelId="{8DA5F566-85CD-4E97-8404-C71AC5F019C8}" type="sibTrans" cxnId="{7DBAD668-A15C-459D-8AC8-E1ED5D40FAE7}">
      <dgm:prSet/>
      <dgm:spPr/>
      <dgm:t>
        <a:bodyPr/>
        <a:lstStyle/>
        <a:p>
          <a:endParaRPr lang="hr-HR"/>
        </a:p>
      </dgm:t>
    </dgm:pt>
    <dgm:pt modelId="{B1159A10-EF0C-493F-908B-A2F664427D44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Wizerunek</a:t>
          </a:r>
          <a:endParaRPr lang="en-US" b="1" noProof="0" dirty="0">
            <a:latin typeface="Segoe Print" pitchFamily="2" charset="0"/>
          </a:endParaRPr>
        </a:p>
      </dgm:t>
    </dgm:pt>
    <dgm:pt modelId="{CF12DB37-23B1-456A-8BC6-67DB17B7C003}" type="parTrans" cxnId="{6C5C0A0A-D5F1-44DB-A4A6-841277E500C5}">
      <dgm:prSet/>
      <dgm:spPr/>
      <dgm:t>
        <a:bodyPr/>
        <a:lstStyle/>
        <a:p>
          <a:endParaRPr lang="hr-HR"/>
        </a:p>
      </dgm:t>
    </dgm:pt>
    <dgm:pt modelId="{490256C0-E315-49DC-8300-373947654202}" type="sibTrans" cxnId="{6C5C0A0A-D5F1-44DB-A4A6-841277E500C5}">
      <dgm:prSet/>
      <dgm:spPr/>
      <dgm:t>
        <a:bodyPr/>
        <a:lstStyle/>
        <a:p>
          <a:endParaRPr lang="hr-HR"/>
        </a:p>
      </dgm:t>
    </dgm:pt>
    <dgm:pt modelId="{A828D63C-6922-4657-B878-BADF7B6DF75A}" type="pres">
      <dgm:prSet presAssocID="{D9613BCD-5FAA-4D72-A860-94997A98EC8D}" presName="arrowDiagram" presStyleCnt="0">
        <dgm:presLayoutVars>
          <dgm:chMax val="5"/>
          <dgm:dir/>
          <dgm:resizeHandles val="exact"/>
        </dgm:presLayoutVars>
      </dgm:prSet>
      <dgm:spPr/>
    </dgm:pt>
    <dgm:pt modelId="{0025A78E-E7E2-4F41-ABAC-CB776BD5A8C3}" type="pres">
      <dgm:prSet presAssocID="{D9613BCD-5FAA-4D72-A860-94997A98EC8D}" presName="arrow" presStyleLbl="bgShp" presStyleIdx="0" presStyleCnt="1" custScaleX="81365" custScaleY="82822" custLinFactNeighborX="-5162" custLinFactNeighborY="-2663"/>
      <dgm:spPr/>
    </dgm:pt>
    <dgm:pt modelId="{A9B16A37-7070-48A9-A5F6-E56B08CCD36E}" type="pres">
      <dgm:prSet presAssocID="{D9613BCD-5FAA-4D72-A860-94997A98EC8D}" presName="arrowDiagram3" presStyleCnt="0"/>
      <dgm:spPr/>
    </dgm:pt>
    <dgm:pt modelId="{40A230D3-99F2-4B9D-AAD1-56EDBEFC18AD}" type="pres">
      <dgm:prSet presAssocID="{0B09DD02-0CF8-4638-8E2D-05DB8E205768}" presName="bullet3a" presStyleLbl="node1" presStyleIdx="0" presStyleCnt="3"/>
      <dgm:spPr/>
    </dgm:pt>
    <dgm:pt modelId="{C9CE8A08-D3FB-4FCE-9E65-C7D6F65B5EE7}" type="pres">
      <dgm:prSet presAssocID="{0B09DD02-0CF8-4638-8E2D-05DB8E20576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A7DE39-5FD6-468C-B2E3-9225CAEFFECC}" type="pres">
      <dgm:prSet presAssocID="{85151441-8DA3-4937-8D83-225F6A359FC0}" presName="bullet3b" presStyleLbl="node1" presStyleIdx="1" presStyleCnt="3"/>
      <dgm:spPr/>
    </dgm:pt>
    <dgm:pt modelId="{69B670AB-ED97-4DAD-B583-D4D06BBD1051}" type="pres">
      <dgm:prSet presAssocID="{85151441-8DA3-4937-8D83-225F6A359FC0}" presName="textBox3b" presStyleLbl="revTx" presStyleIdx="1" presStyleCnt="3" custScaleX="148700" custLinFactNeighborX="29749" custLinFactNeighborY="-5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FD72B1-4501-4AD7-9E6F-460C39551AA9}" type="pres">
      <dgm:prSet presAssocID="{B1159A10-EF0C-493F-908B-A2F664427D44}" presName="bullet3c" presStyleLbl="node1" presStyleIdx="2" presStyleCnt="3"/>
      <dgm:spPr/>
    </dgm:pt>
    <dgm:pt modelId="{30D55069-1759-4501-AA27-6AC9B676D8D8}" type="pres">
      <dgm:prSet presAssocID="{B1159A10-EF0C-493F-908B-A2F664427D4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906959-A909-4387-BAA6-9399E0777B9B}" type="presOf" srcId="{D9613BCD-5FAA-4D72-A860-94997A98EC8D}" destId="{A828D63C-6922-4657-B878-BADF7B6DF75A}" srcOrd="0" destOrd="0" presId="urn:microsoft.com/office/officeart/2005/8/layout/arrow2"/>
    <dgm:cxn modelId="{BEAA2E9D-0041-4629-AC9D-5D3BBD9C4C58}" type="presOf" srcId="{85151441-8DA3-4937-8D83-225F6A359FC0}" destId="{69B670AB-ED97-4DAD-B583-D4D06BBD1051}" srcOrd="0" destOrd="0" presId="urn:microsoft.com/office/officeart/2005/8/layout/arrow2"/>
    <dgm:cxn modelId="{456C45F2-5CD1-4342-94F4-F82A08E1EC38}" srcId="{D9613BCD-5FAA-4D72-A860-94997A98EC8D}" destId="{0B09DD02-0CF8-4638-8E2D-05DB8E205768}" srcOrd="0" destOrd="0" parTransId="{CFB1E216-F659-42F6-A8EE-522F78C17F7A}" sibTransId="{39DE6F3F-AF0B-4F0B-82D8-7DD41C971863}"/>
    <dgm:cxn modelId="{7DBAD668-A15C-459D-8AC8-E1ED5D40FAE7}" srcId="{D9613BCD-5FAA-4D72-A860-94997A98EC8D}" destId="{85151441-8DA3-4937-8D83-225F6A359FC0}" srcOrd="1" destOrd="0" parTransId="{C73CC9FA-BD08-46CA-B0AA-F27F2ED9E8D4}" sibTransId="{8DA5F566-85CD-4E97-8404-C71AC5F019C8}"/>
    <dgm:cxn modelId="{4FC4C5C5-A387-4A13-A6C5-CDB0423693FC}" type="presOf" srcId="{0B09DD02-0CF8-4638-8E2D-05DB8E205768}" destId="{C9CE8A08-D3FB-4FCE-9E65-C7D6F65B5EE7}" srcOrd="0" destOrd="0" presId="urn:microsoft.com/office/officeart/2005/8/layout/arrow2"/>
    <dgm:cxn modelId="{6C5C0A0A-D5F1-44DB-A4A6-841277E500C5}" srcId="{D9613BCD-5FAA-4D72-A860-94997A98EC8D}" destId="{B1159A10-EF0C-493F-908B-A2F664427D44}" srcOrd="2" destOrd="0" parTransId="{CF12DB37-23B1-456A-8BC6-67DB17B7C003}" sibTransId="{490256C0-E315-49DC-8300-373947654202}"/>
    <dgm:cxn modelId="{DC297432-1405-4765-8434-2B403D4EC388}" type="presOf" srcId="{B1159A10-EF0C-493F-908B-A2F664427D44}" destId="{30D55069-1759-4501-AA27-6AC9B676D8D8}" srcOrd="0" destOrd="0" presId="urn:microsoft.com/office/officeart/2005/8/layout/arrow2"/>
    <dgm:cxn modelId="{82B40042-E49D-4250-A348-2D0EE27D8380}" type="presParOf" srcId="{A828D63C-6922-4657-B878-BADF7B6DF75A}" destId="{0025A78E-E7E2-4F41-ABAC-CB776BD5A8C3}" srcOrd="0" destOrd="0" presId="urn:microsoft.com/office/officeart/2005/8/layout/arrow2"/>
    <dgm:cxn modelId="{C72599C5-582B-4469-A8F5-B4B01C83750F}" type="presParOf" srcId="{A828D63C-6922-4657-B878-BADF7B6DF75A}" destId="{A9B16A37-7070-48A9-A5F6-E56B08CCD36E}" srcOrd="1" destOrd="0" presId="urn:microsoft.com/office/officeart/2005/8/layout/arrow2"/>
    <dgm:cxn modelId="{AC780907-2B96-4739-B7A8-DD99EDED75D6}" type="presParOf" srcId="{A9B16A37-7070-48A9-A5F6-E56B08CCD36E}" destId="{40A230D3-99F2-4B9D-AAD1-56EDBEFC18AD}" srcOrd="0" destOrd="0" presId="urn:microsoft.com/office/officeart/2005/8/layout/arrow2"/>
    <dgm:cxn modelId="{A2B8C653-698B-4F07-9858-F217EE148B63}" type="presParOf" srcId="{A9B16A37-7070-48A9-A5F6-E56B08CCD36E}" destId="{C9CE8A08-D3FB-4FCE-9E65-C7D6F65B5EE7}" srcOrd="1" destOrd="0" presId="urn:microsoft.com/office/officeart/2005/8/layout/arrow2"/>
    <dgm:cxn modelId="{15B73BC9-9BD3-428F-9A1D-5CA4E26140AD}" type="presParOf" srcId="{A9B16A37-7070-48A9-A5F6-E56B08CCD36E}" destId="{28A7DE39-5FD6-468C-B2E3-9225CAEFFECC}" srcOrd="2" destOrd="0" presId="urn:microsoft.com/office/officeart/2005/8/layout/arrow2"/>
    <dgm:cxn modelId="{B624523E-B7FC-402D-A99D-D807A1D9D06A}" type="presParOf" srcId="{A9B16A37-7070-48A9-A5F6-E56B08CCD36E}" destId="{69B670AB-ED97-4DAD-B583-D4D06BBD1051}" srcOrd="3" destOrd="0" presId="urn:microsoft.com/office/officeart/2005/8/layout/arrow2"/>
    <dgm:cxn modelId="{67AA2021-41FE-4412-94A8-23455107A41B}" type="presParOf" srcId="{A9B16A37-7070-48A9-A5F6-E56B08CCD36E}" destId="{D8FD72B1-4501-4AD7-9E6F-460C39551AA9}" srcOrd="4" destOrd="0" presId="urn:microsoft.com/office/officeart/2005/8/layout/arrow2"/>
    <dgm:cxn modelId="{8A41E734-F45E-4D8F-B0A6-E3696CDD2B24}" type="presParOf" srcId="{A9B16A37-7070-48A9-A5F6-E56B08CCD36E}" destId="{30D55069-1759-4501-AA27-6AC9B676D8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08DE319-723E-4E6D-911F-442BAF72A07D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419ABC2-0F64-4462-9B6E-78529BFDC377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Tożsamość marki powinna kierować identyfikacją wizualną</a:t>
          </a:r>
          <a:endParaRPr lang="hr-HR" dirty="0">
            <a:latin typeface="Segoe Print" panose="02000600000000000000" pitchFamily="2" charset="0"/>
          </a:endParaRPr>
        </a:p>
      </dgm:t>
    </dgm:pt>
    <dgm:pt modelId="{C9CF6C8B-FE3A-4DA6-BF3F-320B66C022D7}" type="parTrans" cxnId="{BFDB6920-8A02-4386-83DA-1843DCD15112}">
      <dgm:prSet/>
      <dgm:spPr/>
      <dgm:t>
        <a:bodyPr/>
        <a:lstStyle/>
        <a:p>
          <a:endParaRPr lang="en-US"/>
        </a:p>
      </dgm:t>
    </dgm:pt>
    <dgm:pt modelId="{CAA29646-3A50-4BD7-8435-34521D8C4761}" type="sibTrans" cxnId="{BFDB6920-8A02-4386-83DA-1843DCD15112}">
      <dgm:prSet/>
      <dgm:spPr/>
      <dgm:t>
        <a:bodyPr/>
        <a:lstStyle/>
        <a:p>
          <a:endParaRPr lang="en-US"/>
        </a:p>
      </dgm:t>
    </dgm:pt>
    <dgm:pt modelId="{BBB22F33-8CB8-4B36-8B0F-FCDADE6F9D81}">
      <dgm:prSet/>
      <dgm:spPr/>
      <dgm:t>
        <a:bodyPr/>
        <a:lstStyle/>
        <a:p>
          <a:pPr rtl="0"/>
          <a:r>
            <a:rPr lang="pl-PL" dirty="0" smtClean="0">
              <a:latin typeface="Segoe Print" panose="02000600000000000000" pitchFamily="2" charset="0"/>
            </a:rPr>
            <a:t>która zasadniczo jest wizualnym językiem przemawiającym do klientów</a:t>
          </a:r>
          <a:endParaRPr lang="hr-HR" dirty="0">
            <a:latin typeface="Segoe Print" panose="02000600000000000000" pitchFamily="2" charset="0"/>
          </a:endParaRPr>
        </a:p>
      </dgm:t>
    </dgm:pt>
    <dgm:pt modelId="{667B2925-7876-4784-A4E1-C9020FD94FF0}" type="parTrans" cxnId="{31F6025B-7E93-440A-A01C-9E92C100FA3D}">
      <dgm:prSet/>
      <dgm:spPr/>
      <dgm:t>
        <a:bodyPr/>
        <a:lstStyle/>
        <a:p>
          <a:endParaRPr lang="en-US"/>
        </a:p>
      </dgm:t>
    </dgm:pt>
    <dgm:pt modelId="{AC0A7B82-CEA7-4E57-9AB0-094A7E388F35}" type="sibTrans" cxnId="{31F6025B-7E93-440A-A01C-9E92C100FA3D}">
      <dgm:prSet/>
      <dgm:spPr/>
      <dgm:t>
        <a:bodyPr/>
        <a:lstStyle/>
        <a:p>
          <a:endParaRPr lang="en-US"/>
        </a:p>
      </dgm:t>
    </dgm:pt>
    <dgm:pt modelId="{6FFF0867-2BD1-4DB2-95C3-3EC9D06B8814}">
      <dgm:prSet/>
      <dgm:spPr/>
      <dgm:t>
        <a:bodyPr/>
        <a:lstStyle/>
        <a:p>
          <a:pPr rtl="0"/>
          <a:r>
            <a:rPr lang="en-GB" dirty="0" smtClean="0">
              <a:latin typeface="Segoe Print" panose="02000600000000000000" pitchFamily="2" charset="0"/>
            </a:rPr>
            <a:t>Element</a:t>
          </a:r>
          <a:r>
            <a:rPr lang="pl-PL" dirty="0" smtClean="0">
              <a:latin typeface="Segoe Print" panose="02000600000000000000" pitchFamily="2" charset="0"/>
            </a:rPr>
            <a:t>y:</a:t>
          </a:r>
          <a:endParaRPr lang="hr-HR" dirty="0">
            <a:latin typeface="Segoe Print" panose="02000600000000000000" pitchFamily="2" charset="0"/>
          </a:endParaRPr>
        </a:p>
      </dgm:t>
    </dgm:pt>
    <dgm:pt modelId="{FF56E573-35DE-4E95-8C7A-FFB85348EDAD}" type="parTrans" cxnId="{122C2F2A-DA39-4CA1-B9D3-2E73CC66F209}">
      <dgm:prSet/>
      <dgm:spPr/>
      <dgm:t>
        <a:bodyPr/>
        <a:lstStyle/>
        <a:p>
          <a:endParaRPr lang="en-US"/>
        </a:p>
      </dgm:t>
    </dgm:pt>
    <dgm:pt modelId="{6897CE32-D866-436F-B722-00BB84A20A9E}" type="sibTrans" cxnId="{122C2F2A-DA39-4CA1-B9D3-2E73CC66F209}">
      <dgm:prSet/>
      <dgm:spPr/>
      <dgm:t>
        <a:bodyPr/>
        <a:lstStyle/>
        <a:p>
          <a:endParaRPr lang="en-US"/>
        </a:p>
      </dgm:t>
    </dgm:pt>
    <dgm:pt modelId="{28E9B872-A335-4293-AE9F-0B627C561F0C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Paleta kolorów – jeżeli jest używana prawidłowo, kolory mogą generować jedne </a:t>
          </a:r>
          <a:br>
            <a:rPr lang="pl-PL" noProof="0" dirty="0" smtClean="0">
              <a:latin typeface="Segoe Print" panose="02000600000000000000" pitchFamily="2" charset="0"/>
            </a:rPr>
          </a:br>
          <a:r>
            <a:rPr lang="pl-PL" noProof="0" dirty="0" smtClean="0">
              <a:latin typeface="Segoe Print" panose="02000600000000000000" pitchFamily="2" charset="0"/>
            </a:rPr>
            <a:t>z najsilniejszych reakcji emocjonalnych u oglądającego. </a:t>
          </a:r>
          <a:endParaRPr lang="hr-HR" dirty="0">
            <a:latin typeface="Segoe Print" panose="02000600000000000000" pitchFamily="2" charset="0"/>
          </a:endParaRPr>
        </a:p>
      </dgm:t>
    </dgm:pt>
    <dgm:pt modelId="{C1E0C465-D152-4169-941D-69DE990091BF}" type="parTrans" cxnId="{B545D026-E4D9-4AF0-9704-10B0CFE64E28}">
      <dgm:prSet/>
      <dgm:spPr/>
      <dgm:t>
        <a:bodyPr/>
        <a:lstStyle/>
        <a:p>
          <a:endParaRPr lang="en-US"/>
        </a:p>
      </dgm:t>
    </dgm:pt>
    <dgm:pt modelId="{2A5883B3-8127-42AC-A9FF-247D8C5228D8}" type="sibTrans" cxnId="{B545D026-E4D9-4AF0-9704-10B0CFE64E28}">
      <dgm:prSet/>
      <dgm:spPr/>
      <dgm:t>
        <a:bodyPr/>
        <a:lstStyle/>
        <a:p>
          <a:endParaRPr lang="en-US"/>
        </a:p>
      </dgm:t>
    </dgm:pt>
    <dgm:pt modelId="{9F8A3B94-6EB4-47CB-905B-5121A52680D7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Logo – odzwierciedla istotę marki, w myśl zasady </a:t>
          </a:r>
          <a:r>
            <a:rPr lang="pl-PL" noProof="0" dirty="0" err="1" smtClean="0">
              <a:latin typeface="Segoe Print" panose="02000600000000000000" pitchFamily="2" charset="0"/>
            </a:rPr>
            <a:t>Keep</a:t>
          </a:r>
          <a:r>
            <a:rPr lang="pl-PL" noProof="0" dirty="0" smtClean="0">
              <a:latin typeface="Segoe Print" panose="02000600000000000000" pitchFamily="2" charset="0"/>
            </a:rPr>
            <a:t> </a:t>
          </a:r>
          <a:r>
            <a:rPr lang="pl-PL" noProof="0" dirty="0" err="1" smtClean="0">
              <a:latin typeface="Segoe Print" panose="02000600000000000000" pitchFamily="2" charset="0"/>
            </a:rPr>
            <a:t>it</a:t>
          </a:r>
          <a:r>
            <a:rPr lang="pl-PL" noProof="0" dirty="0" smtClean="0">
              <a:latin typeface="Segoe Print" panose="02000600000000000000" pitchFamily="2" charset="0"/>
            </a:rPr>
            <a:t> Simple (nie komplikuj).</a:t>
          </a:r>
        </a:p>
      </dgm:t>
    </dgm:pt>
    <dgm:pt modelId="{CF1AA6A9-0BD6-4E80-9C0A-8F76F1C04C50}" type="parTrans" cxnId="{90A3F568-018C-4707-9C59-E64611C1EABD}">
      <dgm:prSet/>
      <dgm:spPr/>
      <dgm:t>
        <a:bodyPr/>
        <a:lstStyle/>
        <a:p>
          <a:endParaRPr lang="pl-PL"/>
        </a:p>
      </dgm:t>
    </dgm:pt>
    <dgm:pt modelId="{40BCD7B4-B8C5-41AF-B051-2E75B8234C18}" type="sibTrans" cxnId="{90A3F568-018C-4707-9C59-E64611C1EABD}">
      <dgm:prSet/>
      <dgm:spPr/>
      <dgm:t>
        <a:bodyPr/>
        <a:lstStyle/>
        <a:p>
          <a:endParaRPr lang="pl-PL"/>
        </a:p>
      </dgm:t>
    </dgm:pt>
    <dgm:pt modelId="{E3427E8C-163F-4794-A85A-516E55C40C58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Typografia tj. kształt lub styl tekstu, którego używasz do tworzenia marki – istnieje wiele różnych typów czcionek, a każdy z nich może mieć wpływ na widza, w tym stopień czytelności. </a:t>
          </a:r>
        </a:p>
      </dgm:t>
    </dgm:pt>
    <dgm:pt modelId="{6D6679FC-6946-44C0-98CE-34C40BF94907}" type="parTrans" cxnId="{5FB323D3-A377-4897-8E5F-B0EF606CDB68}">
      <dgm:prSet/>
      <dgm:spPr/>
      <dgm:t>
        <a:bodyPr/>
        <a:lstStyle/>
        <a:p>
          <a:endParaRPr lang="pl-PL"/>
        </a:p>
      </dgm:t>
    </dgm:pt>
    <dgm:pt modelId="{27A44202-AC1E-4983-B6FA-74D582B1901E}" type="sibTrans" cxnId="{5FB323D3-A377-4897-8E5F-B0EF606CDB68}">
      <dgm:prSet/>
      <dgm:spPr/>
      <dgm:t>
        <a:bodyPr/>
        <a:lstStyle/>
        <a:p>
          <a:endParaRPr lang="pl-PL"/>
        </a:p>
      </dgm:t>
    </dgm:pt>
    <dgm:pt modelId="{FE4F87D8-AF1F-4FB6-985A-65B09E150B41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Układ graficzny</a:t>
          </a:r>
        </a:p>
      </dgm:t>
    </dgm:pt>
    <dgm:pt modelId="{3AA8F849-0952-460C-A5F6-30F34D36F582}" type="parTrans" cxnId="{55157A29-D88C-4056-B0FE-B6EC2B58C2EE}">
      <dgm:prSet/>
      <dgm:spPr/>
      <dgm:t>
        <a:bodyPr/>
        <a:lstStyle/>
        <a:p>
          <a:endParaRPr lang="pl-PL"/>
        </a:p>
      </dgm:t>
    </dgm:pt>
    <dgm:pt modelId="{FC97C969-C474-47D7-9C6C-65B39478E8A8}" type="sibTrans" cxnId="{55157A29-D88C-4056-B0FE-B6EC2B58C2EE}">
      <dgm:prSet/>
      <dgm:spPr/>
      <dgm:t>
        <a:bodyPr/>
        <a:lstStyle/>
        <a:p>
          <a:endParaRPr lang="pl-PL"/>
        </a:p>
      </dgm:t>
    </dgm:pt>
    <dgm:pt modelId="{92227883-19DC-4BE7-82E1-56952596F527}">
      <dgm:prSet/>
      <dgm:spPr/>
      <dgm:t>
        <a:bodyPr/>
        <a:lstStyle/>
        <a:p>
          <a:r>
            <a:rPr lang="pl-PL" noProof="0" dirty="0" smtClean="0">
              <a:latin typeface="Segoe Print" panose="02000600000000000000" pitchFamily="2" charset="0"/>
            </a:rPr>
            <a:t>Styl obrazu i fotografii</a:t>
          </a:r>
        </a:p>
      </dgm:t>
    </dgm:pt>
    <dgm:pt modelId="{480EC869-8C3F-4C1E-AD3D-435C134F04A8}" type="parTrans" cxnId="{5C301735-EBE4-4397-912E-9945BB4EF56E}">
      <dgm:prSet/>
      <dgm:spPr/>
      <dgm:t>
        <a:bodyPr/>
        <a:lstStyle/>
        <a:p>
          <a:endParaRPr lang="pl-PL"/>
        </a:p>
      </dgm:t>
    </dgm:pt>
    <dgm:pt modelId="{A420463A-4F6B-4207-9074-E4D0F5CCE39A}" type="sibTrans" cxnId="{5C301735-EBE4-4397-912E-9945BB4EF56E}">
      <dgm:prSet/>
      <dgm:spPr/>
      <dgm:t>
        <a:bodyPr/>
        <a:lstStyle/>
        <a:p>
          <a:endParaRPr lang="pl-PL"/>
        </a:p>
      </dgm:t>
    </dgm:pt>
    <dgm:pt modelId="{2678FB02-8193-46FF-A566-28297B6E955D}" type="pres">
      <dgm:prSet presAssocID="{508DE319-723E-4E6D-911F-442BAF72A0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0091C5-32E0-4BD7-91C7-8A57D1DF808A}" type="pres">
      <dgm:prSet presAssocID="{D419ABC2-0F64-4462-9B6E-78529BFDC377}" presName="parentLin" presStyleCnt="0"/>
      <dgm:spPr/>
    </dgm:pt>
    <dgm:pt modelId="{FE373827-3F8A-4CC1-9683-7E9354736CF5}" type="pres">
      <dgm:prSet presAssocID="{D419ABC2-0F64-4462-9B6E-78529BFDC37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8ABAAAD-240F-4877-B936-53B722F69537}" type="pres">
      <dgm:prSet presAssocID="{D419ABC2-0F64-4462-9B6E-78529BFDC3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436973-6E49-428C-B9EF-48A72EF44296}" type="pres">
      <dgm:prSet presAssocID="{D419ABC2-0F64-4462-9B6E-78529BFDC377}" presName="negativeSpace" presStyleCnt="0"/>
      <dgm:spPr/>
    </dgm:pt>
    <dgm:pt modelId="{846EAEE0-EA92-48BA-81F4-352F56F8A8AE}" type="pres">
      <dgm:prSet presAssocID="{D419ABC2-0F64-4462-9B6E-78529BFDC3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CE5771-2816-4877-B7C8-1FB4D4653B75}" type="pres">
      <dgm:prSet presAssocID="{CAA29646-3A50-4BD7-8435-34521D8C4761}" presName="spaceBetweenRectangles" presStyleCnt="0"/>
      <dgm:spPr/>
    </dgm:pt>
    <dgm:pt modelId="{972A60E4-2F8C-4CC2-84B6-73B5E61F60A2}" type="pres">
      <dgm:prSet presAssocID="{6FFF0867-2BD1-4DB2-95C3-3EC9D06B8814}" presName="parentLin" presStyleCnt="0"/>
      <dgm:spPr/>
    </dgm:pt>
    <dgm:pt modelId="{86DBA6C7-4F03-495C-9B3D-5F7146B4FB58}" type="pres">
      <dgm:prSet presAssocID="{6FFF0867-2BD1-4DB2-95C3-3EC9D06B8814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97FEB7F-CA2C-442B-B025-16214A455F1D}" type="pres">
      <dgm:prSet presAssocID="{6FFF0867-2BD1-4DB2-95C3-3EC9D06B88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DB98CA-F36F-4FF6-8A47-FB2FEED0632B}" type="pres">
      <dgm:prSet presAssocID="{6FFF0867-2BD1-4DB2-95C3-3EC9D06B8814}" presName="negativeSpace" presStyleCnt="0"/>
      <dgm:spPr/>
    </dgm:pt>
    <dgm:pt modelId="{9FF03B6C-CF34-4F0E-BE4F-C5A140775078}" type="pres">
      <dgm:prSet presAssocID="{6FFF0867-2BD1-4DB2-95C3-3EC9D06B881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157A29-D88C-4056-B0FE-B6EC2B58C2EE}" srcId="{6FFF0867-2BD1-4DB2-95C3-3EC9D06B8814}" destId="{FE4F87D8-AF1F-4FB6-985A-65B09E150B41}" srcOrd="3" destOrd="0" parTransId="{3AA8F849-0952-460C-A5F6-30F34D36F582}" sibTransId="{FC97C969-C474-47D7-9C6C-65B39478E8A8}"/>
    <dgm:cxn modelId="{5C301735-EBE4-4397-912E-9945BB4EF56E}" srcId="{6FFF0867-2BD1-4DB2-95C3-3EC9D06B8814}" destId="{92227883-19DC-4BE7-82E1-56952596F527}" srcOrd="4" destOrd="0" parTransId="{480EC869-8C3F-4C1E-AD3D-435C134F04A8}" sibTransId="{A420463A-4F6B-4207-9074-E4D0F5CCE39A}"/>
    <dgm:cxn modelId="{960E43E2-B72E-48E0-B6C7-7FB351329020}" type="presOf" srcId="{BBB22F33-8CB8-4B36-8B0F-FCDADE6F9D81}" destId="{846EAEE0-EA92-48BA-81F4-352F56F8A8AE}" srcOrd="0" destOrd="0" presId="urn:microsoft.com/office/officeart/2005/8/layout/list1"/>
    <dgm:cxn modelId="{5CBF9F57-DDB6-452D-8ACA-B177DFEEB349}" type="presOf" srcId="{508DE319-723E-4E6D-911F-442BAF72A07D}" destId="{2678FB02-8193-46FF-A566-28297B6E955D}" srcOrd="0" destOrd="0" presId="urn:microsoft.com/office/officeart/2005/8/layout/list1"/>
    <dgm:cxn modelId="{928B9F2E-679F-4C83-A411-C36EC844620A}" type="presOf" srcId="{9F8A3B94-6EB4-47CB-905B-5121A52680D7}" destId="{9FF03B6C-CF34-4F0E-BE4F-C5A140775078}" srcOrd="0" destOrd="1" presId="urn:microsoft.com/office/officeart/2005/8/layout/list1"/>
    <dgm:cxn modelId="{B545D026-E4D9-4AF0-9704-10B0CFE64E28}" srcId="{6FFF0867-2BD1-4DB2-95C3-3EC9D06B8814}" destId="{28E9B872-A335-4293-AE9F-0B627C561F0C}" srcOrd="0" destOrd="0" parTransId="{C1E0C465-D152-4169-941D-69DE990091BF}" sibTransId="{2A5883B3-8127-42AC-A9FF-247D8C5228D8}"/>
    <dgm:cxn modelId="{BFDB6920-8A02-4386-83DA-1843DCD15112}" srcId="{508DE319-723E-4E6D-911F-442BAF72A07D}" destId="{D419ABC2-0F64-4462-9B6E-78529BFDC377}" srcOrd="0" destOrd="0" parTransId="{C9CF6C8B-FE3A-4DA6-BF3F-320B66C022D7}" sibTransId="{CAA29646-3A50-4BD7-8435-34521D8C4761}"/>
    <dgm:cxn modelId="{12406292-BFF3-4CD4-8C34-880B784AD998}" type="presOf" srcId="{E3427E8C-163F-4794-A85A-516E55C40C58}" destId="{9FF03B6C-CF34-4F0E-BE4F-C5A140775078}" srcOrd="0" destOrd="2" presId="urn:microsoft.com/office/officeart/2005/8/layout/list1"/>
    <dgm:cxn modelId="{31F6025B-7E93-440A-A01C-9E92C100FA3D}" srcId="{D419ABC2-0F64-4462-9B6E-78529BFDC377}" destId="{BBB22F33-8CB8-4B36-8B0F-FCDADE6F9D81}" srcOrd="0" destOrd="0" parTransId="{667B2925-7876-4784-A4E1-C9020FD94FF0}" sibTransId="{AC0A7B82-CEA7-4E57-9AB0-094A7E388F35}"/>
    <dgm:cxn modelId="{BB38BD3A-1E8B-43D4-AFC2-48E0C627FFD9}" type="presOf" srcId="{92227883-19DC-4BE7-82E1-56952596F527}" destId="{9FF03B6C-CF34-4F0E-BE4F-C5A140775078}" srcOrd="0" destOrd="4" presId="urn:microsoft.com/office/officeart/2005/8/layout/list1"/>
    <dgm:cxn modelId="{122C2F2A-DA39-4CA1-B9D3-2E73CC66F209}" srcId="{508DE319-723E-4E6D-911F-442BAF72A07D}" destId="{6FFF0867-2BD1-4DB2-95C3-3EC9D06B8814}" srcOrd="1" destOrd="0" parTransId="{FF56E573-35DE-4E95-8C7A-FFB85348EDAD}" sibTransId="{6897CE32-D866-436F-B722-00BB84A20A9E}"/>
    <dgm:cxn modelId="{4F06B0D1-0A95-46E2-B060-BA08370EEC51}" type="presOf" srcId="{D419ABC2-0F64-4462-9B6E-78529BFDC377}" destId="{FE373827-3F8A-4CC1-9683-7E9354736CF5}" srcOrd="0" destOrd="0" presId="urn:microsoft.com/office/officeart/2005/8/layout/list1"/>
    <dgm:cxn modelId="{5A5A7958-B8F5-4119-8B3B-791C524A739F}" type="presOf" srcId="{28E9B872-A335-4293-AE9F-0B627C561F0C}" destId="{9FF03B6C-CF34-4F0E-BE4F-C5A140775078}" srcOrd="0" destOrd="0" presId="urn:microsoft.com/office/officeart/2005/8/layout/list1"/>
    <dgm:cxn modelId="{531F4665-156B-4DDF-BF79-9A38BE9B7B75}" type="presOf" srcId="{6FFF0867-2BD1-4DB2-95C3-3EC9D06B8814}" destId="{86DBA6C7-4F03-495C-9B3D-5F7146B4FB58}" srcOrd="0" destOrd="0" presId="urn:microsoft.com/office/officeart/2005/8/layout/list1"/>
    <dgm:cxn modelId="{90A3F568-018C-4707-9C59-E64611C1EABD}" srcId="{6FFF0867-2BD1-4DB2-95C3-3EC9D06B8814}" destId="{9F8A3B94-6EB4-47CB-905B-5121A52680D7}" srcOrd="1" destOrd="0" parTransId="{CF1AA6A9-0BD6-4E80-9C0A-8F76F1C04C50}" sibTransId="{40BCD7B4-B8C5-41AF-B051-2E75B8234C18}"/>
    <dgm:cxn modelId="{AF6A069C-9625-4415-A253-D4EF42896A3C}" type="presOf" srcId="{D419ABC2-0F64-4462-9B6E-78529BFDC377}" destId="{A8ABAAAD-240F-4877-B936-53B722F69537}" srcOrd="1" destOrd="0" presId="urn:microsoft.com/office/officeart/2005/8/layout/list1"/>
    <dgm:cxn modelId="{DFCF48A2-71D0-414F-958E-6157B30D946C}" type="presOf" srcId="{FE4F87D8-AF1F-4FB6-985A-65B09E150B41}" destId="{9FF03B6C-CF34-4F0E-BE4F-C5A140775078}" srcOrd="0" destOrd="3" presId="urn:microsoft.com/office/officeart/2005/8/layout/list1"/>
    <dgm:cxn modelId="{E1DFE244-8383-4600-BAA9-E87C2C7B0C92}" type="presOf" srcId="{6FFF0867-2BD1-4DB2-95C3-3EC9D06B8814}" destId="{E97FEB7F-CA2C-442B-B025-16214A455F1D}" srcOrd="1" destOrd="0" presId="urn:microsoft.com/office/officeart/2005/8/layout/list1"/>
    <dgm:cxn modelId="{5FB323D3-A377-4897-8E5F-B0EF606CDB68}" srcId="{6FFF0867-2BD1-4DB2-95C3-3EC9D06B8814}" destId="{E3427E8C-163F-4794-A85A-516E55C40C58}" srcOrd="2" destOrd="0" parTransId="{6D6679FC-6946-44C0-98CE-34C40BF94907}" sibTransId="{27A44202-AC1E-4983-B6FA-74D582B1901E}"/>
    <dgm:cxn modelId="{A2279495-6D91-4C30-BB65-FA413EF8DF03}" type="presParOf" srcId="{2678FB02-8193-46FF-A566-28297B6E955D}" destId="{E30091C5-32E0-4BD7-91C7-8A57D1DF808A}" srcOrd="0" destOrd="0" presId="urn:microsoft.com/office/officeart/2005/8/layout/list1"/>
    <dgm:cxn modelId="{C6900C0D-7B21-4DAD-A718-9E4C3B80A2D5}" type="presParOf" srcId="{E30091C5-32E0-4BD7-91C7-8A57D1DF808A}" destId="{FE373827-3F8A-4CC1-9683-7E9354736CF5}" srcOrd="0" destOrd="0" presId="urn:microsoft.com/office/officeart/2005/8/layout/list1"/>
    <dgm:cxn modelId="{3AB0C663-2EFC-4805-9A54-5F634671FEF9}" type="presParOf" srcId="{E30091C5-32E0-4BD7-91C7-8A57D1DF808A}" destId="{A8ABAAAD-240F-4877-B936-53B722F69537}" srcOrd="1" destOrd="0" presId="urn:microsoft.com/office/officeart/2005/8/layout/list1"/>
    <dgm:cxn modelId="{5B90E568-F8DF-46B4-840D-7D735FE455AC}" type="presParOf" srcId="{2678FB02-8193-46FF-A566-28297B6E955D}" destId="{4D436973-6E49-428C-B9EF-48A72EF44296}" srcOrd="1" destOrd="0" presId="urn:microsoft.com/office/officeart/2005/8/layout/list1"/>
    <dgm:cxn modelId="{C6F79C88-D5F2-4F36-AD45-2DB7BBBAFD97}" type="presParOf" srcId="{2678FB02-8193-46FF-A566-28297B6E955D}" destId="{846EAEE0-EA92-48BA-81F4-352F56F8A8AE}" srcOrd="2" destOrd="0" presId="urn:microsoft.com/office/officeart/2005/8/layout/list1"/>
    <dgm:cxn modelId="{FCD83933-F49A-4797-96D2-CBD2646B422D}" type="presParOf" srcId="{2678FB02-8193-46FF-A566-28297B6E955D}" destId="{FDCE5771-2816-4877-B7C8-1FB4D4653B75}" srcOrd="3" destOrd="0" presId="urn:microsoft.com/office/officeart/2005/8/layout/list1"/>
    <dgm:cxn modelId="{353F7501-3A7D-41B1-8935-2A7AA78068D6}" type="presParOf" srcId="{2678FB02-8193-46FF-A566-28297B6E955D}" destId="{972A60E4-2F8C-4CC2-84B6-73B5E61F60A2}" srcOrd="4" destOrd="0" presId="urn:microsoft.com/office/officeart/2005/8/layout/list1"/>
    <dgm:cxn modelId="{DC445D7A-A24C-46C9-A5DF-5EE744722C02}" type="presParOf" srcId="{972A60E4-2F8C-4CC2-84B6-73B5E61F60A2}" destId="{86DBA6C7-4F03-495C-9B3D-5F7146B4FB58}" srcOrd="0" destOrd="0" presId="urn:microsoft.com/office/officeart/2005/8/layout/list1"/>
    <dgm:cxn modelId="{0A037011-7FCC-4478-8F7C-A79C042EE476}" type="presParOf" srcId="{972A60E4-2F8C-4CC2-84B6-73B5E61F60A2}" destId="{E97FEB7F-CA2C-442B-B025-16214A455F1D}" srcOrd="1" destOrd="0" presId="urn:microsoft.com/office/officeart/2005/8/layout/list1"/>
    <dgm:cxn modelId="{A3DFA7F2-C0F5-4452-B7CE-AF086423A1E9}" type="presParOf" srcId="{2678FB02-8193-46FF-A566-28297B6E955D}" destId="{A6DB98CA-F36F-4FF6-8A47-FB2FEED0632B}" srcOrd="5" destOrd="0" presId="urn:microsoft.com/office/officeart/2005/8/layout/list1"/>
    <dgm:cxn modelId="{8C64F6C8-EF00-4360-B59C-9B447A5E9A4A}" type="presParOf" srcId="{2678FB02-8193-46FF-A566-28297B6E955D}" destId="{9FF03B6C-CF34-4F0E-BE4F-C5A140775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4388345-D7D9-4261-A708-95D68A9C0D5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CF28686B-C120-4B1A-9E79-B57A3A26090B}">
      <dgm:prSet/>
      <dgm:spPr/>
      <dgm:t>
        <a:bodyPr/>
        <a:lstStyle/>
        <a:p>
          <a:pPr rtl="0"/>
          <a:r>
            <a:rPr lang="pl-PL" dirty="0" smtClean="0">
              <a:latin typeface="Segoe Print" pitchFamily="2" charset="0"/>
            </a:rPr>
            <a:t>Treść marki</a:t>
          </a:r>
          <a:endParaRPr lang="hr-HR" dirty="0">
            <a:latin typeface="Segoe Print" pitchFamily="2" charset="0"/>
          </a:endParaRPr>
        </a:p>
      </dgm:t>
    </dgm:pt>
    <dgm:pt modelId="{6D1FA65B-EFF9-46D4-96FA-5ACF739BD67B}" type="parTrans" cxnId="{BFE4129F-0AC8-4C5F-A565-CC9CBC20F9C5}">
      <dgm:prSet/>
      <dgm:spPr/>
      <dgm:t>
        <a:bodyPr/>
        <a:lstStyle/>
        <a:p>
          <a:endParaRPr lang="hr-HR"/>
        </a:p>
      </dgm:t>
    </dgm:pt>
    <dgm:pt modelId="{88BAFE8E-550B-481C-AA34-F73AF1DA54F4}" type="sibTrans" cxnId="{BFE4129F-0AC8-4C5F-A565-CC9CBC20F9C5}">
      <dgm:prSet/>
      <dgm:spPr/>
      <dgm:t>
        <a:bodyPr/>
        <a:lstStyle/>
        <a:p>
          <a:endParaRPr lang="hr-HR"/>
        </a:p>
      </dgm:t>
    </dgm:pt>
    <dgm:pt modelId="{CC564554-2017-4CF2-8154-092C9F8C7798}">
      <dgm:prSet custT="1"/>
      <dgm:spPr/>
      <dgm:t>
        <a:bodyPr/>
        <a:lstStyle/>
        <a:p>
          <a:pPr rtl="0"/>
          <a:r>
            <a:rPr lang="pl-PL" sz="1600" dirty="0" smtClean="0">
              <a:latin typeface="Segoe Print" pitchFamily="2" charset="0"/>
            </a:rPr>
            <a:t>polega na tworzeniu treści, które są bezpośrednio związane z marką, umożliwiając konsumentom nawiązanie pewnego rodzaju połączenia/głębszej relacji z marką.
Może być prezentowany w wielu formatach i za pośrednictwem wielu kanałów. 
To skuteczna odpowiedź na coraz bardziej nasycony rynek. W dobie gwałtownego rozwoju mediów społecznościowych i </a:t>
          </a:r>
          <a:r>
            <a:rPr lang="pl-PL" sz="1600" dirty="0" err="1" smtClean="0">
              <a:latin typeface="Segoe Print" pitchFamily="2" charset="0"/>
            </a:rPr>
            <a:t>content</a:t>
          </a:r>
          <a:r>
            <a:rPr lang="pl-PL" sz="1600" dirty="0" smtClean="0">
              <a:latin typeface="Segoe Print" pitchFamily="2" charset="0"/>
            </a:rPr>
            <a:t> marketingu (tj. marketingu bazującego na treści), możliwości opowiadania historii w ramach bezpośrednich i pośrednich inicjatyw marketingu marki stały się priorytetem strategicznym.</a:t>
          </a:r>
          <a:endParaRPr lang="hr-HR" sz="1600" dirty="0">
            <a:latin typeface="Segoe Print" pitchFamily="2" charset="0"/>
          </a:endParaRPr>
        </a:p>
      </dgm:t>
    </dgm:pt>
    <dgm:pt modelId="{779A5ADF-CBAB-4105-8A0B-965FF6A426A0}" type="parTrans" cxnId="{02C8975F-9CED-4FA1-8D1B-DB24F456BDF3}">
      <dgm:prSet/>
      <dgm:spPr/>
      <dgm:t>
        <a:bodyPr/>
        <a:lstStyle/>
        <a:p>
          <a:endParaRPr lang="hr-HR"/>
        </a:p>
      </dgm:t>
    </dgm:pt>
    <dgm:pt modelId="{58D25E8A-596A-4EFA-B92A-6AB57C72FF01}" type="sibTrans" cxnId="{02C8975F-9CED-4FA1-8D1B-DB24F456BDF3}">
      <dgm:prSet/>
      <dgm:spPr/>
      <dgm:t>
        <a:bodyPr/>
        <a:lstStyle/>
        <a:p>
          <a:endParaRPr lang="hr-HR"/>
        </a:p>
      </dgm:t>
    </dgm:pt>
    <dgm:pt modelId="{3307F6A3-438F-440A-8428-B02E13497107}" type="pres">
      <dgm:prSet presAssocID="{A4388345-D7D9-4261-A708-95D68A9C0D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D4BDD4-C5D6-453D-89BB-F9C97F2B9CDC}" type="pres">
      <dgm:prSet presAssocID="{CF28686B-C120-4B1A-9E79-B57A3A26090B}" presName="parentText" presStyleLbl="node1" presStyleIdx="0" presStyleCnt="1" custScaleY="43961" custLinFactNeighborX="0" custLinFactNeighborY="-380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0030D4-01EC-4590-836E-9AA7AE085929}" type="pres">
      <dgm:prSet presAssocID="{CF28686B-C120-4B1A-9E79-B57A3A26090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C8975F-9CED-4FA1-8D1B-DB24F456BDF3}" srcId="{CF28686B-C120-4B1A-9E79-B57A3A26090B}" destId="{CC564554-2017-4CF2-8154-092C9F8C7798}" srcOrd="0" destOrd="0" parTransId="{779A5ADF-CBAB-4105-8A0B-965FF6A426A0}" sibTransId="{58D25E8A-596A-4EFA-B92A-6AB57C72FF01}"/>
    <dgm:cxn modelId="{2655977A-B94D-448B-8A90-EB46A1D46971}" type="presOf" srcId="{CC564554-2017-4CF2-8154-092C9F8C7798}" destId="{F40030D4-01EC-4590-836E-9AA7AE085929}" srcOrd="0" destOrd="0" presId="urn:microsoft.com/office/officeart/2005/8/layout/vList2"/>
    <dgm:cxn modelId="{BFE4129F-0AC8-4C5F-A565-CC9CBC20F9C5}" srcId="{A4388345-D7D9-4261-A708-95D68A9C0D52}" destId="{CF28686B-C120-4B1A-9E79-B57A3A26090B}" srcOrd="0" destOrd="0" parTransId="{6D1FA65B-EFF9-46D4-96FA-5ACF739BD67B}" sibTransId="{88BAFE8E-550B-481C-AA34-F73AF1DA54F4}"/>
    <dgm:cxn modelId="{DBF56837-E19F-46FE-8C9A-DC953E0DE460}" type="presOf" srcId="{CF28686B-C120-4B1A-9E79-B57A3A26090B}" destId="{21D4BDD4-C5D6-453D-89BB-F9C97F2B9CDC}" srcOrd="0" destOrd="0" presId="urn:microsoft.com/office/officeart/2005/8/layout/vList2"/>
    <dgm:cxn modelId="{15714913-C08D-4BBE-B865-8BA83BA9D9CF}" type="presOf" srcId="{A4388345-D7D9-4261-A708-95D68A9C0D52}" destId="{3307F6A3-438F-440A-8428-B02E13497107}" srcOrd="0" destOrd="0" presId="urn:microsoft.com/office/officeart/2005/8/layout/vList2"/>
    <dgm:cxn modelId="{06F928F2-16B4-4581-A863-0308138BA9DF}" type="presParOf" srcId="{3307F6A3-438F-440A-8428-B02E13497107}" destId="{21D4BDD4-C5D6-453D-89BB-F9C97F2B9CDC}" srcOrd="0" destOrd="0" presId="urn:microsoft.com/office/officeart/2005/8/layout/vList2"/>
    <dgm:cxn modelId="{D3A824CF-0362-42BD-8537-2CC4FCA62C87}" type="presParOf" srcId="{3307F6A3-438F-440A-8428-B02E13497107}" destId="{F40030D4-01EC-4590-836E-9AA7AE085929}" srcOrd="1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909BA38-CD22-420A-9153-3667389DACDF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AD845B3-0BAA-4996-9F2D-BA92E21DA993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pl-PL" sz="2400" b="0" u="none" dirty="0" smtClean="0">
              <a:latin typeface="Segoe Print" pitchFamily="2" charset="0"/>
            </a:rPr>
            <a:t>Główne cechy treści marki:</a:t>
          </a:r>
          <a:endParaRPr lang="hr-HR" sz="2400" b="0" u="none" dirty="0">
            <a:latin typeface="Segoe Print" pitchFamily="2" charset="0"/>
          </a:endParaRPr>
        </a:p>
      </dgm:t>
    </dgm:pt>
    <dgm:pt modelId="{5E47DCFF-A76B-4C11-BD55-9E05AC6407BF}" type="parTrans" cxnId="{28CB072F-875C-40B4-A930-23A73ECC9D8F}">
      <dgm:prSet/>
      <dgm:spPr/>
      <dgm:t>
        <a:bodyPr/>
        <a:lstStyle/>
        <a:p>
          <a:endParaRPr lang="hr-HR"/>
        </a:p>
      </dgm:t>
    </dgm:pt>
    <dgm:pt modelId="{FBC6FA14-2B60-481D-A618-FBF3C2530C33}" type="sibTrans" cxnId="{28CB072F-875C-40B4-A930-23A73ECC9D8F}">
      <dgm:prSet/>
      <dgm:spPr/>
      <dgm:t>
        <a:bodyPr/>
        <a:lstStyle/>
        <a:p>
          <a:endParaRPr lang="hr-HR"/>
        </a:p>
      </dgm:t>
    </dgm:pt>
    <dgm:pt modelId="{16B3DACC-7BDB-4450-920C-948A17EE1991}">
      <dgm:prSet custT="1"/>
      <dgm:spPr/>
      <dgm:t>
        <a:bodyPr/>
        <a:lstStyle/>
        <a:p>
          <a:pPr rtl="0"/>
          <a:r>
            <a:rPr lang="pl-PL" sz="1600" b="0" dirty="0" smtClean="0">
              <a:latin typeface="Segoe Print" pitchFamily="2" charset="0"/>
            </a:rPr>
            <a:t>Koncentruje się na wartościach marki – celem jest raczej wywołanie rozgłosu i podobieństwa do marki niż sprzedaż produktu lub usługi.</a:t>
          </a:r>
          <a:endParaRPr lang="hr-HR" sz="1600" b="0" dirty="0">
            <a:latin typeface="Segoe Print" pitchFamily="2" charset="0"/>
          </a:endParaRPr>
        </a:p>
      </dgm:t>
    </dgm:pt>
    <dgm:pt modelId="{DC951FA5-7111-40D2-A6EF-0622EA52753B}" type="parTrans" cxnId="{4F20D73B-43B1-4E7C-A5F3-B13B81C54E09}">
      <dgm:prSet/>
      <dgm:spPr/>
      <dgm:t>
        <a:bodyPr/>
        <a:lstStyle/>
        <a:p>
          <a:endParaRPr lang="hr-HR"/>
        </a:p>
      </dgm:t>
    </dgm:pt>
    <dgm:pt modelId="{B328024A-273B-4C17-A37B-07AE8679080D}" type="sibTrans" cxnId="{4F20D73B-43B1-4E7C-A5F3-B13B81C54E09}">
      <dgm:prSet/>
      <dgm:spPr/>
      <dgm:t>
        <a:bodyPr/>
        <a:lstStyle/>
        <a:p>
          <a:endParaRPr lang="hr-HR"/>
        </a:p>
      </dgm:t>
    </dgm:pt>
    <dgm:pt modelId="{B67E46EA-CACC-4D37-B46B-E72ECA9436DA}">
      <dgm:prSet custT="1"/>
      <dgm:spPr/>
      <dgm:t>
        <a:bodyPr/>
        <a:lstStyle/>
        <a:p>
          <a:pPr rtl="0"/>
          <a:r>
            <a:rPr lang="pl-PL" sz="1600" b="0" dirty="0" smtClean="0">
              <a:latin typeface="Segoe Print" pitchFamily="2" charset="0"/>
            </a:rPr>
            <a:t>Generuje wartość dodaną dla użytkownika, która ma postać rozrywki.</a:t>
          </a:r>
          <a:endParaRPr lang="hr-HR" sz="1600" b="0" dirty="0">
            <a:latin typeface="Segoe Print" pitchFamily="2" charset="0"/>
          </a:endParaRPr>
        </a:p>
      </dgm:t>
    </dgm:pt>
    <dgm:pt modelId="{1F8D278F-A7A9-4F32-9E37-E1F7D58C063F}" type="parTrans" cxnId="{857D1458-D9DB-4489-A7DF-912278AAD82C}">
      <dgm:prSet/>
      <dgm:spPr/>
      <dgm:t>
        <a:bodyPr/>
        <a:lstStyle/>
        <a:p>
          <a:endParaRPr lang="hr-HR"/>
        </a:p>
      </dgm:t>
    </dgm:pt>
    <dgm:pt modelId="{AAFD8C6C-5CA8-4CB1-83B7-37F8117A260D}" type="sibTrans" cxnId="{857D1458-D9DB-4489-A7DF-912278AAD82C}">
      <dgm:prSet/>
      <dgm:spPr/>
      <dgm:t>
        <a:bodyPr/>
        <a:lstStyle/>
        <a:p>
          <a:endParaRPr lang="hr-HR"/>
        </a:p>
      </dgm:t>
    </dgm:pt>
    <dgm:pt modelId="{B6276511-94FA-4D32-90FA-2B8D0FEA5603}">
      <dgm:prSet custT="1"/>
      <dgm:spPr/>
      <dgm:t>
        <a:bodyPr/>
        <a:lstStyle/>
        <a:p>
          <a:pPr rtl="0"/>
          <a:r>
            <a:rPr lang="pl-PL" sz="1600" b="0" dirty="0" smtClean="0">
              <a:latin typeface="Segoe Print" pitchFamily="2" charset="0"/>
            </a:rPr>
            <a:t>Odwołuje się do emocji – stara się nawiązać więź z publicznością na bardziej prywatnym, intymnym poziomie.</a:t>
          </a:r>
          <a:endParaRPr lang="hr-HR" sz="1600" b="0" dirty="0">
            <a:latin typeface="Segoe Print" pitchFamily="2" charset="0"/>
          </a:endParaRPr>
        </a:p>
      </dgm:t>
    </dgm:pt>
    <dgm:pt modelId="{C81A2A09-3B22-4CF2-ABFC-680C46E560B6}" type="parTrans" cxnId="{4AA7C663-313A-4BBC-AB03-39FC177AE519}">
      <dgm:prSet/>
      <dgm:spPr/>
      <dgm:t>
        <a:bodyPr/>
        <a:lstStyle/>
        <a:p>
          <a:endParaRPr lang="hr-HR"/>
        </a:p>
      </dgm:t>
    </dgm:pt>
    <dgm:pt modelId="{B9E6A16F-60D2-4F9D-9233-00599022FEEA}" type="sibTrans" cxnId="{4AA7C663-313A-4BBC-AB03-39FC177AE519}">
      <dgm:prSet/>
      <dgm:spPr/>
      <dgm:t>
        <a:bodyPr/>
        <a:lstStyle/>
        <a:p>
          <a:endParaRPr lang="hr-HR"/>
        </a:p>
      </dgm:t>
    </dgm:pt>
    <dgm:pt modelId="{9ECFEA81-9263-4F21-A977-A08762998510}">
      <dgm:prSet custT="1"/>
      <dgm:spPr/>
      <dgm:t>
        <a:bodyPr/>
        <a:lstStyle/>
        <a:p>
          <a:pPr rtl="0"/>
          <a:r>
            <a:rPr lang="pl-PL" sz="1600" b="0" dirty="0" smtClean="0">
              <a:latin typeface="Segoe Print" pitchFamily="2" charset="0"/>
            </a:rPr>
            <a:t>Wykorzystuje przede wszystkim zasoby do opowiadania historii – reprezentatywną historię marki, która ma bohaterów, początek, środek i koniec.</a:t>
          </a:r>
          <a:endParaRPr lang="hr-HR" sz="1600" b="0" dirty="0">
            <a:latin typeface="Segoe Print" pitchFamily="2" charset="0"/>
          </a:endParaRPr>
        </a:p>
      </dgm:t>
    </dgm:pt>
    <dgm:pt modelId="{E66DCAAB-767A-47EF-B71E-89B92153C4C6}" type="parTrans" cxnId="{FAA3726D-7B43-4316-B2E5-5C0CEC7C2F94}">
      <dgm:prSet/>
      <dgm:spPr/>
      <dgm:t>
        <a:bodyPr/>
        <a:lstStyle/>
        <a:p>
          <a:endParaRPr lang="hr-HR"/>
        </a:p>
      </dgm:t>
    </dgm:pt>
    <dgm:pt modelId="{15D09A05-9EB1-4887-B136-9CC09D6C5227}" type="sibTrans" cxnId="{FAA3726D-7B43-4316-B2E5-5C0CEC7C2F94}">
      <dgm:prSet/>
      <dgm:spPr/>
      <dgm:t>
        <a:bodyPr/>
        <a:lstStyle/>
        <a:p>
          <a:endParaRPr lang="hr-HR"/>
        </a:p>
      </dgm:t>
    </dgm:pt>
    <dgm:pt modelId="{88858F3B-D714-4E47-B11D-BCAEBFAA9AA5}" type="pres">
      <dgm:prSet presAssocID="{3909BA38-CD22-420A-9153-3667389DAC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CAD493-EDD2-42BF-8C96-440098A4C275}" type="pres">
      <dgm:prSet presAssocID="{5AD845B3-0BAA-4996-9F2D-BA92E21DA993}" presName="compNode" presStyleCnt="0"/>
      <dgm:spPr/>
    </dgm:pt>
    <dgm:pt modelId="{56841DB7-000D-4976-82A5-FF2308309282}" type="pres">
      <dgm:prSet presAssocID="{5AD845B3-0BAA-4996-9F2D-BA92E21DA993}" presName="aNode" presStyleLbl="bgShp" presStyleIdx="0" presStyleCnt="1" custLinFactNeighborX="49"/>
      <dgm:spPr/>
      <dgm:t>
        <a:bodyPr/>
        <a:lstStyle/>
        <a:p>
          <a:endParaRPr lang="pl-PL"/>
        </a:p>
      </dgm:t>
    </dgm:pt>
    <dgm:pt modelId="{EF82A00E-9939-4F09-AB99-C6FCBFE3D162}" type="pres">
      <dgm:prSet presAssocID="{5AD845B3-0BAA-4996-9F2D-BA92E21DA993}" presName="textNode" presStyleLbl="bgShp" presStyleIdx="0" presStyleCnt="1"/>
      <dgm:spPr/>
      <dgm:t>
        <a:bodyPr/>
        <a:lstStyle/>
        <a:p>
          <a:endParaRPr lang="pl-PL"/>
        </a:p>
      </dgm:t>
    </dgm:pt>
    <dgm:pt modelId="{29261A13-17DA-41B2-844F-FB823D066C06}" type="pres">
      <dgm:prSet presAssocID="{5AD845B3-0BAA-4996-9F2D-BA92E21DA993}" presName="compChildNode" presStyleCnt="0"/>
      <dgm:spPr/>
    </dgm:pt>
    <dgm:pt modelId="{C53AA267-DF96-41FC-9088-EBD2555B5950}" type="pres">
      <dgm:prSet presAssocID="{5AD845B3-0BAA-4996-9F2D-BA92E21DA993}" presName="theInnerList" presStyleCnt="0"/>
      <dgm:spPr/>
    </dgm:pt>
    <dgm:pt modelId="{840A47BC-55D4-4E4E-BF73-AFC3649B96DC}" type="pres">
      <dgm:prSet presAssocID="{16B3DACC-7BDB-4450-920C-948A17EE1991}" presName="childNode" presStyleLbl="node1" presStyleIdx="0" presStyleCnt="4" custScaleY="2000000" custLinFactY="-400000" custLinFactNeighborX="465" custLinFactNeighborY="-497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C838FB-9098-4909-BF15-9683475B9A92}" type="pres">
      <dgm:prSet presAssocID="{16B3DACC-7BDB-4450-920C-948A17EE1991}" presName="aSpace2" presStyleCnt="0"/>
      <dgm:spPr/>
    </dgm:pt>
    <dgm:pt modelId="{14F4A126-5AFE-4481-B1E2-30AFD8FE0413}" type="pres">
      <dgm:prSet presAssocID="{B67E46EA-CACC-4D37-B46B-E72ECA9436DA}" presName="childNode" presStyleLbl="node1" presStyleIdx="1" presStyleCnt="4" custScaleY="1428935" custLinFactY="-237335" custLinFactNeighborX="467" custLinFactNeighborY="-3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993F74-BD73-483E-A0CB-D9A2D5CA6B9D}" type="pres">
      <dgm:prSet presAssocID="{B67E46EA-CACC-4D37-B46B-E72ECA9436DA}" presName="aSpace2" presStyleCnt="0"/>
      <dgm:spPr/>
    </dgm:pt>
    <dgm:pt modelId="{BE9C0BEE-3563-4200-ACC2-A3F3CDBB9761}" type="pres">
      <dgm:prSet presAssocID="{B6276511-94FA-4D32-90FA-2B8D0FEA5603}" presName="childNode" presStyleLbl="node1" presStyleIdx="2" presStyleCnt="4" custScaleY="1368530" custLinFactY="3379" custLinFactNeighborX="108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90065-B685-47D2-9AFD-BEB5346262CD}" type="pres">
      <dgm:prSet presAssocID="{B6276511-94FA-4D32-90FA-2B8D0FEA5603}" presName="aSpace2" presStyleCnt="0"/>
      <dgm:spPr/>
    </dgm:pt>
    <dgm:pt modelId="{7123A8B2-4810-4EAC-8EB4-BB14AAD0566D}" type="pres">
      <dgm:prSet presAssocID="{9ECFEA81-9263-4F21-A977-A08762998510}" presName="childNode" presStyleLbl="node1" presStyleIdx="3" presStyleCnt="4" custScaleY="1780466" custLinFactY="139573" custLinFactNeighborX="933" custLinFactNeighborY="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7D1458-D9DB-4489-A7DF-912278AAD82C}" srcId="{5AD845B3-0BAA-4996-9F2D-BA92E21DA993}" destId="{B67E46EA-CACC-4D37-B46B-E72ECA9436DA}" srcOrd="1" destOrd="0" parTransId="{1F8D278F-A7A9-4F32-9E37-E1F7D58C063F}" sibTransId="{AAFD8C6C-5CA8-4CB1-83B7-37F8117A260D}"/>
    <dgm:cxn modelId="{244F6BBB-E840-4B42-A562-55E280226557}" type="presOf" srcId="{5AD845B3-0BAA-4996-9F2D-BA92E21DA993}" destId="{EF82A00E-9939-4F09-AB99-C6FCBFE3D162}" srcOrd="1" destOrd="0" presId="urn:microsoft.com/office/officeart/2005/8/layout/lProcess2"/>
    <dgm:cxn modelId="{28CB072F-875C-40B4-A930-23A73ECC9D8F}" srcId="{3909BA38-CD22-420A-9153-3667389DACDF}" destId="{5AD845B3-0BAA-4996-9F2D-BA92E21DA993}" srcOrd="0" destOrd="0" parTransId="{5E47DCFF-A76B-4C11-BD55-9E05AC6407BF}" sibTransId="{FBC6FA14-2B60-481D-A618-FBF3C2530C33}"/>
    <dgm:cxn modelId="{C2630874-B328-4E36-A485-2D5E7420EA65}" type="presOf" srcId="{B6276511-94FA-4D32-90FA-2B8D0FEA5603}" destId="{BE9C0BEE-3563-4200-ACC2-A3F3CDBB9761}" srcOrd="0" destOrd="0" presId="urn:microsoft.com/office/officeart/2005/8/layout/lProcess2"/>
    <dgm:cxn modelId="{098C838B-F793-4D2B-B2BB-FCC08CE31290}" type="presOf" srcId="{9ECFEA81-9263-4F21-A977-A08762998510}" destId="{7123A8B2-4810-4EAC-8EB4-BB14AAD0566D}" srcOrd="0" destOrd="0" presId="urn:microsoft.com/office/officeart/2005/8/layout/lProcess2"/>
    <dgm:cxn modelId="{6C6DC87C-0F57-480B-8C80-8C93A272D69C}" type="presOf" srcId="{B67E46EA-CACC-4D37-B46B-E72ECA9436DA}" destId="{14F4A126-5AFE-4481-B1E2-30AFD8FE0413}" srcOrd="0" destOrd="0" presId="urn:microsoft.com/office/officeart/2005/8/layout/lProcess2"/>
    <dgm:cxn modelId="{4F20D73B-43B1-4E7C-A5F3-B13B81C54E09}" srcId="{5AD845B3-0BAA-4996-9F2D-BA92E21DA993}" destId="{16B3DACC-7BDB-4450-920C-948A17EE1991}" srcOrd="0" destOrd="0" parTransId="{DC951FA5-7111-40D2-A6EF-0622EA52753B}" sibTransId="{B328024A-273B-4C17-A37B-07AE8679080D}"/>
    <dgm:cxn modelId="{C28121B8-9A86-4AE9-96E4-AE227DCA9F6C}" type="presOf" srcId="{3909BA38-CD22-420A-9153-3667389DACDF}" destId="{88858F3B-D714-4E47-B11D-BCAEBFAA9AA5}" srcOrd="0" destOrd="0" presId="urn:microsoft.com/office/officeart/2005/8/layout/lProcess2"/>
    <dgm:cxn modelId="{4AA7C663-313A-4BBC-AB03-39FC177AE519}" srcId="{5AD845B3-0BAA-4996-9F2D-BA92E21DA993}" destId="{B6276511-94FA-4D32-90FA-2B8D0FEA5603}" srcOrd="2" destOrd="0" parTransId="{C81A2A09-3B22-4CF2-ABFC-680C46E560B6}" sibTransId="{B9E6A16F-60D2-4F9D-9233-00599022FEEA}"/>
    <dgm:cxn modelId="{FAA3726D-7B43-4316-B2E5-5C0CEC7C2F94}" srcId="{5AD845B3-0BAA-4996-9F2D-BA92E21DA993}" destId="{9ECFEA81-9263-4F21-A977-A08762998510}" srcOrd="3" destOrd="0" parTransId="{E66DCAAB-767A-47EF-B71E-89B92153C4C6}" sibTransId="{15D09A05-9EB1-4887-B136-9CC09D6C5227}"/>
    <dgm:cxn modelId="{8E4C7447-53F3-41B0-9EF0-AE8E7E9516C6}" type="presOf" srcId="{16B3DACC-7BDB-4450-920C-948A17EE1991}" destId="{840A47BC-55D4-4E4E-BF73-AFC3649B96DC}" srcOrd="0" destOrd="0" presId="urn:microsoft.com/office/officeart/2005/8/layout/lProcess2"/>
    <dgm:cxn modelId="{542721C0-816B-45B1-82AD-0E725626D523}" type="presOf" srcId="{5AD845B3-0BAA-4996-9F2D-BA92E21DA993}" destId="{56841DB7-000D-4976-82A5-FF2308309282}" srcOrd="0" destOrd="0" presId="urn:microsoft.com/office/officeart/2005/8/layout/lProcess2"/>
    <dgm:cxn modelId="{13CE054C-EC3A-4932-9430-A50F931960FC}" type="presParOf" srcId="{88858F3B-D714-4E47-B11D-BCAEBFAA9AA5}" destId="{0BCAD493-EDD2-42BF-8C96-440098A4C275}" srcOrd="0" destOrd="0" presId="urn:microsoft.com/office/officeart/2005/8/layout/lProcess2"/>
    <dgm:cxn modelId="{69A891AA-389C-4923-B587-704FAE94FE59}" type="presParOf" srcId="{0BCAD493-EDD2-42BF-8C96-440098A4C275}" destId="{56841DB7-000D-4976-82A5-FF2308309282}" srcOrd="0" destOrd="0" presId="urn:microsoft.com/office/officeart/2005/8/layout/lProcess2"/>
    <dgm:cxn modelId="{DB024123-409A-4071-8287-59C64FD1990B}" type="presParOf" srcId="{0BCAD493-EDD2-42BF-8C96-440098A4C275}" destId="{EF82A00E-9939-4F09-AB99-C6FCBFE3D162}" srcOrd="1" destOrd="0" presId="urn:microsoft.com/office/officeart/2005/8/layout/lProcess2"/>
    <dgm:cxn modelId="{6DD310F3-1CCE-4351-84AB-8A13B9039C02}" type="presParOf" srcId="{0BCAD493-EDD2-42BF-8C96-440098A4C275}" destId="{29261A13-17DA-41B2-844F-FB823D066C06}" srcOrd="2" destOrd="0" presId="urn:microsoft.com/office/officeart/2005/8/layout/lProcess2"/>
    <dgm:cxn modelId="{382127C7-8DDD-406F-88BE-095094ED1A72}" type="presParOf" srcId="{29261A13-17DA-41B2-844F-FB823D066C06}" destId="{C53AA267-DF96-41FC-9088-EBD2555B5950}" srcOrd="0" destOrd="0" presId="urn:microsoft.com/office/officeart/2005/8/layout/lProcess2"/>
    <dgm:cxn modelId="{F29C0438-C7C0-433C-9101-3967D15292A8}" type="presParOf" srcId="{C53AA267-DF96-41FC-9088-EBD2555B5950}" destId="{840A47BC-55D4-4E4E-BF73-AFC3649B96DC}" srcOrd="0" destOrd="0" presId="urn:microsoft.com/office/officeart/2005/8/layout/lProcess2"/>
    <dgm:cxn modelId="{20AD9A24-CFD6-48A5-B935-F0C6C0CED670}" type="presParOf" srcId="{C53AA267-DF96-41FC-9088-EBD2555B5950}" destId="{A6C838FB-9098-4909-BF15-9683475B9A92}" srcOrd="1" destOrd="0" presId="urn:microsoft.com/office/officeart/2005/8/layout/lProcess2"/>
    <dgm:cxn modelId="{75ADA397-F1F1-4B60-8D8E-3108E1F8E6BC}" type="presParOf" srcId="{C53AA267-DF96-41FC-9088-EBD2555B5950}" destId="{14F4A126-5AFE-4481-B1E2-30AFD8FE0413}" srcOrd="2" destOrd="0" presId="urn:microsoft.com/office/officeart/2005/8/layout/lProcess2"/>
    <dgm:cxn modelId="{B8C94132-35ED-4150-9430-0D209F373782}" type="presParOf" srcId="{C53AA267-DF96-41FC-9088-EBD2555B5950}" destId="{D5993F74-BD73-483E-A0CB-D9A2D5CA6B9D}" srcOrd="3" destOrd="0" presId="urn:microsoft.com/office/officeart/2005/8/layout/lProcess2"/>
    <dgm:cxn modelId="{65A23473-B905-4F5E-BB0D-53AAF3ED88CE}" type="presParOf" srcId="{C53AA267-DF96-41FC-9088-EBD2555B5950}" destId="{BE9C0BEE-3563-4200-ACC2-A3F3CDBB9761}" srcOrd="4" destOrd="0" presId="urn:microsoft.com/office/officeart/2005/8/layout/lProcess2"/>
    <dgm:cxn modelId="{BE7444FB-4863-40CE-9237-5DF284FC615D}" type="presParOf" srcId="{C53AA267-DF96-41FC-9088-EBD2555B5950}" destId="{68990065-B685-47D2-9AFD-BEB5346262CD}" srcOrd="5" destOrd="0" presId="urn:microsoft.com/office/officeart/2005/8/layout/lProcess2"/>
    <dgm:cxn modelId="{C79FCC79-2944-46E4-BFF0-F9D210DD9040}" type="presParOf" srcId="{C53AA267-DF96-41FC-9088-EBD2555B5950}" destId="{7123A8B2-4810-4EAC-8EB4-BB14AAD0566D}" srcOrd="6" destOrd="0" presId="urn:microsoft.com/office/officeart/2005/8/layout/lProcess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F663BC4-4FD8-4DCA-B1E6-4F887574BFF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76D8663-3BC9-40B8-AF17-35CAC8FFCD0D}">
      <dgm:prSet custT="1"/>
      <dgm:spPr/>
      <dgm:t>
        <a:bodyPr/>
        <a:lstStyle/>
        <a:p>
          <a:pPr rtl="0"/>
          <a:r>
            <a:rPr lang="pl-PL" sz="1800" dirty="0" smtClean="0">
              <a:latin typeface="Segoe Print" pitchFamily="2" charset="0"/>
            </a:rPr>
            <a:t>„opowiadanie historii” (ang. </a:t>
          </a:r>
          <a:r>
            <a:rPr lang="pl-PL" sz="1800" dirty="0" err="1" smtClean="0">
              <a:latin typeface="Segoe Print" pitchFamily="2" charset="0"/>
            </a:rPr>
            <a:t>storytelling</a:t>
          </a:r>
          <a:r>
            <a:rPr lang="pl-PL" sz="1800" dirty="0" smtClean="0">
              <a:latin typeface="Segoe Print" pitchFamily="2" charset="0"/>
            </a:rPr>
            <a:t>) marki dotyczy dzielenia się historią firmy w celu nawiązania kontaktu z publicznością/odbiorcami</a:t>
          </a:r>
          <a:r>
            <a:rPr lang="en-GB" sz="1800" dirty="0" smtClean="0">
              <a:latin typeface="Segoe Print" pitchFamily="2" charset="0"/>
            </a:rPr>
            <a:t> </a:t>
          </a:r>
          <a:endParaRPr lang="hr-HR" sz="1800" dirty="0">
            <a:latin typeface="Segoe Print" pitchFamily="2" charset="0"/>
          </a:endParaRPr>
        </a:p>
      </dgm:t>
    </dgm:pt>
    <dgm:pt modelId="{F0B267E6-2D1C-43C6-A09C-D4292BAC9A69}" type="parTrans" cxnId="{D7B7C115-8096-40BA-8948-43261BB9D3D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1AF27989-3285-4814-8BC3-939483987E25}" type="sibTrans" cxnId="{D7B7C115-8096-40BA-8948-43261BB9D3D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999CE16A-1617-41AF-A76F-13CA93731B3C}">
      <dgm:prSet custT="1"/>
      <dgm:spPr/>
      <dgm:t>
        <a:bodyPr/>
        <a:lstStyle/>
        <a:p>
          <a:pPr rtl="0"/>
          <a:r>
            <a:rPr lang="pl-PL" sz="1800" dirty="0" smtClean="0">
              <a:latin typeface="Segoe Print" pitchFamily="2" charset="0"/>
            </a:rPr>
            <a:t>To dzielenie się z odbiorcą kombinacją uczuć, relacji i atrybutów marki</a:t>
          </a:r>
          <a:r>
            <a:rPr lang="pl-PL" sz="1300" dirty="0" smtClean="0">
              <a:latin typeface="Segoe Print" pitchFamily="2" charset="0"/>
            </a:rPr>
            <a:t>. </a:t>
          </a:r>
          <a:endParaRPr lang="hr-HR" sz="1300" dirty="0">
            <a:latin typeface="Segoe Print" pitchFamily="2" charset="0"/>
          </a:endParaRPr>
        </a:p>
      </dgm:t>
    </dgm:pt>
    <dgm:pt modelId="{66E97DFB-1A89-4F88-A8B3-E7E795A913B7}" type="parTrans" cxnId="{AC323B90-FF7B-46FA-966C-73660A55262C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150E41B6-397B-4C5E-A8E4-D47413EE0899}" type="sibTrans" cxnId="{AC323B90-FF7B-46FA-966C-73660A55262C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A1E29370-2BE1-4DAC-85EC-052920826801}">
      <dgm:prSet/>
      <dgm:spPr/>
      <dgm:t>
        <a:bodyPr/>
        <a:lstStyle/>
        <a:p>
          <a:pPr rtl="0"/>
          <a:r>
            <a:rPr lang="pl-PL" dirty="0" smtClean="0">
              <a:latin typeface="Segoe Print" pitchFamily="2" charset="0"/>
            </a:rPr>
            <a:t>Historia marki zawiera realistyczną lub fikcyjną strukturę, w której można osadzić markę, aby wyrazić coś o dziedzictwie marki, jej założycielu, najważniejszych wydarzeniach i kryzysach, misji i wartościach oraz korzyściach funkcjonalnych i emocjonalnych </a:t>
          </a:r>
          <a:endParaRPr lang="hr-HR" dirty="0">
            <a:latin typeface="Segoe Print" pitchFamily="2" charset="0"/>
          </a:endParaRPr>
        </a:p>
      </dgm:t>
    </dgm:pt>
    <dgm:pt modelId="{F8300350-C5AC-41B6-B428-2A54DDCF70B5}" type="parTrans" cxnId="{05D81DBC-88F0-4803-ABD0-3BD373AD34E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E6A7F9E5-2CEA-485D-B2CC-2FA5EBB8BCB4}" type="sibTrans" cxnId="{05D81DBC-88F0-4803-ABD0-3BD373AD34E1}">
      <dgm:prSet/>
      <dgm:spPr/>
      <dgm:t>
        <a:bodyPr/>
        <a:lstStyle/>
        <a:p>
          <a:endParaRPr lang="hr-HR">
            <a:solidFill>
              <a:schemeClr val="tx1"/>
            </a:solidFill>
            <a:latin typeface="Segoe Print" pitchFamily="2" charset="0"/>
          </a:endParaRPr>
        </a:p>
      </dgm:t>
    </dgm:pt>
    <dgm:pt modelId="{5FC9EFE5-DFDF-4C9B-B8EB-1866E11D31C3}" type="pres">
      <dgm:prSet presAssocID="{6F663BC4-4FD8-4DCA-B1E6-4F887574BF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2A9CFBB-7EBB-47F9-AFA3-9583680C2807}" type="pres">
      <dgm:prSet presAssocID="{A76D8663-3BC9-40B8-AF17-35CAC8FFCD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A082EF-C7ED-4934-A443-B0D49E8F6123}" type="pres">
      <dgm:prSet presAssocID="{1AF27989-3285-4814-8BC3-939483987E25}" presName="spacer" presStyleCnt="0"/>
      <dgm:spPr/>
    </dgm:pt>
    <dgm:pt modelId="{4A32E4A7-5453-4098-8489-66032444C1D9}" type="pres">
      <dgm:prSet presAssocID="{999CE16A-1617-41AF-A76F-13CA93731B3C}" presName="parentText" presStyleLbl="node1" presStyleIdx="1" presStyleCnt="3" custLinFactNeighborY="-6039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434B65-E1B7-4261-8403-8127B3746EE6}" type="pres">
      <dgm:prSet presAssocID="{150E41B6-397B-4C5E-A8E4-D47413EE0899}" presName="spacer" presStyleCnt="0"/>
      <dgm:spPr/>
    </dgm:pt>
    <dgm:pt modelId="{33741704-B89D-441C-876E-8E05CB77E78D}" type="pres">
      <dgm:prSet presAssocID="{A1E29370-2BE1-4DAC-85EC-0529208268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6A9F61-C07C-4597-AD91-66FC40716434}" type="presOf" srcId="{999CE16A-1617-41AF-A76F-13CA93731B3C}" destId="{4A32E4A7-5453-4098-8489-66032444C1D9}" srcOrd="0" destOrd="0" presId="urn:microsoft.com/office/officeart/2005/8/layout/vList2"/>
    <dgm:cxn modelId="{05D81DBC-88F0-4803-ABD0-3BD373AD34E1}" srcId="{6F663BC4-4FD8-4DCA-B1E6-4F887574BFFA}" destId="{A1E29370-2BE1-4DAC-85EC-052920826801}" srcOrd="2" destOrd="0" parTransId="{F8300350-C5AC-41B6-B428-2A54DDCF70B5}" sibTransId="{E6A7F9E5-2CEA-485D-B2CC-2FA5EBB8BCB4}"/>
    <dgm:cxn modelId="{6787BC98-43B0-40BF-B33F-4E57CCDDD573}" type="presOf" srcId="{A1E29370-2BE1-4DAC-85EC-052920826801}" destId="{33741704-B89D-441C-876E-8E05CB77E78D}" srcOrd="0" destOrd="0" presId="urn:microsoft.com/office/officeart/2005/8/layout/vList2"/>
    <dgm:cxn modelId="{A007F851-8758-42F6-B207-334FFCE0C598}" type="presOf" srcId="{A76D8663-3BC9-40B8-AF17-35CAC8FFCD0D}" destId="{F2A9CFBB-7EBB-47F9-AFA3-9583680C2807}" srcOrd="0" destOrd="0" presId="urn:microsoft.com/office/officeart/2005/8/layout/vList2"/>
    <dgm:cxn modelId="{D7B7C115-8096-40BA-8948-43261BB9D3D1}" srcId="{6F663BC4-4FD8-4DCA-B1E6-4F887574BFFA}" destId="{A76D8663-3BC9-40B8-AF17-35CAC8FFCD0D}" srcOrd="0" destOrd="0" parTransId="{F0B267E6-2D1C-43C6-A09C-D4292BAC9A69}" sibTransId="{1AF27989-3285-4814-8BC3-939483987E25}"/>
    <dgm:cxn modelId="{AC323B90-FF7B-46FA-966C-73660A55262C}" srcId="{6F663BC4-4FD8-4DCA-B1E6-4F887574BFFA}" destId="{999CE16A-1617-41AF-A76F-13CA93731B3C}" srcOrd="1" destOrd="0" parTransId="{66E97DFB-1A89-4F88-A8B3-E7E795A913B7}" sibTransId="{150E41B6-397B-4C5E-A8E4-D47413EE0899}"/>
    <dgm:cxn modelId="{11012AF8-1354-4438-9595-5E8485842F92}" type="presOf" srcId="{6F663BC4-4FD8-4DCA-B1E6-4F887574BFFA}" destId="{5FC9EFE5-DFDF-4C9B-B8EB-1866E11D31C3}" srcOrd="0" destOrd="0" presId="urn:microsoft.com/office/officeart/2005/8/layout/vList2"/>
    <dgm:cxn modelId="{3EF3875F-7D57-4B9A-88B6-277B21DCEFF0}" type="presParOf" srcId="{5FC9EFE5-DFDF-4C9B-B8EB-1866E11D31C3}" destId="{F2A9CFBB-7EBB-47F9-AFA3-9583680C2807}" srcOrd="0" destOrd="0" presId="urn:microsoft.com/office/officeart/2005/8/layout/vList2"/>
    <dgm:cxn modelId="{0DB7E3CE-D28B-4244-9FEE-58C85FBA976E}" type="presParOf" srcId="{5FC9EFE5-DFDF-4C9B-B8EB-1866E11D31C3}" destId="{D3A082EF-C7ED-4934-A443-B0D49E8F6123}" srcOrd="1" destOrd="0" presId="urn:microsoft.com/office/officeart/2005/8/layout/vList2"/>
    <dgm:cxn modelId="{46773A0D-44E0-48C1-BD06-166E4EC11B61}" type="presParOf" srcId="{5FC9EFE5-DFDF-4C9B-B8EB-1866E11D31C3}" destId="{4A32E4A7-5453-4098-8489-66032444C1D9}" srcOrd="2" destOrd="0" presId="urn:microsoft.com/office/officeart/2005/8/layout/vList2"/>
    <dgm:cxn modelId="{DFA35EB0-F70E-4FB5-AEB4-2D42213BE2E9}" type="presParOf" srcId="{5FC9EFE5-DFDF-4C9B-B8EB-1866E11D31C3}" destId="{5A434B65-E1B7-4261-8403-8127B3746EE6}" srcOrd="3" destOrd="0" presId="urn:microsoft.com/office/officeart/2005/8/layout/vList2"/>
    <dgm:cxn modelId="{110D62B3-8A69-4259-8ADC-912E8E771AD3}" type="presParOf" srcId="{5FC9EFE5-DFDF-4C9B-B8EB-1866E11D31C3}" destId="{33741704-B89D-441C-876E-8E05CB77E7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15B9435-1E71-49F4-9834-D483AB7822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479F887-9F94-48AD-A7E4-D5A3993A039F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Segoe Print" pitchFamily="2" charset="0"/>
            </a:rPr>
            <a:t>Sukces opowiadania „historii” opiera się na tworzeniu połączeń i przekazywaniu pomysłów.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44E85F21-E419-4F01-B4FA-DA85116D97B9}" type="parTrans" cxnId="{EF303D98-AC83-45EE-B32A-5AFA75717661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84D041C4-7CFB-48A3-BE76-7A2A83AA6AA5}" type="sibTrans" cxnId="{EF303D98-AC83-45EE-B32A-5AFA75717661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D2EF63C2-FCE1-452F-87E1-D3E0209DDD86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Segoe Print" pitchFamily="2" charset="0"/>
            </a:rPr>
            <a:t>Opowiadanie historii to wpływowy sposób, aby ludzie dbali o produkty, marki i sprawy.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AE11A1F8-93F6-44DA-A986-409441199C65}" type="parTrans" cxnId="{C7C529B7-D4FC-4300-ABB2-AAF0E7638415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37528157-1102-4684-9B35-999072C44E91}" type="sibTrans" cxnId="{C7C529B7-D4FC-4300-ABB2-AAF0E7638415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CC4FB1B5-27B2-4FE9-A81D-7843D3364AB0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Segoe Print" pitchFamily="2" charset="0"/>
            </a:rPr>
            <a:t>Historie powinny być autentyczne, kreatywne i inspirujące, aby skutkowały osobistym związaniem konsumentów z daną marką.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35B237DD-935F-42D7-8950-B6486F721F08}" type="parTrans" cxnId="{B61B31DC-6D70-4538-AA41-41EF027AD827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F9D0EF8B-A713-4C0F-82C2-552D6C35FA2A}" type="sibTrans" cxnId="{B61B31DC-6D70-4538-AA41-41EF027AD827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186BF3EC-69E9-4FEE-A1D3-A335DE52761E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Segoe Print" pitchFamily="2" charset="0"/>
            </a:rPr>
            <a:t>Opowiadanie historii odgrywa ogromną rolę w tym, jak klienci postrzegają Twoją markę i może sprawić, że kupują od ciebie </a:t>
          </a:r>
          <a:br>
            <a:rPr lang="pl-PL" sz="1800" dirty="0" smtClean="0">
              <a:solidFill>
                <a:schemeClr val="tx1"/>
              </a:solidFill>
              <a:latin typeface="Segoe Print" pitchFamily="2" charset="0"/>
            </a:rPr>
          </a:br>
          <a:r>
            <a:rPr lang="pl-PL" sz="1800" dirty="0" smtClean="0">
              <a:solidFill>
                <a:schemeClr val="tx1"/>
              </a:solidFill>
              <a:latin typeface="Segoe Print" pitchFamily="2" charset="0"/>
            </a:rPr>
            <a:t>lub od konkurencji.</a:t>
          </a:r>
          <a:endParaRPr lang="hr-HR" sz="1800" dirty="0">
            <a:solidFill>
              <a:schemeClr val="tx1"/>
            </a:solidFill>
            <a:latin typeface="Segoe Print" pitchFamily="2" charset="0"/>
          </a:endParaRPr>
        </a:p>
      </dgm:t>
    </dgm:pt>
    <dgm:pt modelId="{7E14E973-071E-4888-A2CD-849A0B9AF809}" type="parTrans" cxnId="{69C66C41-F26A-4560-820B-0B958F9202C4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9A77145D-D60A-49E1-944F-463AC9FA3AE5}" type="sibTrans" cxnId="{69C66C41-F26A-4560-820B-0B958F9202C4}">
      <dgm:prSet/>
      <dgm:spPr/>
      <dgm:t>
        <a:bodyPr/>
        <a:lstStyle/>
        <a:p>
          <a:endParaRPr lang="hr-HR" sz="1800">
            <a:solidFill>
              <a:schemeClr val="tx1"/>
            </a:solidFill>
            <a:latin typeface="Segoe Print" pitchFamily="2" charset="0"/>
          </a:endParaRPr>
        </a:p>
      </dgm:t>
    </dgm:pt>
    <dgm:pt modelId="{D321C7F4-E58E-4464-9DF8-951B282EF87D}" type="pres">
      <dgm:prSet presAssocID="{015B9435-1E71-49F4-9834-D483AB7822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5E4C6C2-954C-4BEB-83FA-5F012976CCF9}" type="pres">
      <dgm:prSet presAssocID="{A479F887-9F94-48AD-A7E4-D5A3993A039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754E8-06E8-4C74-B248-D2AB40B3E4F8}" type="pres">
      <dgm:prSet presAssocID="{84D041C4-7CFB-48A3-BE76-7A2A83AA6AA5}" presName="spacer" presStyleCnt="0"/>
      <dgm:spPr/>
    </dgm:pt>
    <dgm:pt modelId="{B4710C1E-1C28-4AB9-A85B-83992BB76910}" type="pres">
      <dgm:prSet presAssocID="{D2EF63C2-FCE1-452F-87E1-D3E0209DDD86}" presName="parentText" presStyleLbl="node1" presStyleIdx="1" presStyleCnt="4" custScaleY="802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D69D4D-29E3-462E-916C-0A2EDEE7E771}" type="pres">
      <dgm:prSet presAssocID="{37528157-1102-4684-9B35-999072C44E91}" presName="spacer" presStyleCnt="0"/>
      <dgm:spPr/>
    </dgm:pt>
    <dgm:pt modelId="{C6BCE270-767E-4136-8171-78201997D7FC}" type="pres">
      <dgm:prSet presAssocID="{CC4FB1B5-27B2-4FE9-A81D-7843D3364A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B8E095-9970-4C3B-8569-0039362671C1}" type="pres">
      <dgm:prSet presAssocID="{F9D0EF8B-A713-4C0F-82C2-552D6C35FA2A}" presName="spacer" presStyleCnt="0"/>
      <dgm:spPr/>
    </dgm:pt>
    <dgm:pt modelId="{3E106B3D-D795-4EB9-8715-6EECC7CCE559}" type="pres">
      <dgm:prSet presAssocID="{186BF3EC-69E9-4FEE-A1D3-A335DE52761E}" presName="parentText" presStyleLbl="node1" presStyleIdx="3" presStyleCnt="4" custScaleY="1134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A936C6-FF1D-48E8-A8B8-762AA67C4CCE}" type="presOf" srcId="{186BF3EC-69E9-4FEE-A1D3-A335DE52761E}" destId="{3E106B3D-D795-4EB9-8715-6EECC7CCE559}" srcOrd="0" destOrd="0" presId="urn:microsoft.com/office/officeart/2005/8/layout/vList2"/>
    <dgm:cxn modelId="{0005829D-B9B1-4B3B-8D30-5D7B856C8F09}" type="presOf" srcId="{CC4FB1B5-27B2-4FE9-A81D-7843D3364AB0}" destId="{C6BCE270-767E-4136-8171-78201997D7FC}" srcOrd="0" destOrd="0" presId="urn:microsoft.com/office/officeart/2005/8/layout/vList2"/>
    <dgm:cxn modelId="{C7C529B7-D4FC-4300-ABB2-AAF0E7638415}" srcId="{015B9435-1E71-49F4-9834-D483AB7822C2}" destId="{D2EF63C2-FCE1-452F-87E1-D3E0209DDD86}" srcOrd="1" destOrd="0" parTransId="{AE11A1F8-93F6-44DA-A986-409441199C65}" sibTransId="{37528157-1102-4684-9B35-999072C44E91}"/>
    <dgm:cxn modelId="{A1D9FC14-B46B-454A-92BC-F7DCD8644053}" type="presOf" srcId="{015B9435-1E71-49F4-9834-D483AB7822C2}" destId="{D321C7F4-E58E-4464-9DF8-951B282EF87D}" srcOrd="0" destOrd="0" presId="urn:microsoft.com/office/officeart/2005/8/layout/vList2"/>
    <dgm:cxn modelId="{8FBC4570-D38F-48D0-9390-A5EEE4CA8DB0}" type="presOf" srcId="{D2EF63C2-FCE1-452F-87E1-D3E0209DDD86}" destId="{B4710C1E-1C28-4AB9-A85B-83992BB76910}" srcOrd="0" destOrd="0" presId="urn:microsoft.com/office/officeart/2005/8/layout/vList2"/>
    <dgm:cxn modelId="{51C89E2F-B55A-4C47-8E84-5E2962E7B8DB}" type="presOf" srcId="{A479F887-9F94-48AD-A7E4-D5A3993A039F}" destId="{B5E4C6C2-954C-4BEB-83FA-5F012976CCF9}" srcOrd="0" destOrd="0" presId="urn:microsoft.com/office/officeart/2005/8/layout/vList2"/>
    <dgm:cxn modelId="{69C66C41-F26A-4560-820B-0B958F9202C4}" srcId="{015B9435-1E71-49F4-9834-D483AB7822C2}" destId="{186BF3EC-69E9-4FEE-A1D3-A335DE52761E}" srcOrd="3" destOrd="0" parTransId="{7E14E973-071E-4888-A2CD-849A0B9AF809}" sibTransId="{9A77145D-D60A-49E1-944F-463AC9FA3AE5}"/>
    <dgm:cxn modelId="{B61B31DC-6D70-4538-AA41-41EF027AD827}" srcId="{015B9435-1E71-49F4-9834-D483AB7822C2}" destId="{CC4FB1B5-27B2-4FE9-A81D-7843D3364AB0}" srcOrd="2" destOrd="0" parTransId="{35B237DD-935F-42D7-8950-B6486F721F08}" sibTransId="{F9D0EF8B-A713-4C0F-82C2-552D6C35FA2A}"/>
    <dgm:cxn modelId="{EF303D98-AC83-45EE-B32A-5AFA75717661}" srcId="{015B9435-1E71-49F4-9834-D483AB7822C2}" destId="{A479F887-9F94-48AD-A7E4-D5A3993A039F}" srcOrd="0" destOrd="0" parTransId="{44E85F21-E419-4F01-B4FA-DA85116D97B9}" sibTransId="{84D041C4-7CFB-48A3-BE76-7A2A83AA6AA5}"/>
    <dgm:cxn modelId="{FF45316A-9ECD-4E3F-93D2-57C8FDE33875}" type="presParOf" srcId="{D321C7F4-E58E-4464-9DF8-951B282EF87D}" destId="{B5E4C6C2-954C-4BEB-83FA-5F012976CCF9}" srcOrd="0" destOrd="0" presId="urn:microsoft.com/office/officeart/2005/8/layout/vList2"/>
    <dgm:cxn modelId="{8FFA05F8-AFE0-4753-BD7B-95F3FD022A4B}" type="presParOf" srcId="{D321C7F4-E58E-4464-9DF8-951B282EF87D}" destId="{E05754E8-06E8-4C74-B248-D2AB40B3E4F8}" srcOrd="1" destOrd="0" presId="urn:microsoft.com/office/officeart/2005/8/layout/vList2"/>
    <dgm:cxn modelId="{FE061AEF-3AB3-4211-8D67-F6D45FAC0CF0}" type="presParOf" srcId="{D321C7F4-E58E-4464-9DF8-951B282EF87D}" destId="{B4710C1E-1C28-4AB9-A85B-83992BB76910}" srcOrd="2" destOrd="0" presId="urn:microsoft.com/office/officeart/2005/8/layout/vList2"/>
    <dgm:cxn modelId="{E718B87E-5046-4709-8434-F5101EA6FD54}" type="presParOf" srcId="{D321C7F4-E58E-4464-9DF8-951B282EF87D}" destId="{62D69D4D-29E3-462E-916C-0A2EDEE7E771}" srcOrd="3" destOrd="0" presId="urn:microsoft.com/office/officeart/2005/8/layout/vList2"/>
    <dgm:cxn modelId="{E0095578-72DA-4295-8404-483F9ECD1CBC}" type="presParOf" srcId="{D321C7F4-E58E-4464-9DF8-951B282EF87D}" destId="{C6BCE270-767E-4136-8171-78201997D7FC}" srcOrd="4" destOrd="0" presId="urn:microsoft.com/office/officeart/2005/8/layout/vList2"/>
    <dgm:cxn modelId="{1B098326-2E41-448E-8C04-10EDA295512E}" type="presParOf" srcId="{D321C7F4-E58E-4464-9DF8-951B282EF87D}" destId="{58B8E095-9970-4C3B-8569-0039362671C1}" srcOrd="5" destOrd="0" presId="urn:microsoft.com/office/officeart/2005/8/layout/vList2"/>
    <dgm:cxn modelId="{057F08C7-5780-4FE4-AEF9-4340461DD3FF}" type="presParOf" srcId="{D321C7F4-E58E-4464-9DF8-951B282EF87D}" destId="{3E106B3D-D795-4EB9-8715-6EECC7CCE5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5BC0DAF-4FD0-4D6B-985D-EE89FE8CD30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40A35C8-A3C0-478D-B34B-98D081966930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endParaRPr lang="pl-PL" u="sng" dirty="0" smtClean="0">
            <a:latin typeface="Segoe Print" pitchFamily="2" charset="0"/>
          </a:endParaRPr>
        </a:p>
        <a:p>
          <a:pPr rtl="0"/>
          <a:endParaRPr lang="pl-PL" u="sng" dirty="0" smtClean="0">
            <a:latin typeface="Segoe Print" pitchFamily="2" charset="0"/>
          </a:endParaRPr>
        </a:p>
        <a:p>
          <a:pPr rtl="0"/>
          <a:r>
            <a:rPr lang="pl-PL" u="sng" dirty="0" smtClean="0">
              <a:latin typeface="Segoe Print" pitchFamily="2" charset="0"/>
            </a:rPr>
            <a:t>Dobre praktyki</a:t>
          </a:r>
          <a:endParaRPr lang="hr-HR" b="1" dirty="0">
            <a:latin typeface="Segoe Print" pitchFamily="2" charset="0"/>
          </a:endParaRPr>
        </a:p>
      </dgm:t>
    </dgm:pt>
    <dgm:pt modelId="{C766780D-3ECB-43D7-A1F3-E553AB63FC58}" type="parTrans" cxnId="{742BE8E3-2132-46BC-9AB0-3AC4F1CBAE97}">
      <dgm:prSet/>
      <dgm:spPr/>
      <dgm:t>
        <a:bodyPr/>
        <a:lstStyle/>
        <a:p>
          <a:endParaRPr lang="hr-HR"/>
        </a:p>
      </dgm:t>
    </dgm:pt>
    <dgm:pt modelId="{B0612C91-97E7-4338-8C33-F8F032B9B4B4}" type="sibTrans" cxnId="{742BE8E3-2132-46BC-9AB0-3AC4F1CBAE97}">
      <dgm:prSet/>
      <dgm:spPr/>
      <dgm:t>
        <a:bodyPr/>
        <a:lstStyle/>
        <a:p>
          <a:endParaRPr lang="hr-HR"/>
        </a:p>
      </dgm:t>
    </dgm:pt>
    <dgm:pt modelId="{FBB0F81B-039F-473F-9A97-085114E3546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u="sng" dirty="0" smtClean="0">
              <a:latin typeface="Segoe Print" pitchFamily="2" charset="0"/>
            </a:rPr>
            <a:t>Kampania Land </a:t>
          </a:r>
          <a:r>
            <a:rPr lang="pl-PL" b="1" u="sng" dirty="0" err="1" smtClean="0">
              <a:latin typeface="Segoe Print" pitchFamily="2" charset="0"/>
            </a:rPr>
            <a:t>Rovers</a:t>
          </a:r>
          <a:r>
            <a:rPr lang="pl-PL" b="1" u="sng" dirty="0" smtClean="0">
              <a:latin typeface="Segoe Print" pitchFamily="2" charset="0"/>
            </a:rPr>
            <a:t>: </a:t>
          </a:r>
        </a:p>
        <a:p>
          <a:pPr rtl="0"/>
          <a:r>
            <a:rPr lang="en-US" dirty="0" smtClean="0">
              <a:latin typeface="Segoe Print" pitchFamily="2" charset="0"/>
            </a:rPr>
            <a:t>The </a:t>
          </a:r>
          <a:r>
            <a:rPr lang="en-US" dirty="0">
              <a:latin typeface="Segoe Print" pitchFamily="2" charset="0"/>
            </a:rPr>
            <a:t>Land Of Land </a:t>
          </a:r>
          <a:r>
            <a:rPr lang="en-US" dirty="0" smtClean="0">
              <a:latin typeface="Segoe Print" pitchFamily="2" charset="0"/>
            </a:rPr>
            <a:t>Rovers</a:t>
          </a:r>
          <a:r>
            <a:rPr lang="hr-HR" dirty="0" smtClean="0">
              <a:latin typeface="Segoe Print" pitchFamily="2" charset="0"/>
            </a:rPr>
            <a:t> </a:t>
          </a:r>
          <a:r>
            <a:rPr lang="en-GB" dirty="0">
              <a:latin typeface="Segoe Print" pitchFamily="2" charset="0"/>
              <a:hlinkClick xmlns:r="http://schemas.openxmlformats.org/officeDocument/2006/relationships" r:id="rId1"/>
            </a:rPr>
            <a:t>https://youtu.be/YNXU1IR2LR8</a:t>
          </a:r>
          <a:endParaRPr lang="hr-HR" dirty="0">
            <a:latin typeface="Segoe Print" pitchFamily="2" charset="0"/>
          </a:endParaRPr>
        </a:p>
      </dgm:t>
    </dgm:pt>
    <dgm:pt modelId="{8FF0B4BC-438C-4AF2-AA92-8D899A20AA4C}" type="parTrans" cxnId="{45373760-672C-44A8-9183-FAE420F0FC08}">
      <dgm:prSet/>
      <dgm:spPr/>
      <dgm:t>
        <a:bodyPr/>
        <a:lstStyle/>
        <a:p>
          <a:endParaRPr lang="hr-HR"/>
        </a:p>
      </dgm:t>
    </dgm:pt>
    <dgm:pt modelId="{A7387987-C63E-4EB7-90A6-38CFBF59C4EB}" type="sibTrans" cxnId="{45373760-672C-44A8-9183-FAE420F0FC08}">
      <dgm:prSet/>
      <dgm:spPr/>
      <dgm:t>
        <a:bodyPr/>
        <a:lstStyle/>
        <a:p>
          <a:endParaRPr lang="hr-HR"/>
        </a:p>
      </dgm:t>
    </dgm:pt>
    <dgm:pt modelId="{D4C46659-0E16-4D00-A4C1-31E0B09D7421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pl-PL" b="1" u="sng" dirty="0" smtClean="0">
              <a:latin typeface="Segoe Print" pitchFamily="2" charset="0"/>
            </a:rPr>
            <a:t>Kampania </a:t>
          </a:r>
          <a:r>
            <a:rPr lang="en-US" b="1" u="sng" dirty="0" smtClean="0">
              <a:latin typeface="Segoe Print" pitchFamily="2" charset="0"/>
            </a:rPr>
            <a:t>Ikea</a:t>
          </a:r>
          <a:r>
            <a:rPr lang="pl-PL" b="1" u="sng" dirty="0" smtClean="0">
              <a:latin typeface="Segoe Print" pitchFamily="2" charset="0"/>
            </a:rPr>
            <a:t>:</a:t>
          </a:r>
          <a:r>
            <a:rPr lang="en-US" dirty="0" smtClean="0">
              <a:latin typeface="Segoe Print" pitchFamily="2" charset="0"/>
            </a:rPr>
            <a:t> </a:t>
          </a:r>
          <a:endParaRPr lang="pl-PL" dirty="0" smtClean="0">
            <a:latin typeface="Segoe Print" pitchFamily="2" charset="0"/>
          </a:endParaRPr>
        </a:p>
        <a:p>
          <a:pPr rtl="0"/>
          <a:r>
            <a:rPr lang="en-US" dirty="0" smtClean="0">
              <a:latin typeface="Segoe Print" pitchFamily="2" charset="0"/>
            </a:rPr>
            <a:t>Improve </a:t>
          </a:r>
          <a:r>
            <a:rPr lang="en-US" dirty="0">
              <a:latin typeface="Segoe Print" pitchFamily="2" charset="0"/>
            </a:rPr>
            <a:t>Your Private Life </a:t>
          </a:r>
          <a:r>
            <a:rPr lang="hr-HR" dirty="0" smtClean="0">
              <a:latin typeface="Segoe Print" pitchFamily="2" charset="0"/>
              <a:hlinkClick xmlns:r="http://schemas.openxmlformats.org/officeDocument/2006/relationships" r:id="rId2"/>
            </a:rPr>
            <a:t>https</a:t>
          </a:r>
          <a:r>
            <a:rPr lang="hr-HR" dirty="0">
              <a:latin typeface="Segoe Print" pitchFamily="2" charset="0"/>
              <a:hlinkClick xmlns:r="http://schemas.openxmlformats.org/officeDocument/2006/relationships" r:id="rId2"/>
            </a:rPr>
            <a:t>://youtu.be/Tmv8rCd_NiA</a:t>
          </a:r>
          <a:endParaRPr lang="hr-HR" dirty="0">
            <a:latin typeface="Segoe Print" pitchFamily="2" charset="0"/>
          </a:endParaRPr>
        </a:p>
      </dgm:t>
    </dgm:pt>
    <dgm:pt modelId="{9AD4965A-922F-4FC9-80E4-0125049098BC}" type="parTrans" cxnId="{419BC94E-3076-463D-BF1D-F9396A021961}">
      <dgm:prSet/>
      <dgm:spPr/>
      <dgm:t>
        <a:bodyPr/>
        <a:lstStyle/>
        <a:p>
          <a:endParaRPr lang="hr-HR"/>
        </a:p>
      </dgm:t>
    </dgm:pt>
    <dgm:pt modelId="{A204F71F-A45C-447F-ADCD-4375C9FB86F2}" type="sibTrans" cxnId="{419BC94E-3076-463D-BF1D-F9396A021961}">
      <dgm:prSet/>
      <dgm:spPr/>
      <dgm:t>
        <a:bodyPr/>
        <a:lstStyle/>
        <a:p>
          <a:endParaRPr lang="hr-HR"/>
        </a:p>
      </dgm:t>
    </dgm:pt>
    <dgm:pt modelId="{738C07A1-024F-4B44-BA9C-2FF912139286}" type="pres">
      <dgm:prSet presAssocID="{F5BC0DAF-4FD0-4D6B-985D-EE89FE8CD3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2948C020-2545-4596-8536-E29D537A185A}" type="pres">
      <dgm:prSet presAssocID="{740A35C8-A3C0-478D-B34B-98D081966930}" presName="thickLine" presStyleLbl="alignNode1" presStyleIdx="0" presStyleCnt="1"/>
      <dgm:spPr/>
    </dgm:pt>
    <dgm:pt modelId="{0639C102-B848-46D6-9D58-14ADAA5F2D24}" type="pres">
      <dgm:prSet presAssocID="{740A35C8-A3C0-478D-B34B-98D081966930}" presName="horz1" presStyleCnt="0"/>
      <dgm:spPr/>
    </dgm:pt>
    <dgm:pt modelId="{E04C0F20-68A7-4241-9F5A-96562E3347BE}" type="pres">
      <dgm:prSet presAssocID="{740A35C8-A3C0-478D-B34B-98D081966930}" presName="tx1" presStyleLbl="revTx" presStyleIdx="0" presStyleCnt="3"/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CFCB927D-FABB-45A9-BA04-B35E4280EC6B}" type="pres">
      <dgm:prSet presAssocID="{740A35C8-A3C0-478D-B34B-98D081966930}" presName="vert1" presStyleCnt="0"/>
      <dgm:spPr/>
    </dgm:pt>
    <dgm:pt modelId="{F96C476D-FADA-4ED0-90F7-C34006BBC252}" type="pres">
      <dgm:prSet presAssocID="{FBB0F81B-039F-473F-9A97-085114E35464}" presName="vertSpace2a" presStyleCnt="0"/>
      <dgm:spPr/>
    </dgm:pt>
    <dgm:pt modelId="{00CF4F9C-ADB9-46AC-878E-F63100F9B11F}" type="pres">
      <dgm:prSet presAssocID="{FBB0F81B-039F-473F-9A97-085114E35464}" presName="horz2" presStyleCnt="0"/>
      <dgm:spPr/>
    </dgm:pt>
    <dgm:pt modelId="{CF3677A0-5AED-45BB-AB8D-054D56A3D3A6}" type="pres">
      <dgm:prSet presAssocID="{FBB0F81B-039F-473F-9A97-085114E35464}" presName="horzSpace2" presStyleCnt="0"/>
      <dgm:spPr/>
    </dgm:pt>
    <dgm:pt modelId="{91FD6736-52B4-4C01-980A-E8C08981F8E3}" type="pres">
      <dgm:prSet presAssocID="{FBB0F81B-039F-473F-9A97-085114E35464}" presName="tx2" presStyleLbl="revTx" presStyleIdx="1" presStyleCnt="3"/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5B66A0DE-45A0-45E5-9882-E42768CC6838}" type="pres">
      <dgm:prSet presAssocID="{FBB0F81B-039F-473F-9A97-085114E35464}" presName="vert2" presStyleCnt="0"/>
      <dgm:spPr/>
    </dgm:pt>
    <dgm:pt modelId="{F676F6F4-7904-4A66-859F-DAF6A9BC2B34}" type="pres">
      <dgm:prSet presAssocID="{FBB0F81B-039F-473F-9A97-085114E35464}" presName="thinLine2b" presStyleLbl="callout" presStyleIdx="0" presStyleCnt="2"/>
      <dgm:spPr/>
    </dgm:pt>
    <dgm:pt modelId="{D2E77D1A-71A6-48FD-95CA-F4A1548E6199}" type="pres">
      <dgm:prSet presAssocID="{FBB0F81B-039F-473F-9A97-085114E35464}" presName="vertSpace2b" presStyleCnt="0"/>
      <dgm:spPr/>
    </dgm:pt>
    <dgm:pt modelId="{0DECD26B-414C-49B9-BBB3-44D7DD8D72C4}" type="pres">
      <dgm:prSet presAssocID="{D4C46659-0E16-4D00-A4C1-31E0B09D7421}" presName="horz2" presStyleCnt="0"/>
      <dgm:spPr/>
    </dgm:pt>
    <dgm:pt modelId="{D87C3E2A-1C1C-4C3C-AA1A-516B8868AEBA}" type="pres">
      <dgm:prSet presAssocID="{D4C46659-0E16-4D00-A4C1-31E0B09D7421}" presName="horzSpace2" presStyleCnt="0"/>
      <dgm:spPr/>
    </dgm:pt>
    <dgm:pt modelId="{DD5E78FC-CC5F-4D75-8E21-FA0BD776A49A}" type="pres">
      <dgm:prSet presAssocID="{D4C46659-0E16-4D00-A4C1-31E0B09D7421}" presName="tx2" presStyleLbl="revTx" presStyleIdx="2" presStyleCnt="3"/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40FB653C-3556-44F0-93FC-3DF689DEDF9B}" type="pres">
      <dgm:prSet presAssocID="{D4C46659-0E16-4D00-A4C1-31E0B09D7421}" presName="vert2" presStyleCnt="0"/>
      <dgm:spPr/>
    </dgm:pt>
    <dgm:pt modelId="{2B17AD1D-6251-4B4A-B1F7-B67DDF39E88E}" type="pres">
      <dgm:prSet presAssocID="{D4C46659-0E16-4D00-A4C1-31E0B09D7421}" presName="thinLine2b" presStyleLbl="callout" presStyleIdx="1" presStyleCnt="2"/>
      <dgm:spPr/>
    </dgm:pt>
    <dgm:pt modelId="{2B896241-FA89-42BC-A8CC-528A6DC27AE5}" type="pres">
      <dgm:prSet presAssocID="{D4C46659-0E16-4D00-A4C1-31E0B09D7421}" presName="vertSpace2b" presStyleCnt="0"/>
      <dgm:spPr/>
    </dgm:pt>
  </dgm:ptLst>
  <dgm:cxnLst>
    <dgm:cxn modelId="{B0C5539B-F6FB-40E0-8474-0D610D125DF7}" type="presOf" srcId="{F5BC0DAF-4FD0-4D6B-985D-EE89FE8CD30A}" destId="{738C07A1-024F-4B44-BA9C-2FF912139286}" srcOrd="0" destOrd="0" presId="urn:microsoft.com/office/officeart/2008/layout/LinedList"/>
    <dgm:cxn modelId="{D3903723-3972-470E-ABA1-5F359121DCC4}" type="presOf" srcId="{D4C46659-0E16-4D00-A4C1-31E0B09D7421}" destId="{DD5E78FC-CC5F-4D75-8E21-FA0BD776A49A}" srcOrd="0" destOrd="0" presId="urn:microsoft.com/office/officeart/2008/layout/LinedList"/>
    <dgm:cxn modelId="{F146D651-576E-42C8-8358-FEFAD9F1DAA8}" type="presOf" srcId="{740A35C8-A3C0-478D-B34B-98D081966930}" destId="{E04C0F20-68A7-4241-9F5A-96562E3347BE}" srcOrd="0" destOrd="0" presId="urn:microsoft.com/office/officeart/2008/layout/LinedList"/>
    <dgm:cxn modelId="{6EE7FB3C-3111-48EA-8DE6-85292EF92D85}" type="presOf" srcId="{FBB0F81B-039F-473F-9A97-085114E35464}" destId="{91FD6736-52B4-4C01-980A-E8C08981F8E3}" srcOrd="0" destOrd="0" presId="urn:microsoft.com/office/officeart/2008/layout/LinedList"/>
    <dgm:cxn modelId="{419BC94E-3076-463D-BF1D-F9396A021961}" srcId="{740A35C8-A3C0-478D-B34B-98D081966930}" destId="{D4C46659-0E16-4D00-A4C1-31E0B09D7421}" srcOrd="1" destOrd="0" parTransId="{9AD4965A-922F-4FC9-80E4-0125049098BC}" sibTransId="{A204F71F-A45C-447F-ADCD-4375C9FB86F2}"/>
    <dgm:cxn modelId="{742BE8E3-2132-46BC-9AB0-3AC4F1CBAE97}" srcId="{F5BC0DAF-4FD0-4D6B-985D-EE89FE8CD30A}" destId="{740A35C8-A3C0-478D-B34B-98D081966930}" srcOrd="0" destOrd="0" parTransId="{C766780D-3ECB-43D7-A1F3-E553AB63FC58}" sibTransId="{B0612C91-97E7-4338-8C33-F8F032B9B4B4}"/>
    <dgm:cxn modelId="{45373760-672C-44A8-9183-FAE420F0FC08}" srcId="{740A35C8-A3C0-478D-B34B-98D081966930}" destId="{FBB0F81B-039F-473F-9A97-085114E35464}" srcOrd="0" destOrd="0" parTransId="{8FF0B4BC-438C-4AF2-AA92-8D899A20AA4C}" sibTransId="{A7387987-C63E-4EB7-90A6-38CFBF59C4EB}"/>
    <dgm:cxn modelId="{4D0791E1-A2C7-4C6A-AAF8-8CBDF6443765}" type="presParOf" srcId="{738C07A1-024F-4B44-BA9C-2FF912139286}" destId="{2948C020-2545-4596-8536-E29D537A185A}" srcOrd="0" destOrd="0" presId="urn:microsoft.com/office/officeart/2008/layout/LinedList"/>
    <dgm:cxn modelId="{36826645-FFF4-445A-AC93-121CDB61225D}" type="presParOf" srcId="{738C07A1-024F-4B44-BA9C-2FF912139286}" destId="{0639C102-B848-46D6-9D58-14ADAA5F2D24}" srcOrd="1" destOrd="0" presId="urn:microsoft.com/office/officeart/2008/layout/LinedList"/>
    <dgm:cxn modelId="{5CDA5389-282F-4766-B358-4794286C3948}" type="presParOf" srcId="{0639C102-B848-46D6-9D58-14ADAA5F2D24}" destId="{E04C0F20-68A7-4241-9F5A-96562E3347BE}" srcOrd="0" destOrd="0" presId="urn:microsoft.com/office/officeart/2008/layout/LinedList"/>
    <dgm:cxn modelId="{4A15BF9A-61D9-47CD-8243-46085405451F}" type="presParOf" srcId="{0639C102-B848-46D6-9D58-14ADAA5F2D24}" destId="{CFCB927D-FABB-45A9-BA04-B35E4280EC6B}" srcOrd="1" destOrd="0" presId="urn:microsoft.com/office/officeart/2008/layout/LinedList"/>
    <dgm:cxn modelId="{F95B903D-E2A7-4130-960A-225B77C72E3A}" type="presParOf" srcId="{CFCB927D-FABB-45A9-BA04-B35E4280EC6B}" destId="{F96C476D-FADA-4ED0-90F7-C34006BBC252}" srcOrd="0" destOrd="0" presId="urn:microsoft.com/office/officeart/2008/layout/LinedList"/>
    <dgm:cxn modelId="{CB4D928D-6E55-44D0-86F6-F34BCD39F4C9}" type="presParOf" srcId="{CFCB927D-FABB-45A9-BA04-B35E4280EC6B}" destId="{00CF4F9C-ADB9-46AC-878E-F63100F9B11F}" srcOrd="1" destOrd="0" presId="urn:microsoft.com/office/officeart/2008/layout/LinedList"/>
    <dgm:cxn modelId="{B286A3E0-1D0D-4B4B-8AA5-F9C220481D90}" type="presParOf" srcId="{00CF4F9C-ADB9-46AC-878E-F63100F9B11F}" destId="{CF3677A0-5AED-45BB-AB8D-054D56A3D3A6}" srcOrd="0" destOrd="0" presId="urn:microsoft.com/office/officeart/2008/layout/LinedList"/>
    <dgm:cxn modelId="{5DBA007C-BFA6-4B9E-B3A7-F28373A25EE8}" type="presParOf" srcId="{00CF4F9C-ADB9-46AC-878E-F63100F9B11F}" destId="{91FD6736-52B4-4C01-980A-E8C08981F8E3}" srcOrd="1" destOrd="0" presId="urn:microsoft.com/office/officeart/2008/layout/LinedList"/>
    <dgm:cxn modelId="{54E8D863-37A3-4DF8-B9EE-F606D012274C}" type="presParOf" srcId="{00CF4F9C-ADB9-46AC-878E-F63100F9B11F}" destId="{5B66A0DE-45A0-45E5-9882-E42768CC6838}" srcOrd="2" destOrd="0" presId="urn:microsoft.com/office/officeart/2008/layout/LinedList"/>
    <dgm:cxn modelId="{E854335E-6901-46F6-BE7E-E1FEC4BCFA7A}" type="presParOf" srcId="{CFCB927D-FABB-45A9-BA04-B35E4280EC6B}" destId="{F676F6F4-7904-4A66-859F-DAF6A9BC2B34}" srcOrd="2" destOrd="0" presId="urn:microsoft.com/office/officeart/2008/layout/LinedList"/>
    <dgm:cxn modelId="{3100C477-88FB-4531-A3D7-01544110C7C4}" type="presParOf" srcId="{CFCB927D-FABB-45A9-BA04-B35E4280EC6B}" destId="{D2E77D1A-71A6-48FD-95CA-F4A1548E6199}" srcOrd="3" destOrd="0" presId="urn:microsoft.com/office/officeart/2008/layout/LinedList"/>
    <dgm:cxn modelId="{BA4AE8D0-2E5F-4C10-8E74-549EB642CD98}" type="presParOf" srcId="{CFCB927D-FABB-45A9-BA04-B35E4280EC6B}" destId="{0DECD26B-414C-49B9-BBB3-44D7DD8D72C4}" srcOrd="4" destOrd="0" presId="urn:microsoft.com/office/officeart/2008/layout/LinedList"/>
    <dgm:cxn modelId="{F143DCBB-BE2F-4424-BA5C-097EFD1E0814}" type="presParOf" srcId="{0DECD26B-414C-49B9-BBB3-44D7DD8D72C4}" destId="{D87C3E2A-1C1C-4C3C-AA1A-516B8868AEBA}" srcOrd="0" destOrd="0" presId="urn:microsoft.com/office/officeart/2008/layout/LinedList"/>
    <dgm:cxn modelId="{B024D8E7-8A54-47E3-9BFA-D2FA7D7EA499}" type="presParOf" srcId="{0DECD26B-414C-49B9-BBB3-44D7DD8D72C4}" destId="{DD5E78FC-CC5F-4D75-8E21-FA0BD776A49A}" srcOrd="1" destOrd="0" presId="urn:microsoft.com/office/officeart/2008/layout/LinedList"/>
    <dgm:cxn modelId="{09D2E53F-2309-4732-9664-40A5A6F05FDB}" type="presParOf" srcId="{0DECD26B-414C-49B9-BBB3-44D7DD8D72C4}" destId="{40FB653C-3556-44F0-93FC-3DF689DEDF9B}" srcOrd="2" destOrd="0" presId="urn:microsoft.com/office/officeart/2008/layout/LinedList"/>
    <dgm:cxn modelId="{F7DF13F8-00CF-458C-967F-1CC81C4BE6C4}" type="presParOf" srcId="{CFCB927D-FABB-45A9-BA04-B35E4280EC6B}" destId="{2B17AD1D-6251-4B4A-B1F7-B67DDF39E88E}" srcOrd="5" destOrd="0" presId="urn:microsoft.com/office/officeart/2008/layout/LinedList"/>
    <dgm:cxn modelId="{75A0EA22-F454-4B37-A67D-D42A6EA55123}" type="presParOf" srcId="{CFCB927D-FABB-45A9-BA04-B35E4280EC6B}" destId="{2B896241-FA89-42BC-A8CC-528A6DC27AE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E3C3AA8-CA9A-4B25-9C5F-BA9115AE735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FFB88EF-4071-4914-8E07-2993F6F7DCAD}">
      <dgm:prSet/>
      <dgm:spPr/>
      <dgm:t>
        <a:bodyPr/>
        <a:lstStyle/>
        <a:p>
          <a:pPr rtl="0"/>
          <a:r>
            <a:rPr lang="pl-PL" b="1" dirty="0" smtClean="0">
              <a:latin typeface="Segoe Print" pitchFamily="2" charset="0"/>
            </a:rPr>
            <a:t>Zalety opowiadania „historii”:</a:t>
          </a:r>
          <a:endParaRPr lang="hr-HR" b="1" dirty="0">
            <a:latin typeface="Segoe Print" pitchFamily="2" charset="0"/>
          </a:endParaRPr>
        </a:p>
      </dgm:t>
    </dgm:pt>
    <dgm:pt modelId="{65FA321D-168E-4914-AFC8-21934301E14C}" type="parTrans" cxnId="{1A1F6B04-F8EC-4A44-998D-B99D7C21EDF7}">
      <dgm:prSet/>
      <dgm:spPr/>
      <dgm:t>
        <a:bodyPr/>
        <a:lstStyle/>
        <a:p>
          <a:endParaRPr lang="hr-HR"/>
        </a:p>
      </dgm:t>
    </dgm:pt>
    <dgm:pt modelId="{C4064E53-DA7B-4C4D-93DA-B88D0818D538}" type="sibTrans" cxnId="{1A1F6B04-F8EC-4A44-998D-B99D7C21EDF7}">
      <dgm:prSet/>
      <dgm:spPr/>
      <dgm:t>
        <a:bodyPr/>
        <a:lstStyle/>
        <a:p>
          <a:endParaRPr lang="hr-HR"/>
        </a:p>
      </dgm:t>
    </dgm:pt>
    <dgm:pt modelId="{3DBB51F9-DE2F-471C-B15C-21E4DD4EE9CC}">
      <dgm:prSet custT="1"/>
      <dgm:spPr/>
      <dgm:t>
        <a:bodyPr/>
        <a:lstStyle/>
        <a:p>
          <a:pPr rtl="0"/>
          <a:r>
            <a:rPr lang="pl-PL" sz="1800" dirty="0" smtClean="0">
              <a:latin typeface="Segoe Print" pitchFamily="2" charset="0"/>
            </a:rPr>
            <a:t>Publiczność zapamięta historię, a nie dane</a:t>
          </a:r>
          <a:endParaRPr lang="hr-HR" sz="1800" dirty="0">
            <a:latin typeface="Segoe Print" pitchFamily="2" charset="0"/>
          </a:endParaRPr>
        </a:p>
      </dgm:t>
    </dgm:pt>
    <dgm:pt modelId="{CB77F916-AF68-46E7-9074-D609927CFB84}" type="parTrans" cxnId="{33B420F1-26DE-42F8-A44A-84DCBF975529}">
      <dgm:prSet/>
      <dgm:spPr/>
      <dgm:t>
        <a:bodyPr/>
        <a:lstStyle/>
        <a:p>
          <a:endParaRPr lang="hr-HR"/>
        </a:p>
      </dgm:t>
    </dgm:pt>
    <dgm:pt modelId="{4E477F7D-1D8A-4F4D-AFB7-3B1A4642944D}" type="sibTrans" cxnId="{33B420F1-26DE-42F8-A44A-84DCBF975529}">
      <dgm:prSet/>
      <dgm:spPr/>
      <dgm:t>
        <a:bodyPr/>
        <a:lstStyle/>
        <a:p>
          <a:endParaRPr lang="hr-HR"/>
        </a:p>
      </dgm:t>
    </dgm:pt>
    <dgm:pt modelId="{AA2BB4DE-835D-4DD6-B70A-0819BD9EFA21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Historia </a:t>
          </a:r>
          <a:r>
            <a:rPr lang="pl-PL" sz="1800" dirty="0">
              <a:latin typeface="Segoe Print" pitchFamily="2" charset="0"/>
            </a:rPr>
            <a:t>kształtuje informacje w znaczenie</a:t>
          </a:r>
          <a:endParaRPr lang="pl-PL" sz="1800" dirty="0">
            <a:latin typeface="Segoe Print" pitchFamily="2" charset="0"/>
          </a:endParaRPr>
        </a:p>
      </dgm:t>
    </dgm:pt>
    <dgm:pt modelId="{2BB64EF7-3C1A-449B-8B66-832B47D5662B}" type="parTrans" cxnId="{48307572-4605-4770-94B0-AEF3A312F253}">
      <dgm:prSet/>
      <dgm:spPr/>
      <dgm:t>
        <a:bodyPr/>
        <a:lstStyle/>
        <a:p>
          <a:endParaRPr lang="pl-PL"/>
        </a:p>
      </dgm:t>
    </dgm:pt>
    <dgm:pt modelId="{4F2C53FE-9BF1-416F-A2F4-AF82708B9EFE}" type="sibTrans" cxnId="{48307572-4605-4770-94B0-AEF3A312F253}">
      <dgm:prSet/>
      <dgm:spPr/>
      <dgm:t>
        <a:bodyPr/>
        <a:lstStyle/>
        <a:p>
          <a:endParaRPr lang="pl-PL"/>
        </a:p>
      </dgm:t>
    </dgm:pt>
    <dgm:pt modelId="{75D925C9-1776-47A1-BB2A-A51B3BED20B9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Krótkie</a:t>
          </a:r>
          <a:r>
            <a:rPr lang="pl-PL" sz="1800" dirty="0">
              <a:latin typeface="Segoe Print" pitchFamily="2" charset="0"/>
            </a:rPr>
            <a:t>, łatwe do opowiedzenia i zapadające w pamięć</a:t>
          </a:r>
          <a:endParaRPr lang="pl-PL" sz="1800" dirty="0">
            <a:latin typeface="Segoe Print" pitchFamily="2" charset="0"/>
          </a:endParaRPr>
        </a:p>
      </dgm:t>
    </dgm:pt>
    <dgm:pt modelId="{D1422E46-63A5-47A6-B9BA-120861B712A3}" type="parTrans" cxnId="{18F3E96E-C408-4966-AA2F-AE94A9530E70}">
      <dgm:prSet/>
      <dgm:spPr/>
      <dgm:t>
        <a:bodyPr/>
        <a:lstStyle/>
        <a:p>
          <a:endParaRPr lang="pl-PL"/>
        </a:p>
      </dgm:t>
    </dgm:pt>
    <dgm:pt modelId="{CD6A34C6-DED1-496D-91B1-6CD9E936C2FB}" type="sibTrans" cxnId="{18F3E96E-C408-4966-AA2F-AE94A9530E70}">
      <dgm:prSet/>
      <dgm:spPr/>
      <dgm:t>
        <a:bodyPr/>
        <a:lstStyle/>
        <a:p>
          <a:endParaRPr lang="pl-PL"/>
        </a:p>
      </dgm:t>
    </dgm:pt>
    <dgm:pt modelId="{C92BBDCA-DC95-46EC-BFF0-A9EBFF006E0F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Historie </a:t>
          </a:r>
          <a:r>
            <a:rPr lang="pl-PL" sz="1800" dirty="0">
              <a:latin typeface="Segoe Print" pitchFamily="2" charset="0"/>
            </a:rPr>
            <a:t>inspirują do działania</a:t>
          </a:r>
          <a:endParaRPr lang="pl-PL" sz="1800" dirty="0">
            <a:latin typeface="Segoe Print" pitchFamily="2" charset="0"/>
          </a:endParaRPr>
        </a:p>
      </dgm:t>
    </dgm:pt>
    <dgm:pt modelId="{C37A3C9D-DF6C-4DEF-9D26-A26293337609}" type="parTrans" cxnId="{0FDBA88A-3A19-431E-8D2D-FE6E57B514F2}">
      <dgm:prSet/>
      <dgm:spPr/>
      <dgm:t>
        <a:bodyPr/>
        <a:lstStyle/>
        <a:p>
          <a:endParaRPr lang="pl-PL"/>
        </a:p>
      </dgm:t>
    </dgm:pt>
    <dgm:pt modelId="{D78286D2-8E91-484A-95B1-103B64108228}" type="sibTrans" cxnId="{0FDBA88A-3A19-431E-8D2D-FE6E57B514F2}">
      <dgm:prSet/>
      <dgm:spPr/>
      <dgm:t>
        <a:bodyPr/>
        <a:lstStyle/>
        <a:p>
          <a:endParaRPr lang="pl-PL"/>
        </a:p>
      </dgm:t>
    </dgm:pt>
    <dgm:pt modelId="{6683A626-3843-4021-A782-0CFA39BA7DD9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Historie </a:t>
          </a:r>
          <a:r>
            <a:rPr lang="pl-PL" sz="1800" dirty="0">
              <a:latin typeface="Segoe Print" pitchFamily="2" charset="0"/>
            </a:rPr>
            <a:t>niosą się dalej </a:t>
          </a:r>
          <a:endParaRPr lang="pl-PL" sz="1800" dirty="0">
            <a:latin typeface="Segoe Print" pitchFamily="2" charset="0"/>
          </a:endParaRPr>
        </a:p>
      </dgm:t>
    </dgm:pt>
    <dgm:pt modelId="{807E52A4-148D-4353-A937-A0F4B5A2DC51}" type="parTrans" cxnId="{3239DC9E-4CD9-4CD3-8C6F-1FFDD0D73631}">
      <dgm:prSet/>
      <dgm:spPr/>
      <dgm:t>
        <a:bodyPr/>
        <a:lstStyle/>
        <a:p>
          <a:endParaRPr lang="pl-PL"/>
        </a:p>
      </dgm:t>
    </dgm:pt>
    <dgm:pt modelId="{C23748E4-E3E4-4FF5-8C4A-9E911AC23ED5}" type="sibTrans" cxnId="{3239DC9E-4CD9-4CD3-8C6F-1FFDD0D73631}">
      <dgm:prSet/>
      <dgm:spPr/>
      <dgm:t>
        <a:bodyPr/>
        <a:lstStyle/>
        <a:p>
          <a:endParaRPr lang="pl-PL"/>
        </a:p>
      </dgm:t>
    </dgm:pt>
    <dgm:pt modelId="{8698772E-99C2-456F-8939-5ADA3296094A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Raczej trudno będzie się oprzeć historii, </a:t>
          </a:r>
          <a:endParaRPr lang="pl-PL" sz="1800" dirty="0">
            <a:latin typeface="Segoe Print" pitchFamily="2" charset="0"/>
          </a:endParaRPr>
        </a:p>
      </dgm:t>
    </dgm:pt>
    <dgm:pt modelId="{A20720F8-9D49-4B18-8BC0-45DC0751846B}" type="parTrans" cxnId="{F3538AFF-5911-4365-B87F-059F2E6A7570}">
      <dgm:prSet/>
      <dgm:spPr/>
      <dgm:t>
        <a:bodyPr/>
        <a:lstStyle/>
        <a:p>
          <a:endParaRPr lang="pl-PL"/>
        </a:p>
      </dgm:t>
    </dgm:pt>
    <dgm:pt modelId="{D6B1987C-A5AE-4B9A-83AA-02E557C79AB1}" type="sibTrans" cxnId="{F3538AFF-5911-4365-B87F-059F2E6A7570}">
      <dgm:prSet/>
      <dgm:spPr/>
      <dgm:t>
        <a:bodyPr/>
        <a:lstStyle/>
        <a:p>
          <a:endParaRPr lang="pl-PL"/>
        </a:p>
      </dgm:t>
    </dgm:pt>
    <dgm:pt modelId="{47A261F3-93E9-425A-ADB9-462B483A2657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Historie ujawniają więcej, a to </a:t>
          </a:r>
          <a:r>
            <a:rPr lang="pl-PL" sz="1800" dirty="0">
              <a:latin typeface="Segoe Print" pitchFamily="2" charset="0"/>
            </a:rPr>
            <a:t>sprawia, że twój przekaz jest wyjątkowy</a:t>
          </a:r>
          <a:endParaRPr lang="pl-PL" sz="1800" dirty="0">
            <a:latin typeface="Segoe Print" pitchFamily="2" charset="0"/>
          </a:endParaRPr>
        </a:p>
      </dgm:t>
    </dgm:pt>
    <dgm:pt modelId="{FD1C38E2-BAD0-4613-B799-3D0506C20B85}" type="parTrans" cxnId="{E5980A57-573C-4E55-BFAE-BB7CBEC0E9B8}">
      <dgm:prSet/>
      <dgm:spPr/>
      <dgm:t>
        <a:bodyPr/>
        <a:lstStyle/>
        <a:p>
          <a:endParaRPr lang="pl-PL"/>
        </a:p>
      </dgm:t>
    </dgm:pt>
    <dgm:pt modelId="{EA2E2B8E-DF5D-44E5-90A3-2A6A593B2100}" type="sibTrans" cxnId="{E5980A57-573C-4E55-BFAE-BB7CBEC0E9B8}">
      <dgm:prSet/>
      <dgm:spPr/>
      <dgm:t>
        <a:bodyPr/>
        <a:lstStyle/>
        <a:p>
          <a:endParaRPr lang="pl-PL"/>
        </a:p>
      </dgm:t>
    </dgm:pt>
    <dgm:pt modelId="{59EC80B8-6100-4ACB-B4D4-80E87C1F267A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Ilustruje </a:t>
          </a:r>
          <a:r>
            <a:rPr lang="pl-PL" sz="1800" dirty="0">
              <a:latin typeface="Segoe Print" pitchFamily="2" charset="0"/>
            </a:rPr>
            <a:t>wymierne, konkretne wyniki</a:t>
          </a:r>
          <a:endParaRPr lang="pl-PL" sz="1800" dirty="0">
            <a:latin typeface="Segoe Print" pitchFamily="2" charset="0"/>
          </a:endParaRPr>
        </a:p>
      </dgm:t>
    </dgm:pt>
    <dgm:pt modelId="{200747C0-EB94-4E41-8A26-8B3FF400DDBF}" type="parTrans" cxnId="{C10BF228-AB86-471D-8B71-2002806ACD4D}">
      <dgm:prSet/>
      <dgm:spPr/>
      <dgm:t>
        <a:bodyPr/>
        <a:lstStyle/>
        <a:p>
          <a:endParaRPr lang="pl-PL"/>
        </a:p>
      </dgm:t>
    </dgm:pt>
    <dgm:pt modelId="{452C3536-407F-4AB8-BD5B-165F8C81B034}" type="sibTrans" cxnId="{C10BF228-AB86-471D-8B71-2002806ACD4D}">
      <dgm:prSet/>
      <dgm:spPr/>
      <dgm:t>
        <a:bodyPr/>
        <a:lstStyle/>
        <a:p>
          <a:endParaRPr lang="pl-PL"/>
        </a:p>
      </dgm:t>
    </dgm:pt>
    <dgm:pt modelId="{1D4C4B07-12A0-4E90-9ECD-1F884C048F28}">
      <dgm:prSet custT="1"/>
      <dgm:spPr/>
      <dgm:t>
        <a:bodyPr/>
        <a:lstStyle/>
        <a:p>
          <a:r>
            <a:rPr lang="pl-PL" sz="1800" dirty="0" smtClean="0">
              <a:latin typeface="Segoe Print" pitchFamily="2" charset="0"/>
            </a:rPr>
            <a:t>Historie </a:t>
          </a:r>
          <a:r>
            <a:rPr lang="pl-PL" sz="1800" dirty="0">
              <a:latin typeface="Segoe Print" pitchFamily="2" charset="0"/>
            </a:rPr>
            <a:t>zmieniają klientów w bohaterów</a:t>
          </a:r>
          <a:endParaRPr lang="pl-PL" sz="1800" dirty="0">
            <a:latin typeface="Segoe Print" pitchFamily="2" charset="0"/>
          </a:endParaRPr>
        </a:p>
      </dgm:t>
    </dgm:pt>
    <dgm:pt modelId="{B396D386-6890-46CA-9C91-7545FFA72B76}" type="parTrans" cxnId="{81596E22-B416-4951-94AE-3605D3451E98}">
      <dgm:prSet/>
      <dgm:spPr/>
      <dgm:t>
        <a:bodyPr/>
        <a:lstStyle/>
        <a:p>
          <a:endParaRPr lang="pl-PL"/>
        </a:p>
      </dgm:t>
    </dgm:pt>
    <dgm:pt modelId="{F83C9DF1-AC79-4B3E-925E-B353221F9BDB}" type="sibTrans" cxnId="{81596E22-B416-4951-94AE-3605D3451E98}">
      <dgm:prSet/>
      <dgm:spPr/>
      <dgm:t>
        <a:bodyPr/>
        <a:lstStyle/>
        <a:p>
          <a:endParaRPr lang="pl-PL"/>
        </a:p>
      </dgm:t>
    </dgm:pt>
    <dgm:pt modelId="{D519A156-2E7D-4F21-BF43-910FCA1E4374}" type="pres">
      <dgm:prSet presAssocID="{5E3C3AA8-CA9A-4B25-9C5F-BA9115AE73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41180A-E1CB-4700-89B8-64448AC03411}" type="pres">
      <dgm:prSet presAssocID="{4FFB88EF-4071-4914-8E07-2993F6F7DCAD}" presName="parentText" presStyleLbl="node1" presStyleIdx="0" presStyleCnt="1" custLinFactNeighborX="984" custLinFactNeighborY="27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9C519E-AB3D-4C53-951F-5FE669CF909B}" type="pres">
      <dgm:prSet presAssocID="{4FFB88EF-4071-4914-8E07-2993F6F7DCA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39DC9E-4CD9-4CD3-8C6F-1FFDD0D73631}" srcId="{4FFB88EF-4071-4914-8E07-2993F6F7DCAD}" destId="{6683A626-3843-4021-A782-0CFA39BA7DD9}" srcOrd="4" destOrd="0" parTransId="{807E52A4-148D-4353-A937-A0F4B5A2DC51}" sibTransId="{C23748E4-E3E4-4FF5-8C4A-9E911AC23ED5}"/>
    <dgm:cxn modelId="{BBA68DE8-5BE7-4F94-94AE-F8770D61DDDB}" type="presOf" srcId="{6683A626-3843-4021-A782-0CFA39BA7DD9}" destId="{AB9C519E-AB3D-4C53-951F-5FE669CF909B}" srcOrd="0" destOrd="4" presId="urn:microsoft.com/office/officeart/2005/8/layout/vList2"/>
    <dgm:cxn modelId="{105F1EA1-3087-4E74-A1EF-0A4AA14C4038}" type="presOf" srcId="{C92BBDCA-DC95-46EC-BFF0-A9EBFF006E0F}" destId="{AB9C519E-AB3D-4C53-951F-5FE669CF909B}" srcOrd="0" destOrd="3" presId="urn:microsoft.com/office/officeart/2005/8/layout/vList2"/>
    <dgm:cxn modelId="{BED51D99-15A7-474A-954E-687A7618CF7F}" type="presOf" srcId="{75D925C9-1776-47A1-BB2A-A51B3BED20B9}" destId="{AB9C519E-AB3D-4C53-951F-5FE669CF909B}" srcOrd="0" destOrd="2" presId="urn:microsoft.com/office/officeart/2005/8/layout/vList2"/>
    <dgm:cxn modelId="{48307572-4605-4770-94B0-AEF3A312F253}" srcId="{4FFB88EF-4071-4914-8E07-2993F6F7DCAD}" destId="{AA2BB4DE-835D-4DD6-B70A-0819BD9EFA21}" srcOrd="1" destOrd="0" parTransId="{2BB64EF7-3C1A-449B-8B66-832B47D5662B}" sibTransId="{4F2C53FE-9BF1-416F-A2F4-AF82708B9EFE}"/>
    <dgm:cxn modelId="{A4CB621A-FC8C-4D9A-841F-92410230CD59}" type="presOf" srcId="{5E3C3AA8-CA9A-4B25-9C5F-BA9115AE735E}" destId="{D519A156-2E7D-4F21-BF43-910FCA1E4374}" srcOrd="0" destOrd="0" presId="urn:microsoft.com/office/officeart/2005/8/layout/vList2"/>
    <dgm:cxn modelId="{0BB05F98-E22B-4D43-9F3F-ABF79638C5A3}" type="presOf" srcId="{47A261F3-93E9-425A-ADB9-462B483A2657}" destId="{AB9C519E-AB3D-4C53-951F-5FE669CF909B}" srcOrd="0" destOrd="6" presId="urn:microsoft.com/office/officeart/2005/8/layout/vList2"/>
    <dgm:cxn modelId="{E5980A57-573C-4E55-BFAE-BB7CBEC0E9B8}" srcId="{4FFB88EF-4071-4914-8E07-2993F6F7DCAD}" destId="{47A261F3-93E9-425A-ADB9-462B483A2657}" srcOrd="6" destOrd="0" parTransId="{FD1C38E2-BAD0-4613-B799-3D0506C20B85}" sibTransId="{EA2E2B8E-DF5D-44E5-90A3-2A6A593B2100}"/>
    <dgm:cxn modelId="{0FDBA88A-3A19-431E-8D2D-FE6E57B514F2}" srcId="{4FFB88EF-4071-4914-8E07-2993F6F7DCAD}" destId="{C92BBDCA-DC95-46EC-BFF0-A9EBFF006E0F}" srcOrd="3" destOrd="0" parTransId="{C37A3C9D-DF6C-4DEF-9D26-A26293337609}" sibTransId="{D78286D2-8E91-484A-95B1-103B64108228}"/>
    <dgm:cxn modelId="{AB13FE5B-54D9-4A64-AB2D-B5C741EC4CB3}" type="presOf" srcId="{4FFB88EF-4071-4914-8E07-2993F6F7DCAD}" destId="{C941180A-E1CB-4700-89B8-64448AC03411}" srcOrd="0" destOrd="0" presId="urn:microsoft.com/office/officeart/2005/8/layout/vList2"/>
    <dgm:cxn modelId="{81596E22-B416-4951-94AE-3605D3451E98}" srcId="{4FFB88EF-4071-4914-8E07-2993F6F7DCAD}" destId="{1D4C4B07-12A0-4E90-9ECD-1F884C048F28}" srcOrd="8" destOrd="0" parTransId="{B396D386-6890-46CA-9C91-7545FFA72B76}" sibTransId="{F83C9DF1-AC79-4B3E-925E-B353221F9BDB}"/>
    <dgm:cxn modelId="{1A1F6B04-F8EC-4A44-998D-B99D7C21EDF7}" srcId="{5E3C3AA8-CA9A-4B25-9C5F-BA9115AE735E}" destId="{4FFB88EF-4071-4914-8E07-2993F6F7DCAD}" srcOrd="0" destOrd="0" parTransId="{65FA321D-168E-4914-AFC8-21934301E14C}" sibTransId="{C4064E53-DA7B-4C4D-93DA-B88D0818D538}"/>
    <dgm:cxn modelId="{33B420F1-26DE-42F8-A44A-84DCBF975529}" srcId="{4FFB88EF-4071-4914-8E07-2993F6F7DCAD}" destId="{3DBB51F9-DE2F-471C-B15C-21E4DD4EE9CC}" srcOrd="0" destOrd="0" parTransId="{CB77F916-AF68-46E7-9074-D609927CFB84}" sibTransId="{4E477F7D-1D8A-4F4D-AFB7-3B1A4642944D}"/>
    <dgm:cxn modelId="{C545A146-39FE-4ABF-BA1E-E8F38C29FAA8}" type="presOf" srcId="{3DBB51F9-DE2F-471C-B15C-21E4DD4EE9CC}" destId="{AB9C519E-AB3D-4C53-951F-5FE669CF909B}" srcOrd="0" destOrd="0" presId="urn:microsoft.com/office/officeart/2005/8/layout/vList2"/>
    <dgm:cxn modelId="{18F3E96E-C408-4966-AA2F-AE94A9530E70}" srcId="{4FFB88EF-4071-4914-8E07-2993F6F7DCAD}" destId="{75D925C9-1776-47A1-BB2A-A51B3BED20B9}" srcOrd="2" destOrd="0" parTransId="{D1422E46-63A5-47A6-B9BA-120861B712A3}" sibTransId="{CD6A34C6-DED1-496D-91B1-6CD9E936C2FB}"/>
    <dgm:cxn modelId="{C10BF228-AB86-471D-8B71-2002806ACD4D}" srcId="{4FFB88EF-4071-4914-8E07-2993F6F7DCAD}" destId="{59EC80B8-6100-4ACB-B4D4-80E87C1F267A}" srcOrd="7" destOrd="0" parTransId="{200747C0-EB94-4E41-8A26-8B3FF400DDBF}" sibTransId="{452C3536-407F-4AB8-BD5B-165F8C81B034}"/>
    <dgm:cxn modelId="{F3538AFF-5911-4365-B87F-059F2E6A7570}" srcId="{4FFB88EF-4071-4914-8E07-2993F6F7DCAD}" destId="{8698772E-99C2-456F-8939-5ADA3296094A}" srcOrd="5" destOrd="0" parTransId="{A20720F8-9D49-4B18-8BC0-45DC0751846B}" sibTransId="{D6B1987C-A5AE-4B9A-83AA-02E557C79AB1}"/>
    <dgm:cxn modelId="{F4455357-5631-4800-8DAB-270EFF697F38}" type="presOf" srcId="{1D4C4B07-12A0-4E90-9ECD-1F884C048F28}" destId="{AB9C519E-AB3D-4C53-951F-5FE669CF909B}" srcOrd="0" destOrd="8" presId="urn:microsoft.com/office/officeart/2005/8/layout/vList2"/>
    <dgm:cxn modelId="{4E7EE642-501D-4CE6-978E-9E4B676E8262}" type="presOf" srcId="{59EC80B8-6100-4ACB-B4D4-80E87C1F267A}" destId="{AB9C519E-AB3D-4C53-951F-5FE669CF909B}" srcOrd="0" destOrd="7" presId="urn:microsoft.com/office/officeart/2005/8/layout/vList2"/>
    <dgm:cxn modelId="{847B49D0-650F-4825-9AE9-06A5EAA9D015}" type="presOf" srcId="{AA2BB4DE-835D-4DD6-B70A-0819BD9EFA21}" destId="{AB9C519E-AB3D-4C53-951F-5FE669CF909B}" srcOrd="0" destOrd="1" presId="urn:microsoft.com/office/officeart/2005/8/layout/vList2"/>
    <dgm:cxn modelId="{EB636572-B2DA-4FA6-8E53-BE043A85FC6E}" type="presOf" srcId="{8698772E-99C2-456F-8939-5ADA3296094A}" destId="{AB9C519E-AB3D-4C53-951F-5FE669CF909B}" srcOrd="0" destOrd="5" presId="urn:microsoft.com/office/officeart/2005/8/layout/vList2"/>
    <dgm:cxn modelId="{C77B1E9C-F206-43C0-AED1-CAC73FB46DD3}" type="presParOf" srcId="{D519A156-2E7D-4F21-BF43-910FCA1E4374}" destId="{C941180A-E1CB-4700-89B8-64448AC03411}" srcOrd="0" destOrd="0" presId="urn:microsoft.com/office/officeart/2005/8/layout/vList2"/>
    <dgm:cxn modelId="{8C53FAD6-F439-423B-8207-93EF90199DFE}" type="presParOf" srcId="{D519A156-2E7D-4F21-BF43-910FCA1E4374}" destId="{AB9C519E-AB3D-4C53-951F-5FE669CF909B}" srcOrd="1" destOrd="0" presId="urn:microsoft.com/office/officeart/2005/8/layout/vList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F73A1BA-9FF4-430B-BEB7-7A90281D12F4}" type="doc">
      <dgm:prSet loTypeId="urn:microsoft.com/office/officeart/2005/8/layout/orgChart1" loCatId="hierarchy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1B84F983-01B0-475A-83A9-87741F14CB7C}">
      <dgm:prSet custT="1"/>
      <dgm:spPr/>
      <dgm:t>
        <a:bodyPr/>
        <a:lstStyle/>
        <a:p>
          <a:pPr rtl="0"/>
          <a:r>
            <a:rPr lang="pl-PL" sz="1800" b="1" u="sng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Wskazówki dot. udanego </a:t>
          </a:r>
          <a:r>
            <a:rPr lang="en-GB" sz="1800" b="1" u="sng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storytelling </a:t>
          </a:r>
          <a:r>
            <a:rPr lang="hr-HR" sz="1800" b="1" u="sng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(1)</a:t>
          </a:r>
          <a:endParaRPr lang="hr-HR" sz="18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A5949A1-1B6E-4E81-A36E-1F911444C154}" type="parTrans" cxnId="{F0343E70-C2AD-49A9-B250-2FB35CA7D5D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61C55856-DA4A-49B0-B88C-67F5F4EAB501}" type="sibTrans" cxnId="{F0343E70-C2AD-49A9-B250-2FB35CA7D5D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38C30053-D61F-44F9-8750-DCCC6FE710F3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Przekaż wyjątkową wiadomość za pomocą historii – ludzie nie spędzają czasu na nudnych historiach, twoja historia powinna być interesująca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FF50D15E-69B0-47A3-A8D3-144D39B42BA6}" type="parTrans" cxnId="{6A279717-8232-4B60-90EA-2C80379F110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71A0C38-2EF4-4205-9FF5-CBB31A616800}" type="sibTrans" cxnId="{6A279717-8232-4B60-90EA-2C80379F110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0BD0A09-1661-4359-8EE5-AF4625776BE9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Spraw, aby klienci poczuli się jak bohaterowie twojej historii – bohater nigdy nie zawiedzie 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6B4EF4F0-75E8-4CF5-A622-E4715902FB93}" type="parTrans" cxnId="{A046736F-3294-4AB6-92D1-6D749BE58DF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9AA43433-96E1-493B-992C-05BE560E8A8B}" type="sibTrans" cxnId="{A046736F-3294-4AB6-92D1-6D749BE58DF4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BAE2434A-564B-4468-8960-4AC1A06C2A86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Daj ludziom powód do powrotu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11671B7-BAC1-4360-9925-3E74CAE9E0BB}" type="parTrans" cxnId="{8E4DDB85-7E98-442C-8C94-86199954491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C2D00DA6-7EF9-4E91-8866-D0C93DCEF0C6}" type="sibTrans" cxnId="{8E4DDB85-7E98-442C-8C94-861999544910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DEFC106-A2C9-4ABC-903A-04813F89E452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Miej na uwadze zainteresowanie klientów – podczas całego procesu twórczego zawsze miej na uwadze interesy klientów</a:t>
          </a:r>
          <a:endParaRPr lang="hr-HR" sz="14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A1DADCD2-ED60-4966-BC88-E6A72B02009B}" type="parTrans" cxnId="{A89F315B-BBD6-4921-800E-12496D9B8171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E53F093-74C3-4A7F-BE8C-48D30154047E}" type="sibTrans" cxnId="{A89F315B-BBD6-4921-800E-12496D9B8171}">
      <dgm:prSet/>
      <dgm:spPr/>
      <dgm:t>
        <a:bodyPr/>
        <a:lstStyle/>
        <a:p>
          <a:endParaRPr lang="hr-HR" sz="200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gm:t>
    </dgm:pt>
    <dgm:pt modelId="{2A8DD106-5903-46AC-91AF-E558078109E5}" type="pres">
      <dgm:prSet presAssocID="{9F73A1BA-9FF4-430B-BEB7-7A90281D12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AF48E1D-6630-4585-B123-93EEFCC46A57}" type="pres">
      <dgm:prSet presAssocID="{1B84F983-01B0-475A-83A9-87741F14CB7C}" presName="hierRoot1" presStyleCnt="0">
        <dgm:presLayoutVars>
          <dgm:hierBranch val="init"/>
        </dgm:presLayoutVars>
      </dgm:prSet>
      <dgm:spPr/>
    </dgm:pt>
    <dgm:pt modelId="{CC0FFB10-4542-47BD-8278-D9CFDEF292CB}" type="pres">
      <dgm:prSet presAssocID="{1B84F983-01B0-475A-83A9-87741F14CB7C}" presName="rootComposite1" presStyleCnt="0"/>
      <dgm:spPr/>
    </dgm:pt>
    <dgm:pt modelId="{532F0D13-EEE0-4371-9581-486EA20FBB11}" type="pres">
      <dgm:prSet presAssocID="{1B84F983-01B0-475A-83A9-87741F14CB7C}" presName="rootText1" presStyleLbl="node0" presStyleIdx="0" presStyleCnt="1" custScaleX="491085" custScaleY="14834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9116C382-3F85-4510-A5FE-EA045A43CC30}" type="pres">
      <dgm:prSet presAssocID="{1B84F983-01B0-475A-83A9-87741F14CB7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166B26B0-B211-4293-ACFF-44EF9FD660BF}" type="pres">
      <dgm:prSet presAssocID="{1B84F983-01B0-475A-83A9-87741F14CB7C}" presName="hierChild2" presStyleCnt="0"/>
      <dgm:spPr/>
    </dgm:pt>
    <dgm:pt modelId="{F0FBBB5A-FDD2-447D-8481-D0D335125F75}" type="pres">
      <dgm:prSet presAssocID="{FF50D15E-69B0-47A3-A8D3-144D39B42BA6}" presName="Name37" presStyleLbl="parChTrans1D2" presStyleIdx="0" presStyleCnt="4"/>
      <dgm:spPr/>
      <dgm:t>
        <a:bodyPr/>
        <a:lstStyle/>
        <a:p>
          <a:endParaRPr lang="pl-PL"/>
        </a:p>
      </dgm:t>
    </dgm:pt>
    <dgm:pt modelId="{5C28B92B-82CC-4241-8A33-52256D23BDF6}" type="pres">
      <dgm:prSet presAssocID="{38C30053-D61F-44F9-8750-DCCC6FE710F3}" presName="hierRoot2" presStyleCnt="0">
        <dgm:presLayoutVars>
          <dgm:hierBranch val="init"/>
        </dgm:presLayoutVars>
      </dgm:prSet>
      <dgm:spPr/>
    </dgm:pt>
    <dgm:pt modelId="{7B1C92FC-44F9-4414-AC73-A25BF39EBF0A}" type="pres">
      <dgm:prSet presAssocID="{38C30053-D61F-44F9-8750-DCCC6FE710F3}" presName="rootComposite" presStyleCnt="0"/>
      <dgm:spPr/>
    </dgm:pt>
    <dgm:pt modelId="{AD4817D5-F1C7-4BC3-AE92-73D5BF985730}" type="pres">
      <dgm:prSet presAssocID="{38C30053-D61F-44F9-8750-DCCC6FE710F3}" presName="rootText" presStyleLbl="node2" presStyleIdx="0" presStyleCnt="4" custScaleX="238428" custScaleY="426730" custLinFactNeighborX="5457" custLinFactNeighborY="20267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3D0A67EA-61C6-42D4-A0A5-9AF76A436A7C}" type="pres">
      <dgm:prSet presAssocID="{38C30053-D61F-44F9-8750-DCCC6FE710F3}" presName="rootConnector" presStyleLbl="node2" presStyleIdx="0" presStyleCnt="4"/>
      <dgm:spPr/>
      <dgm:t>
        <a:bodyPr/>
        <a:lstStyle/>
        <a:p>
          <a:endParaRPr lang="pl-PL"/>
        </a:p>
      </dgm:t>
    </dgm:pt>
    <dgm:pt modelId="{C5E69F65-4BD5-4C23-A26B-9FD182F2BFB9}" type="pres">
      <dgm:prSet presAssocID="{38C30053-D61F-44F9-8750-DCCC6FE710F3}" presName="hierChild4" presStyleCnt="0"/>
      <dgm:spPr/>
    </dgm:pt>
    <dgm:pt modelId="{848036A9-794A-44D6-A7AE-96D48B2B7818}" type="pres">
      <dgm:prSet presAssocID="{38C30053-D61F-44F9-8750-DCCC6FE710F3}" presName="hierChild5" presStyleCnt="0"/>
      <dgm:spPr/>
    </dgm:pt>
    <dgm:pt modelId="{213BC337-DB2A-4E48-8E36-B83C9A66A4AA}" type="pres">
      <dgm:prSet presAssocID="{6B4EF4F0-75E8-4CF5-A622-E4715902FB93}" presName="Name37" presStyleLbl="parChTrans1D2" presStyleIdx="1" presStyleCnt="4"/>
      <dgm:spPr/>
      <dgm:t>
        <a:bodyPr/>
        <a:lstStyle/>
        <a:p>
          <a:endParaRPr lang="pl-PL"/>
        </a:p>
      </dgm:t>
    </dgm:pt>
    <dgm:pt modelId="{8A26D637-7F22-4DE2-BA7C-7247686E47EC}" type="pres">
      <dgm:prSet presAssocID="{20BD0A09-1661-4359-8EE5-AF4625776BE9}" presName="hierRoot2" presStyleCnt="0">
        <dgm:presLayoutVars>
          <dgm:hierBranch val="init"/>
        </dgm:presLayoutVars>
      </dgm:prSet>
      <dgm:spPr/>
    </dgm:pt>
    <dgm:pt modelId="{E6575D14-6E4E-4E63-98D9-18F301A97804}" type="pres">
      <dgm:prSet presAssocID="{20BD0A09-1661-4359-8EE5-AF4625776BE9}" presName="rootComposite" presStyleCnt="0"/>
      <dgm:spPr/>
    </dgm:pt>
    <dgm:pt modelId="{A8B6A885-AA7F-400B-98F9-1F8859F20D5C}" type="pres">
      <dgm:prSet presAssocID="{20BD0A09-1661-4359-8EE5-AF4625776BE9}" presName="rootText" presStyleLbl="node2" presStyleIdx="1" presStyleCnt="4" custScaleX="184128" custScaleY="432391" custLinFactNeighborX="2339" custLinFactNeighborY="935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025B2127-3B3B-4A72-B7FD-F680F4A9D657}" type="pres">
      <dgm:prSet presAssocID="{20BD0A09-1661-4359-8EE5-AF4625776BE9}" presName="rootConnector" presStyleLbl="node2" presStyleIdx="1" presStyleCnt="4"/>
      <dgm:spPr/>
      <dgm:t>
        <a:bodyPr/>
        <a:lstStyle/>
        <a:p>
          <a:endParaRPr lang="pl-PL"/>
        </a:p>
      </dgm:t>
    </dgm:pt>
    <dgm:pt modelId="{92CE61D1-A627-4FCF-9079-2F95B8C56732}" type="pres">
      <dgm:prSet presAssocID="{20BD0A09-1661-4359-8EE5-AF4625776BE9}" presName="hierChild4" presStyleCnt="0"/>
      <dgm:spPr/>
    </dgm:pt>
    <dgm:pt modelId="{C3947491-5C4E-4638-83D2-764623910E0A}" type="pres">
      <dgm:prSet presAssocID="{20BD0A09-1661-4359-8EE5-AF4625776BE9}" presName="hierChild5" presStyleCnt="0"/>
      <dgm:spPr/>
    </dgm:pt>
    <dgm:pt modelId="{4F2EFDF5-2E56-4B1B-9D9E-7FE03DD68EED}" type="pres">
      <dgm:prSet presAssocID="{C11671B7-BAC1-4360-9925-3E74CAE9E0BB}" presName="Name37" presStyleLbl="parChTrans1D2" presStyleIdx="2" presStyleCnt="4"/>
      <dgm:spPr/>
      <dgm:t>
        <a:bodyPr/>
        <a:lstStyle/>
        <a:p>
          <a:endParaRPr lang="pl-PL"/>
        </a:p>
      </dgm:t>
    </dgm:pt>
    <dgm:pt modelId="{3DB60648-591E-4033-98F6-2D40D429E29F}" type="pres">
      <dgm:prSet presAssocID="{BAE2434A-564B-4468-8960-4AC1A06C2A86}" presName="hierRoot2" presStyleCnt="0">
        <dgm:presLayoutVars>
          <dgm:hierBranch val="init"/>
        </dgm:presLayoutVars>
      </dgm:prSet>
      <dgm:spPr/>
    </dgm:pt>
    <dgm:pt modelId="{68D44D93-8602-489E-AB81-26F85FC61DFB}" type="pres">
      <dgm:prSet presAssocID="{BAE2434A-564B-4468-8960-4AC1A06C2A86}" presName="rootComposite" presStyleCnt="0"/>
      <dgm:spPr/>
    </dgm:pt>
    <dgm:pt modelId="{F975E382-706C-4C46-A339-D7193569A500}" type="pres">
      <dgm:prSet presAssocID="{BAE2434A-564B-4468-8960-4AC1A06C2A86}" presName="rootText" presStyleLbl="node2" presStyleIdx="2" presStyleCnt="4" custScaleX="149600" custScaleY="422148" custLinFactNeighborX="2339" custLinFactNeighborY="935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486541C9-867D-42EB-B673-3EAA384128E4}" type="pres">
      <dgm:prSet presAssocID="{BAE2434A-564B-4468-8960-4AC1A06C2A86}" presName="rootConnector" presStyleLbl="node2" presStyleIdx="2" presStyleCnt="4"/>
      <dgm:spPr/>
      <dgm:t>
        <a:bodyPr/>
        <a:lstStyle/>
        <a:p>
          <a:endParaRPr lang="pl-PL"/>
        </a:p>
      </dgm:t>
    </dgm:pt>
    <dgm:pt modelId="{50EB51DB-8BCA-4085-B7B0-F26E5953017F}" type="pres">
      <dgm:prSet presAssocID="{BAE2434A-564B-4468-8960-4AC1A06C2A86}" presName="hierChild4" presStyleCnt="0"/>
      <dgm:spPr/>
    </dgm:pt>
    <dgm:pt modelId="{C6956685-E8EE-4BC7-B80D-FAD4243E0887}" type="pres">
      <dgm:prSet presAssocID="{BAE2434A-564B-4468-8960-4AC1A06C2A86}" presName="hierChild5" presStyleCnt="0"/>
      <dgm:spPr/>
    </dgm:pt>
    <dgm:pt modelId="{79BFB133-1ADA-4876-96C9-83F82BAF1D82}" type="pres">
      <dgm:prSet presAssocID="{A1DADCD2-ED60-4966-BC88-E6A72B02009B}" presName="Name37" presStyleLbl="parChTrans1D2" presStyleIdx="3" presStyleCnt="4"/>
      <dgm:spPr/>
      <dgm:t>
        <a:bodyPr/>
        <a:lstStyle/>
        <a:p>
          <a:endParaRPr lang="pl-PL"/>
        </a:p>
      </dgm:t>
    </dgm:pt>
    <dgm:pt modelId="{24FBA04F-38BD-47E6-8104-5C9F0C3D3898}" type="pres">
      <dgm:prSet presAssocID="{2DEFC106-A2C9-4ABC-903A-04813F89E452}" presName="hierRoot2" presStyleCnt="0">
        <dgm:presLayoutVars>
          <dgm:hierBranch val="init"/>
        </dgm:presLayoutVars>
      </dgm:prSet>
      <dgm:spPr/>
    </dgm:pt>
    <dgm:pt modelId="{7A658B6E-F7EF-48D4-A6E3-D24B669004E4}" type="pres">
      <dgm:prSet presAssocID="{2DEFC106-A2C9-4ABC-903A-04813F89E452}" presName="rootComposite" presStyleCnt="0"/>
      <dgm:spPr/>
    </dgm:pt>
    <dgm:pt modelId="{A6C8F91F-B253-402D-BA03-9F940A081512}" type="pres">
      <dgm:prSet presAssocID="{2DEFC106-A2C9-4ABC-903A-04813F89E452}" presName="rootText" presStyleLbl="node2" presStyleIdx="3" presStyleCnt="4" custScaleX="233174" custScaleY="441857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96A05854-D25C-448D-BFC2-C38522FD79AC}" type="pres">
      <dgm:prSet presAssocID="{2DEFC106-A2C9-4ABC-903A-04813F89E452}" presName="rootConnector" presStyleLbl="node2" presStyleIdx="3" presStyleCnt="4"/>
      <dgm:spPr/>
      <dgm:t>
        <a:bodyPr/>
        <a:lstStyle/>
        <a:p>
          <a:endParaRPr lang="pl-PL"/>
        </a:p>
      </dgm:t>
    </dgm:pt>
    <dgm:pt modelId="{3AFE2438-41C9-4510-82BC-87892DF49DB7}" type="pres">
      <dgm:prSet presAssocID="{2DEFC106-A2C9-4ABC-903A-04813F89E452}" presName="hierChild4" presStyleCnt="0"/>
      <dgm:spPr/>
    </dgm:pt>
    <dgm:pt modelId="{CFDDE05E-37F4-4F57-86D5-ABF0DB1FD1C6}" type="pres">
      <dgm:prSet presAssocID="{2DEFC106-A2C9-4ABC-903A-04813F89E452}" presName="hierChild5" presStyleCnt="0"/>
      <dgm:spPr/>
    </dgm:pt>
    <dgm:pt modelId="{77003DE6-9611-481D-A78D-EA45644A1EFC}" type="pres">
      <dgm:prSet presAssocID="{1B84F983-01B0-475A-83A9-87741F14CB7C}" presName="hierChild3" presStyleCnt="0"/>
      <dgm:spPr/>
    </dgm:pt>
  </dgm:ptLst>
  <dgm:cxnLst>
    <dgm:cxn modelId="{6A279717-8232-4B60-90EA-2C80379F1104}" srcId="{1B84F983-01B0-475A-83A9-87741F14CB7C}" destId="{38C30053-D61F-44F9-8750-DCCC6FE710F3}" srcOrd="0" destOrd="0" parTransId="{FF50D15E-69B0-47A3-A8D3-144D39B42BA6}" sibTransId="{271A0C38-2EF4-4205-9FF5-CBB31A616800}"/>
    <dgm:cxn modelId="{F4CB5E0F-FD5B-4F72-B8B8-7C889E10EF83}" type="presOf" srcId="{20BD0A09-1661-4359-8EE5-AF4625776BE9}" destId="{A8B6A885-AA7F-400B-98F9-1F8859F20D5C}" srcOrd="0" destOrd="0" presId="urn:microsoft.com/office/officeart/2005/8/layout/orgChart1"/>
    <dgm:cxn modelId="{E880D3AD-66FF-4645-B951-E2724FD9357B}" type="presOf" srcId="{1B84F983-01B0-475A-83A9-87741F14CB7C}" destId="{9116C382-3F85-4510-A5FE-EA045A43CC30}" srcOrd="1" destOrd="0" presId="urn:microsoft.com/office/officeart/2005/8/layout/orgChart1"/>
    <dgm:cxn modelId="{9738530D-7B9F-45C8-9CB8-4410742AD81D}" type="presOf" srcId="{2DEFC106-A2C9-4ABC-903A-04813F89E452}" destId="{96A05854-D25C-448D-BFC2-C38522FD79AC}" srcOrd="1" destOrd="0" presId="urn:microsoft.com/office/officeart/2005/8/layout/orgChart1"/>
    <dgm:cxn modelId="{089501C8-6E91-4D6C-8F48-6D74E1B46DD2}" type="presOf" srcId="{C11671B7-BAC1-4360-9925-3E74CAE9E0BB}" destId="{4F2EFDF5-2E56-4B1B-9D9E-7FE03DD68EED}" srcOrd="0" destOrd="0" presId="urn:microsoft.com/office/officeart/2005/8/layout/orgChart1"/>
    <dgm:cxn modelId="{1C458661-1AB1-456B-B048-C5AC5DB00086}" type="presOf" srcId="{38C30053-D61F-44F9-8750-DCCC6FE710F3}" destId="{3D0A67EA-61C6-42D4-A0A5-9AF76A436A7C}" srcOrd="1" destOrd="0" presId="urn:microsoft.com/office/officeart/2005/8/layout/orgChart1"/>
    <dgm:cxn modelId="{22B95208-A606-490F-A8C5-1F6CC7B13417}" type="presOf" srcId="{1B84F983-01B0-475A-83A9-87741F14CB7C}" destId="{532F0D13-EEE0-4371-9581-486EA20FBB11}" srcOrd="0" destOrd="0" presId="urn:microsoft.com/office/officeart/2005/8/layout/orgChart1"/>
    <dgm:cxn modelId="{F0343E70-C2AD-49A9-B250-2FB35CA7D5D0}" srcId="{9F73A1BA-9FF4-430B-BEB7-7A90281D12F4}" destId="{1B84F983-01B0-475A-83A9-87741F14CB7C}" srcOrd="0" destOrd="0" parTransId="{CA5949A1-1B6E-4E81-A36E-1F911444C154}" sibTransId="{61C55856-DA4A-49B0-B88C-67F5F4EAB501}"/>
    <dgm:cxn modelId="{C8625257-6C12-4AF3-8E40-D06669C0E8AC}" type="presOf" srcId="{FF50D15E-69B0-47A3-A8D3-144D39B42BA6}" destId="{F0FBBB5A-FDD2-447D-8481-D0D335125F75}" srcOrd="0" destOrd="0" presId="urn:microsoft.com/office/officeart/2005/8/layout/orgChart1"/>
    <dgm:cxn modelId="{FACDFF4E-59C8-4108-B8E9-0DDB159882EA}" type="presOf" srcId="{20BD0A09-1661-4359-8EE5-AF4625776BE9}" destId="{025B2127-3B3B-4A72-B7FD-F680F4A9D657}" srcOrd="1" destOrd="0" presId="urn:microsoft.com/office/officeart/2005/8/layout/orgChart1"/>
    <dgm:cxn modelId="{F8EE8C47-C7AB-462A-9214-3A66DD42EB5C}" type="presOf" srcId="{BAE2434A-564B-4468-8960-4AC1A06C2A86}" destId="{486541C9-867D-42EB-B673-3EAA384128E4}" srcOrd="1" destOrd="0" presId="urn:microsoft.com/office/officeart/2005/8/layout/orgChart1"/>
    <dgm:cxn modelId="{B99A4549-BAD7-4DFB-A6CA-2779AC97B208}" type="presOf" srcId="{A1DADCD2-ED60-4966-BC88-E6A72B02009B}" destId="{79BFB133-1ADA-4876-96C9-83F82BAF1D82}" srcOrd="0" destOrd="0" presId="urn:microsoft.com/office/officeart/2005/8/layout/orgChart1"/>
    <dgm:cxn modelId="{B634A030-4068-424E-9A2A-145B42A301AD}" type="presOf" srcId="{6B4EF4F0-75E8-4CF5-A622-E4715902FB93}" destId="{213BC337-DB2A-4E48-8E36-B83C9A66A4AA}" srcOrd="0" destOrd="0" presId="urn:microsoft.com/office/officeart/2005/8/layout/orgChart1"/>
    <dgm:cxn modelId="{70A03243-107D-4FCC-B40A-0F5C6A99D6F1}" type="presOf" srcId="{2DEFC106-A2C9-4ABC-903A-04813F89E452}" destId="{A6C8F91F-B253-402D-BA03-9F940A081512}" srcOrd="0" destOrd="0" presId="urn:microsoft.com/office/officeart/2005/8/layout/orgChart1"/>
    <dgm:cxn modelId="{EA97CAC2-334B-4A9B-B8E6-3D04CCCE6F34}" type="presOf" srcId="{BAE2434A-564B-4468-8960-4AC1A06C2A86}" destId="{F975E382-706C-4C46-A339-D7193569A500}" srcOrd="0" destOrd="0" presId="urn:microsoft.com/office/officeart/2005/8/layout/orgChart1"/>
    <dgm:cxn modelId="{8E4DDB85-7E98-442C-8C94-861999544910}" srcId="{1B84F983-01B0-475A-83A9-87741F14CB7C}" destId="{BAE2434A-564B-4468-8960-4AC1A06C2A86}" srcOrd="2" destOrd="0" parTransId="{C11671B7-BAC1-4360-9925-3E74CAE9E0BB}" sibTransId="{C2D00DA6-7EF9-4E91-8866-D0C93DCEF0C6}"/>
    <dgm:cxn modelId="{2761ED5B-E7AB-4728-8C79-B0CE968C6108}" type="presOf" srcId="{9F73A1BA-9FF4-430B-BEB7-7A90281D12F4}" destId="{2A8DD106-5903-46AC-91AF-E558078109E5}" srcOrd="0" destOrd="0" presId="urn:microsoft.com/office/officeart/2005/8/layout/orgChart1"/>
    <dgm:cxn modelId="{A046736F-3294-4AB6-92D1-6D749BE58DF4}" srcId="{1B84F983-01B0-475A-83A9-87741F14CB7C}" destId="{20BD0A09-1661-4359-8EE5-AF4625776BE9}" srcOrd="1" destOrd="0" parTransId="{6B4EF4F0-75E8-4CF5-A622-E4715902FB93}" sibTransId="{9AA43433-96E1-493B-992C-05BE560E8A8B}"/>
    <dgm:cxn modelId="{051CA4A4-A140-42E8-B4A0-399FA19FE753}" type="presOf" srcId="{38C30053-D61F-44F9-8750-DCCC6FE710F3}" destId="{AD4817D5-F1C7-4BC3-AE92-73D5BF985730}" srcOrd="0" destOrd="0" presId="urn:microsoft.com/office/officeart/2005/8/layout/orgChart1"/>
    <dgm:cxn modelId="{A89F315B-BBD6-4921-800E-12496D9B8171}" srcId="{1B84F983-01B0-475A-83A9-87741F14CB7C}" destId="{2DEFC106-A2C9-4ABC-903A-04813F89E452}" srcOrd="3" destOrd="0" parTransId="{A1DADCD2-ED60-4966-BC88-E6A72B02009B}" sibTransId="{2E53F093-74C3-4A7F-BE8C-48D30154047E}"/>
    <dgm:cxn modelId="{9CBEF4A6-3892-40CC-98B9-C63092FC41B3}" type="presParOf" srcId="{2A8DD106-5903-46AC-91AF-E558078109E5}" destId="{BAF48E1D-6630-4585-B123-93EEFCC46A57}" srcOrd="0" destOrd="0" presId="urn:microsoft.com/office/officeart/2005/8/layout/orgChart1"/>
    <dgm:cxn modelId="{29330BF1-52FE-4712-98EF-75C5570EACDE}" type="presParOf" srcId="{BAF48E1D-6630-4585-B123-93EEFCC46A57}" destId="{CC0FFB10-4542-47BD-8278-D9CFDEF292CB}" srcOrd="0" destOrd="0" presId="urn:microsoft.com/office/officeart/2005/8/layout/orgChart1"/>
    <dgm:cxn modelId="{69AACAC1-67C0-4E1A-9147-5148F74301DC}" type="presParOf" srcId="{CC0FFB10-4542-47BD-8278-D9CFDEF292CB}" destId="{532F0D13-EEE0-4371-9581-486EA20FBB11}" srcOrd="0" destOrd="0" presId="urn:microsoft.com/office/officeart/2005/8/layout/orgChart1"/>
    <dgm:cxn modelId="{CBF1163B-2837-44CF-BF79-64FD182419BD}" type="presParOf" srcId="{CC0FFB10-4542-47BD-8278-D9CFDEF292CB}" destId="{9116C382-3F85-4510-A5FE-EA045A43CC30}" srcOrd="1" destOrd="0" presId="urn:microsoft.com/office/officeart/2005/8/layout/orgChart1"/>
    <dgm:cxn modelId="{D6E3FC31-3710-4366-BC0D-686947BEC058}" type="presParOf" srcId="{BAF48E1D-6630-4585-B123-93EEFCC46A57}" destId="{166B26B0-B211-4293-ACFF-44EF9FD660BF}" srcOrd="1" destOrd="0" presId="urn:microsoft.com/office/officeart/2005/8/layout/orgChart1"/>
    <dgm:cxn modelId="{5A6C9A8C-2A60-43E7-9C5B-FBEDF55AE83B}" type="presParOf" srcId="{166B26B0-B211-4293-ACFF-44EF9FD660BF}" destId="{F0FBBB5A-FDD2-447D-8481-D0D335125F75}" srcOrd="0" destOrd="0" presId="urn:microsoft.com/office/officeart/2005/8/layout/orgChart1"/>
    <dgm:cxn modelId="{64A0581B-1470-4878-8784-92D18216D700}" type="presParOf" srcId="{166B26B0-B211-4293-ACFF-44EF9FD660BF}" destId="{5C28B92B-82CC-4241-8A33-52256D23BDF6}" srcOrd="1" destOrd="0" presId="urn:microsoft.com/office/officeart/2005/8/layout/orgChart1"/>
    <dgm:cxn modelId="{E4887B98-3232-4CBA-92B3-9C5898B80B16}" type="presParOf" srcId="{5C28B92B-82CC-4241-8A33-52256D23BDF6}" destId="{7B1C92FC-44F9-4414-AC73-A25BF39EBF0A}" srcOrd="0" destOrd="0" presId="urn:microsoft.com/office/officeart/2005/8/layout/orgChart1"/>
    <dgm:cxn modelId="{E99E74C5-7CF5-4385-B5AE-369775B44788}" type="presParOf" srcId="{7B1C92FC-44F9-4414-AC73-A25BF39EBF0A}" destId="{AD4817D5-F1C7-4BC3-AE92-73D5BF985730}" srcOrd="0" destOrd="0" presId="urn:microsoft.com/office/officeart/2005/8/layout/orgChart1"/>
    <dgm:cxn modelId="{6548A897-B220-4376-AFB0-F34E904328D6}" type="presParOf" srcId="{7B1C92FC-44F9-4414-AC73-A25BF39EBF0A}" destId="{3D0A67EA-61C6-42D4-A0A5-9AF76A436A7C}" srcOrd="1" destOrd="0" presId="urn:microsoft.com/office/officeart/2005/8/layout/orgChart1"/>
    <dgm:cxn modelId="{727A58C1-C9AE-4511-9519-C7B46008D464}" type="presParOf" srcId="{5C28B92B-82CC-4241-8A33-52256D23BDF6}" destId="{C5E69F65-4BD5-4C23-A26B-9FD182F2BFB9}" srcOrd="1" destOrd="0" presId="urn:microsoft.com/office/officeart/2005/8/layout/orgChart1"/>
    <dgm:cxn modelId="{050835E5-06E7-4EB5-95C1-5D086BA48F07}" type="presParOf" srcId="{5C28B92B-82CC-4241-8A33-52256D23BDF6}" destId="{848036A9-794A-44D6-A7AE-96D48B2B7818}" srcOrd="2" destOrd="0" presId="urn:microsoft.com/office/officeart/2005/8/layout/orgChart1"/>
    <dgm:cxn modelId="{A1942E95-6F11-4407-9031-CA73949A1A1D}" type="presParOf" srcId="{166B26B0-B211-4293-ACFF-44EF9FD660BF}" destId="{213BC337-DB2A-4E48-8E36-B83C9A66A4AA}" srcOrd="2" destOrd="0" presId="urn:microsoft.com/office/officeart/2005/8/layout/orgChart1"/>
    <dgm:cxn modelId="{CBDDB1AB-7D8A-4334-A77C-93C12912BC3A}" type="presParOf" srcId="{166B26B0-B211-4293-ACFF-44EF9FD660BF}" destId="{8A26D637-7F22-4DE2-BA7C-7247686E47EC}" srcOrd="3" destOrd="0" presId="urn:microsoft.com/office/officeart/2005/8/layout/orgChart1"/>
    <dgm:cxn modelId="{F69C707D-5FF5-41C2-B006-136CFDD2DCD8}" type="presParOf" srcId="{8A26D637-7F22-4DE2-BA7C-7247686E47EC}" destId="{E6575D14-6E4E-4E63-98D9-18F301A97804}" srcOrd="0" destOrd="0" presId="urn:microsoft.com/office/officeart/2005/8/layout/orgChart1"/>
    <dgm:cxn modelId="{BDA561C6-BBE0-4E1D-B03E-90E6E1CB2AC4}" type="presParOf" srcId="{E6575D14-6E4E-4E63-98D9-18F301A97804}" destId="{A8B6A885-AA7F-400B-98F9-1F8859F20D5C}" srcOrd="0" destOrd="0" presId="urn:microsoft.com/office/officeart/2005/8/layout/orgChart1"/>
    <dgm:cxn modelId="{483F8D12-4274-4EF0-A4B8-41F190A43C83}" type="presParOf" srcId="{E6575D14-6E4E-4E63-98D9-18F301A97804}" destId="{025B2127-3B3B-4A72-B7FD-F680F4A9D657}" srcOrd="1" destOrd="0" presId="urn:microsoft.com/office/officeart/2005/8/layout/orgChart1"/>
    <dgm:cxn modelId="{32B4E231-2905-43BA-B06E-AF79875FD704}" type="presParOf" srcId="{8A26D637-7F22-4DE2-BA7C-7247686E47EC}" destId="{92CE61D1-A627-4FCF-9079-2F95B8C56732}" srcOrd="1" destOrd="0" presId="urn:microsoft.com/office/officeart/2005/8/layout/orgChart1"/>
    <dgm:cxn modelId="{F33F018D-015E-4689-A981-2040C89221B3}" type="presParOf" srcId="{8A26D637-7F22-4DE2-BA7C-7247686E47EC}" destId="{C3947491-5C4E-4638-83D2-764623910E0A}" srcOrd="2" destOrd="0" presId="urn:microsoft.com/office/officeart/2005/8/layout/orgChart1"/>
    <dgm:cxn modelId="{74BD427C-AD7B-449D-85E5-1CFF9C303601}" type="presParOf" srcId="{166B26B0-B211-4293-ACFF-44EF9FD660BF}" destId="{4F2EFDF5-2E56-4B1B-9D9E-7FE03DD68EED}" srcOrd="4" destOrd="0" presId="urn:microsoft.com/office/officeart/2005/8/layout/orgChart1"/>
    <dgm:cxn modelId="{CE15CA5F-1125-4405-9F85-601651A9366D}" type="presParOf" srcId="{166B26B0-B211-4293-ACFF-44EF9FD660BF}" destId="{3DB60648-591E-4033-98F6-2D40D429E29F}" srcOrd="5" destOrd="0" presId="urn:microsoft.com/office/officeart/2005/8/layout/orgChart1"/>
    <dgm:cxn modelId="{416695A2-30F1-47B7-AA7C-7BB93992E066}" type="presParOf" srcId="{3DB60648-591E-4033-98F6-2D40D429E29F}" destId="{68D44D93-8602-489E-AB81-26F85FC61DFB}" srcOrd="0" destOrd="0" presId="urn:microsoft.com/office/officeart/2005/8/layout/orgChart1"/>
    <dgm:cxn modelId="{6A23C9A6-7A1A-435B-AAE5-09FC8E3A81DD}" type="presParOf" srcId="{68D44D93-8602-489E-AB81-26F85FC61DFB}" destId="{F975E382-706C-4C46-A339-D7193569A500}" srcOrd="0" destOrd="0" presId="urn:microsoft.com/office/officeart/2005/8/layout/orgChart1"/>
    <dgm:cxn modelId="{6F0AF838-A2DD-43FC-BA4F-83A3C12E4634}" type="presParOf" srcId="{68D44D93-8602-489E-AB81-26F85FC61DFB}" destId="{486541C9-867D-42EB-B673-3EAA384128E4}" srcOrd="1" destOrd="0" presId="urn:microsoft.com/office/officeart/2005/8/layout/orgChart1"/>
    <dgm:cxn modelId="{6C62D83A-1F07-4E8E-B28A-52FE9E0B63CF}" type="presParOf" srcId="{3DB60648-591E-4033-98F6-2D40D429E29F}" destId="{50EB51DB-8BCA-4085-B7B0-F26E5953017F}" srcOrd="1" destOrd="0" presId="urn:microsoft.com/office/officeart/2005/8/layout/orgChart1"/>
    <dgm:cxn modelId="{5524AE17-117A-4209-9B86-09F8F501786B}" type="presParOf" srcId="{3DB60648-591E-4033-98F6-2D40D429E29F}" destId="{C6956685-E8EE-4BC7-B80D-FAD4243E0887}" srcOrd="2" destOrd="0" presId="urn:microsoft.com/office/officeart/2005/8/layout/orgChart1"/>
    <dgm:cxn modelId="{B8934009-4859-4296-9F4A-FE9EC8A04085}" type="presParOf" srcId="{166B26B0-B211-4293-ACFF-44EF9FD660BF}" destId="{79BFB133-1ADA-4876-96C9-83F82BAF1D82}" srcOrd="6" destOrd="0" presId="urn:microsoft.com/office/officeart/2005/8/layout/orgChart1"/>
    <dgm:cxn modelId="{7BF0E163-349F-4A1F-A33B-7067FF661000}" type="presParOf" srcId="{166B26B0-B211-4293-ACFF-44EF9FD660BF}" destId="{24FBA04F-38BD-47E6-8104-5C9F0C3D3898}" srcOrd="7" destOrd="0" presId="urn:microsoft.com/office/officeart/2005/8/layout/orgChart1"/>
    <dgm:cxn modelId="{4672F472-AF34-4498-853E-0A13AF26A833}" type="presParOf" srcId="{24FBA04F-38BD-47E6-8104-5C9F0C3D3898}" destId="{7A658B6E-F7EF-48D4-A6E3-D24B669004E4}" srcOrd="0" destOrd="0" presId="urn:microsoft.com/office/officeart/2005/8/layout/orgChart1"/>
    <dgm:cxn modelId="{F5DD74E8-9E53-4736-A2FD-2B6D9629F02D}" type="presParOf" srcId="{7A658B6E-F7EF-48D4-A6E3-D24B669004E4}" destId="{A6C8F91F-B253-402D-BA03-9F940A081512}" srcOrd="0" destOrd="0" presId="urn:microsoft.com/office/officeart/2005/8/layout/orgChart1"/>
    <dgm:cxn modelId="{1F747814-1B8F-4749-B418-578CCB69BF2A}" type="presParOf" srcId="{7A658B6E-F7EF-48D4-A6E3-D24B669004E4}" destId="{96A05854-D25C-448D-BFC2-C38522FD79AC}" srcOrd="1" destOrd="0" presId="urn:microsoft.com/office/officeart/2005/8/layout/orgChart1"/>
    <dgm:cxn modelId="{3A9FE16A-63D1-4562-B846-DA34C9528E9F}" type="presParOf" srcId="{24FBA04F-38BD-47E6-8104-5C9F0C3D3898}" destId="{3AFE2438-41C9-4510-82BC-87892DF49DB7}" srcOrd="1" destOrd="0" presId="urn:microsoft.com/office/officeart/2005/8/layout/orgChart1"/>
    <dgm:cxn modelId="{E6D87F60-0666-4916-B6BD-62DFB7194D5F}" type="presParOf" srcId="{24FBA04F-38BD-47E6-8104-5C9F0C3D3898}" destId="{CFDDE05E-37F4-4F57-86D5-ABF0DB1FD1C6}" srcOrd="2" destOrd="0" presId="urn:microsoft.com/office/officeart/2005/8/layout/orgChart1"/>
    <dgm:cxn modelId="{BCCE03B5-E76E-4B6B-A4B8-ADF9C1B86062}" type="presParOf" srcId="{BAF48E1D-6630-4585-B123-93EEFCC46A57}" destId="{77003DE6-9611-481D-A78D-EA45644A1E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AD96B6B-9B7C-4DA4-B94A-F208F57FB9C3}" type="doc">
      <dgm:prSet loTypeId="urn:microsoft.com/office/officeart/2005/8/layout/orgChart1" loCatId="hierarchy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hr-HR"/>
        </a:p>
      </dgm:t>
    </dgm:pt>
    <dgm:pt modelId="{D38AD9AB-5F0E-49BB-8FD5-F12E297CADD3}">
      <dgm:prSet custT="1"/>
      <dgm:spPr/>
      <dgm:t>
        <a:bodyPr/>
        <a:lstStyle/>
        <a:p>
          <a:pPr rtl="0"/>
          <a:r>
            <a:rPr lang="pl-PL" sz="1800" b="1" u="sng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Wskazówki dot. udanego </a:t>
          </a:r>
          <a:r>
            <a:rPr lang="en-GB" sz="1800" b="1" u="sng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storytelling </a:t>
          </a:r>
          <a:r>
            <a:rPr lang="hr-HR" sz="1800" b="1" u="sng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(2)</a:t>
          </a:r>
          <a:endParaRPr lang="hr-HR" sz="18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0DBF3EBC-0F97-48AB-B1A0-C8282AFFFE20}" type="parTrans" cxnId="{C3298510-47FC-48A3-8A37-1BCE1D17282C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F346DB2E-2062-447E-9BF9-B6684F16C88C}" type="sibTrans" cxnId="{C3298510-47FC-48A3-8A37-1BCE1D17282C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EC4BFE9B-A58F-4370-9763-22660C1EFD58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Ujawnij swoje historie – ważne jest, aby opowiadać swoje historie w oparciu o przykłady z życia wzięte i poprzez postaci, które twoi odbiorcy będą odzwierciedlać.  </a:t>
          </a:r>
          <a:endParaRPr lang="hr-HR" sz="14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3A49D39F-6AEC-4A12-929D-A26F5E83413F}" type="parTrans" cxnId="{6DC19DE1-3331-45B4-A705-3EED3F3A530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365FDEA2-AF8F-4DAB-9D0B-42C4B7555874}" type="sibTrans" cxnId="{6DC19DE1-3331-45B4-A705-3EED3F3A530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C3E9972-1592-41FC-B730-B5C473F9B9AB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Przyciągnij fanów marki poprzez </a:t>
          </a:r>
          <a:r>
            <a:rPr lang="pl-PL" sz="1400" b="1" dirty="0" err="1" smtClean="0">
              <a:solidFill>
                <a:srgbClr val="4472C4"/>
              </a:solidFill>
              <a:latin typeface="Segoe Print" pitchFamily="2" charset="0"/>
            </a:rPr>
            <a:t>storytelling</a:t>
          </a:r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 (opowiadanie historii) – fani opowiadają </a:t>
          </a:r>
          <a:b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</a:br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o marce za ciebie, podkreślając siłę opowieści ustnie.</a:t>
          </a:r>
          <a:endParaRPr lang="hr-HR" sz="14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562BA199-1463-455A-A0EB-82324F2717F8}" type="parTrans" cxnId="{0F9276A7-8A29-47E5-9A14-52A8F854705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5C1BEDC-84A0-465B-8438-CFB1FB7F906C}" type="sibTrans" cxnId="{0F9276A7-8A29-47E5-9A14-52A8F854705A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C25EE8A0-7D06-40A8-8BAF-3ADD06A599D2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Bądź szczery – ludzie wyczują, czy jesteś nieuczciwy, a nie chcesz być przecież znany jako nieuczciwy. </a:t>
          </a:r>
          <a:endParaRPr lang="hr-HR" sz="14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3B3D8C37-1350-4DD1-8428-768273CC8BF8}" type="parTrans" cxnId="{025509BB-E6A9-48FF-9909-A8B7322FBC92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4B5CB983-E3BF-4272-A7D1-E02672067E69}" type="sibTrans" cxnId="{025509BB-E6A9-48FF-9909-A8B7322FBC92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672522E6-E81D-4E29-924B-3EF2812CC5BD}">
      <dgm:prSet custT="1"/>
      <dgm:spPr/>
      <dgm:t>
        <a:bodyPr/>
        <a:lstStyle/>
        <a:p>
          <a:pPr rtl="0"/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Przedstaw wartości swojej firmy – opowiedz tę historię, </a:t>
          </a:r>
          <a:b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</a:br>
          <a:r>
            <a:rPr lang="pl-PL" sz="1400" b="1" dirty="0" smtClean="0">
              <a:solidFill>
                <a:srgbClr val="4472C4"/>
              </a:solidFill>
              <a:latin typeface="Segoe Print" pitchFamily="2" charset="0"/>
            </a:rPr>
            <a:t>co sprawia, że Twoja firma jest doskonała. </a:t>
          </a:r>
          <a:endParaRPr lang="hr-HR" sz="1400" b="1" dirty="0">
            <a:solidFill>
              <a:srgbClr val="4472C4"/>
            </a:solidFill>
            <a:latin typeface="Segoe Print" pitchFamily="2" charset="0"/>
          </a:endParaRPr>
        </a:p>
      </dgm:t>
    </dgm:pt>
    <dgm:pt modelId="{89407B77-C4E4-4758-A317-FAC1CB2AA8B8}" type="parTrans" cxnId="{9B47E9B5-4A9D-4D92-B171-4B39C1EC7B25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5491DBF4-D32D-4604-A4A8-212156A2A4A0}" type="sibTrans" cxnId="{9B47E9B5-4A9D-4D92-B171-4B39C1EC7B25}">
      <dgm:prSet/>
      <dgm:spPr/>
      <dgm:t>
        <a:bodyPr/>
        <a:lstStyle/>
        <a:p>
          <a:endParaRPr lang="hr-HR" sz="1400" b="1">
            <a:solidFill>
              <a:srgbClr val="4472C4"/>
            </a:solidFill>
            <a:latin typeface="Segoe Print" pitchFamily="2" charset="0"/>
          </a:endParaRPr>
        </a:p>
      </dgm:t>
    </dgm:pt>
    <dgm:pt modelId="{AF57C8BE-DA57-4606-A838-B8FD930C7AC5}" type="pres">
      <dgm:prSet presAssocID="{7AD96B6B-9B7C-4DA4-B94A-F208F57FB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834327C-5233-432B-B671-284281AB13E7}" type="pres">
      <dgm:prSet presAssocID="{D38AD9AB-5F0E-49BB-8FD5-F12E297CADD3}" presName="hierRoot1" presStyleCnt="0">
        <dgm:presLayoutVars>
          <dgm:hierBranch val="init"/>
        </dgm:presLayoutVars>
      </dgm:prSet>
      <dgm:spPr/>
    </dgm:pt>
    <dgm:pt modelId="{B06F0299-D61B-4F34-A64A-6DF8CE4A2AE7}" type="pres">
      <dgm:prSet presAssocID="{D38AD9AB-5F0E-49BB-8FD5-F12E297CADD3}" presName="rootComposite1" presStyleCnt="0"/>
      <dgm:spPr/>
    </dgm:pt>
    <dgm:pt modelId="{FC75EDCD-3E5B-42A5-A3EB-653DD67EEADC}" type="pres">
      <dgm:prSet presAssocID="{D38AD9AB-5F0E-49BB-8FD5-F12E297CADD3}" presName="rootText1" presStyleLbl="node0" presStyleIdx="0" presStyleCnt="1" custScaleX="5144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B1C6F77-FE60-4BB9-A962-A693151D452F}" type="pres">
      <dgm:prSet presAssocID="{D38AD9AB-5F0E-49BB-8FD5-F12E297CADD3}" presName="rootConnector1" presStyleLbl="node1" presStyleIdx="0" presStyleCnt="0"/>
      <dgm:spPr/>
      <dgm:t>
        <a:bodyPr/>
        <a:lstStyle/>
        <a:p>
          <a:endParaRPr lang="pl-PL"/>
        </a:p>
      </dgm:t>
    </dgm:pt>
    <dgm:pt modelId="{E0209D30-B13E-4985-A404-9C4EE8C69A1B}" type="pres">
      <dgm:prSet presAssocID="{D38AD9AB-5F0E-49BB-8FD5-F12E297CADD3}" presName="hierChild2" presStyleCnt="0"/>
      <dgm:spPr/>
    </dgm:pt>
    <dgm:pt modelId="{A52E1CB8-AB72-4C84-8E72-9196E2E31726}" type="pres">
      <dgm:prSet presAssocID="{3A49D39F-6AEC-4A12-929D-A26F5E83413F}" presName="Name37" presStyleLbl="parChTrans1D2" presStyleIdx="0" presStyleCnt="4"/>
      <dgm:spPr/>
      <dgm:t>
        <a:bodyPr/>
        <a:lstStyle/>
        <a:p>
          <a:endParaRPr lang="pl-PL"/>
        </a:p>
      </dgm:t>
    </dgm:pt>
    <dgm:pt modelId="{46BD9D1A-D0EC-4C7A-AE88-2667313AF289}" type="pres">
      <dgm:prSet presAssocID="{EC4BFE9B-A58F-4370-9763-22660C1EFD58}" presName="hierRoot2" presStyleCnt="0">
        <dgm:presLayoutVars>
          <dgm:hierBranch val="init"/>
        </dgm:presLayoutVars>
      </dgm:prSet>
      <dgm:spPr/>
    </dgm:pt>
    <dgm:pt modelId="{EECE1E46-AC46-4857-A8A1-15D079E60366}" type="pres">
      <dgm:prSet presAssocID="{EC4BFE9B-A58F-4370-9763-22660C1EFD58}" presName="rootComposite" presStyleCnt="0"/>
      <dgm:spPr/>
    </dgm:pt>
    <dgm:pt modelId="{EC32563A-BCFE-4017-970B-56D6A9629FBB}" type="pres">
      <dgm:prSet presAssocID="{EC4BFE9B-A58F-4370-9763-22660C1EFD58}" presName="rootText" presStyleLbl="node2" presStyleIdx="0" presStyleCnt="4" custScaleX="222646" custScaleY="613750" custLinFactNeighborX="-83412" custLinFactNeighborY="33762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F0D9EE1A-C394-4B3F-8F11-24D43BA4981F}" type="pres">
      <dgm:prSet presAssocID="{EC4BFE9B-A58F-4370-9763-22660C1EFD58}" presName="rootConnector" presStyleLbl="node2" presStyleIdx="0" presStyleCnt="4"/>
      <dgm:spPr/>
      <dgm:t>
        <a:bodyPr/>
        <a:lstStyle/>
        <a:p>
          <a:endParaRPr lang="pl-PL"/>
        </a:p>
      </dgm:t>
    </dgm:pt>
    <dgm:pt modelId="{1A28F054-B5D8-4ACD-B94E-5919821B0C8A}" type="pres">
      <dgm:prSet presAssocID="{EC4BFE9B-A58F-4370-9763-22660C1EFD58}" presName="hierChild4" presStyleCnt="0"/>
      <dgm:spPr/>
    </dgm:pt>
    <dgm:pt modelId="{760132E4-B814-486B-826B-1EDC8AD8F79D}" type="pres">
      <dgm:prSet presAssocID="{EC4BFE9B-A58F-4370-9763-22660C1EFD58}" presName="hierChild5" presStyleCnt="0"/>
      <dgm:spPr/>
    </dgm:pt>
    <dgm:pt modelId="{8B986E4F-4089-4B35-A75D-5C730191FA09}" type="pres">
      <dgm:prSet presAssocID="{562BA199-1463-455A-A0EB-82324F2717F8}" presName="Name37" presStyleLbl="parChTrans1D2" presStyleIdx="1" presStyleCnt="4"/>
      <dgm:spPr/>
      <dgm:t>
        <a:bodyPr/>
        <a:lstStyle/>
        <a:p>
          <a:endParaRPr lang="pl-PL"/>
        </a:p>
      </dgm:t>
    </dgm:pt>
    <dgm:pt modelId="{0AB8D87F-7BF4-490E-985C-C86CE8F5B896}" type="pres">
      <dgm:prSet presAssocID="{6C3E9972-1592-41FC-B730-B5C473F9B9AB}" presName="hierRoot2" presStyleCnt="0">
        <dgm:presLayoutVars>
          <dgm:hierBranch val="init"/>
        </dgm:presLayoutVars>
      </dgm:prSet>
      <dgm:spPr/>
    </dgm:pt>
    <dgm:pt modelId="{9081E68E-98C6-47C5-8626-97E49605329C}" type="pres">
      <dgm:prSet presAssocID="{6C3E9972-1592-41FC-B730-B5C473F9B9AB}" presName="rootComposite" presStyleCnt="0"/>
      <dgm:spPr/>
    </dgm:pt>
    <dgm:pt modelId="{90768856-673A-4633-8FBE-20B769ADD336}" type="pres">
      <dgm:prSet presAssocID="{6C3E9972-1592-41FC-B730-B5C473F9B9AB}" presName="rootText" presStyleLbl="node2" presStyleIdx="1" presStyleCnt="4" custScaleX="199003" custScaleY="611289" custLinFactNeighborX="825" custLinFactNeighborY="3977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82B42462-3E43-4709-90AB-6AAF281BBF14}" type="pres">
      <dgm:prSet presAssocID="{6C3E9972-1592-41FC-B730-B5C473F9B9AB}" presName="rootConnector" presStyleLbl="node2" presStyleIdx="1" presStyleCnt="4"/>
      <dgm:spPr/>
      <dgm:t>
        <a:bodyPr/>
        <a:lstStyle/>
        <a:p>
          <a:endParaRPr lang="pl-PL"/>
        </a:p>
      </dgm:t>
    </dgm:pt>
    <dgm:pt modelId="{6D7CF576-5781-4293-B2F0-D510C5F97B3E}" type="pres">
      <dgm:prSet presAssocID="{6C3E9972-1592-41FC-B730-B5C473F9B9AB}" presName="hierChild4" presStyleCnt="0"/>
      <dgm:spPr/>
    </dgm:pt>
    <dgm:pt modelId="{9B5177DA-AFFA-4EAC-AC24-229E46A0F685}" type="pres">
      <dgm:prSet presAssocID="{6C3E9972-1592-41FC-B730-B5C473F9B9AB}" presName="hierChild5" presStyleCnt="0"/>
      <dgm:spPr/>
    </dgm:pt>
    <dgm:pt modelId="{22EA901A-F2A7-40D6-AF92-170FFD835C3F}" type="pres">
      <dgm:prSet presAssocID="{3B3D8C37-1350-4DD1-8428-768273CC8BF8}" presName="Name37" presStyleLbl="parChTrans1D2" presStyleIdx="2" presStyleCnt="4"/>
      <dgm:spPr/>
      <dgm:t>
        <a:bodyPr/>
        <a:lstStyle/>
        <a:p>
          <a:endParaRPr lang="pl-PL"/>
        </a:p>
      </dgm:t>
    </dgm:pt>
    <dgm:pt modelId="{70432F0B-FFC9-4D34-8004-BD7F460DA039}" type="pres">
      <dgm:prSet presAssocID="{C25EE8A0-7D06-40A8-8BAF-3ADD06A599D2}" presName="hierRoot2" presStyleCnt="0">
        <dgm:presLayoutVars>
          <dgm:hierBranch val="init"/>
        </dgm:presLayoutVars>
      </dgm:prSet>
      <dgm:spPr/>
    </dgm:pt>
    <dgm:pt modelId="{B941E478-8CA3-41BA-A244-EBFEC9B29A26}" type="pres">
      <dgm:prSet presAssocID="{C25EE8A0-7D06-40A8-8BAF-3ADD06A599D2}" presName="rootComposite" presStyleCnt="0"/>
      <dgm:spPr/>
    </dgm:pt>
    <dgm:pt modelId="{A2189AAE-CF79-46B5-A458-BB7C53CB6809}" type="pres">
      <dgm:prSet presAssocID="{C25EE8A0-7D06-40A8-8BAF-3ADD06A599D2}" presName="rootText" presStyleLbl="node2" presStyleIdx="2" presStyleCnt="4" custScaleX="182298" custScaleY="612555" custLinFactNeighborX="3389" custLinFactNeighborY="3977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C91D42B1-10E4-4C3B-84E9-16F3760E4701}" type="pres">
      <dgm:prSet presAssocID="{C25EE8A0-7D06-40A8-8BAF-3ADD06A599D2}" presName="rootConnector" presStyleLbl="node2" presStyleIdx="2" presStyleCnt="4"/>
      <dgm:spPr/>
      <dgm:t>
        <a:bodyPr/>
        <a:lstStyle/>
        <a:p>
          <a:endParaRPr lang="pl-PL"/>
        </a:p>
      </dgm:t>
    </dgm:pt>
    <dgm:pt modelId="{C8988C3F-4323-4473-83E6-8EC25B9440D3}" type="pres">
      <dgm:prSet presAssocID="{C25EE8A0-7D06-40A8-8BAF-3ADD06A599D2}" presName="hierChild4" presStyleCnt="0"/>
      <dgm:spPr/>
    </dgm:pt>
    <dgm:pt modelId="{44E12BD3-0FE9-4E51-908F-D11D63D3A8E4}" type="pres">
      <dgm:prSet presAssocID="{C25EE8A0-7D06-40A8-8BAF-3ADD06A599D2}" presName="hierChild5" presStyleCnt="0"/>
      <dgm:spPr/>
    </dgm:pt>
    <dgm:pt modelId="{B881F448-AA52-439A-A09E-7AAA3A970CE0}" type="pres">
      <dgm:prSet presAssocID="{89407B77-C4E4-4758-A317-FAC1CB2AA8B8}" presName="Name37" presStyleLbl="parChTrans1D2" presStyleIdx="3" presStyleCnt="4"/>
      <dgm:spPr/>
      <dgm:t>
        <a:bodyPr/>
        <a:lstStyle/>
        <a:p>
          <a:endParaRPr lang="pl-PL"/>
        </a:p>
      </dgm:t>
    </dgm:pt>
    <dgm:pt modelId="{856C9AF4-C384-4D90-BB9C-99DAC6477546}" type="pres">
      <dgm:prSet presAssocID="{672522E6-E81D-4E29-924B-3EF2812CC5BD}" presName="hierRoot2" presStyleCnt="0">
        <dgm:presLayoutVars>
          <dgm:hierBranch val="init"/>
        </dgm:presLayoutVars>
      </dgm:prSet>
      <dgm:spPr/>
    </dgm:pt>
    <dgm:pt modelId="{540E1E90-2108-4DEB-B6A6-1DF5ED3185EC}" type="pres">
      <dgm:prSet presAssocID="{672522E6-E81D-4E29-924B-3EF2812CC5BD}" presName="rootComposite" presStyleCnt="0"/>
      <dgm:spPr/>
    </dgm:pt>
    <dgm:pt modelId="{1B0E4142-0A43-48BA-9A31-7A9BB9DDA53A}" type="pres">
      <dgm:prSet presAssocID="{672522E6-E81D-4E29-924B-3EF2812CC5BD}" presName="rootText" presStyleLbl="node2" presStyleIdx="3" presStyleCnt="4" custScaleX="196312" custScaleY="600213" custLinFactNeighborX="72" custLinFactNeighborY="38977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pl-PL"/>
        </a:p>
      </dgm:t>
    </dgm:pt>
    <dgm:pt modelId="{D657C107-5D9A-4AA0-8A95-37971CA44863}" type="pres">
      <dgm:prSet presAssocID="{672522E6-E81D-4E29-924B-3EF2812CC5BD}" presName="rootConnector" presStyleLbl="node2" presStyleIdx="3" presStyleCnt="4"/>
      <dgm:spPr/>
      <dgm:t>
        <a:bodyPr/>
        <a:lstStyle/>
        <a:p>
          <a:endParaRPr lang="pl-PL"/>
        </a:p>
      </dgm:t>
    </dgm:pt>
    <dgm:pt modelId="{33FB5D25-59BC-4FF9-866E-73CE4538E39F}" type="pres">
      <dgm:prSet presAssocID="{672522E6-E81D-4E29-924B-3EF2812CC5BD}" presName="hierChild4" presStyleCnt="0"/>
      <dgm:spPr/>
    </dgm:pt>
    <dgm:pt modelId="{C603B16D-9C5A-4D4F-A517-629E9B6A4189}" type="pres">
      <dgm:prSet presAssocID="{672522E6-E81D-4E29-924B-3EF2812CC5BD}" presName="hierChild5" presStyleCnt="0"/>
      <dgm:spPr/>
    </dgm:pt>
    <dgm:pt modelId="{A5D2AF70-46DD-4897-839A-0477D3C0F44E}" type="pres">
      <dgm:prSet presAssocID="{D38AD9AB-5F0E-49BB-8FD5-F12E297CADD3}" presName="hierChild3" presStyleCnt="0"/>
      <dgm:spPr/>
    </dgm:pt>
  </dgm:ptLst>
  <dgm:cxnLst>
    <dgm:cxn modelId="{40FE9DD3-BF8C-4ABA-A4D5-B2630BB1143A}" type="presOf" srcId="{D38AD9AB-5F0E-49BB-8FD5-F12E297CADD3}" destId="{FC75EDCD-3E5B-42A5-A3EB-653DD67EEADC}" srcOrd="0" destOrd="0" presId="urn:microsoft.com/office/officeart/2005/8/layout/orgChart1"/>
    <dgm:cxn modelId="{53B2003E-FCD0-4155-BEE3-31A6DDFAEEFB}" type="presOf" srcId="{EC4BFE9B-A58F-4370-9763-22660C1EFD58}" destId="{F0D9EE1A-C394-4B3F-8F11-24D43BA4981F}" srcOrd="1" destOrd="0" presId="urn:microsoft.com/office/officeart/2005/8/layout/orgChart1"/>
    <dgm:cxn modelId="{DB84B2D2-AF98-4499-BA3C-ABF1345AF589}" type="presOf" srcId="{672522E6-E81D-4E29-924B-3EF2812CC5BD}" destId="{1B0E4142-0A43-48BA-9A31-7A9BB9DDA53A}" srcOrd="0" destOrd="0" presId="urn:microsoft.com/office/officeart/2005/8/layout/orgChart1"/>
    <dgm:cxn modelId="{0F9276A7-8A29-47E5-9A14-52A8F854705A}" srcId="{D38AD9AB-5F0E-49BB-8FD5-F12E297CADD3}" destId="{6C3E9972-1592-41FC-B730-B5C473F9B9AB}" srcOrd="1" destOrd="0" parTransId="{562BA199-1463-455A-A0EB-82324F2717F8}" sibTransId="{65C1BEDC-84A0-465B-8438-CFB1FB7F906C}"/>
    <dgm:cxn modelId="{D701087B-AA1A-4132-8CB8-CB829960BF46}" type="presOf" srcId="{C25EE8A0-7D06-40A8-8BAF-3ADD06A599D2}" destId="{A2189AAE-CF79-46B5-A458-BB7C53CB6809}" srcOrd="0" destOrd="0" presId="urn:microsoft.com/office/officeart/2005/8/layout/orgChart1"/>
    <dgm:cxn modelId="{F1851169-8E86-43BA-8C4C-96963FB4CFE1}" type="presOf" srcId="{7AD96B6B-9B7C-4DA4-B94A-F208F57FB9C3}" destId="{AF57C8BE-DA57-4606-A838-B8FD930C7AC5}" srcOrd="0" destOrd="0" presId="urn:microsoft.com/office/officeart/2005/8/layout/orgChart1"/>
    <dgm:cxn modelId="{9B47E9B5-4A9D-4D92-B171-4B39C1EC7B25}" srcId="{D38AD9AB-5F0E-49BB-8FD5-F12E297CADD3}" destId="{672522E6-E81D-4E29-924B-3EF2812CC5BD}" srcOrd="3" destOrd="0" parTransId="{89407B77-C4E4-4758-A317-FAC1CB2AA8B8}" sibTransId="{5491DBF4-D32D-4604-A4A8-212156A2A4A0}"/>
    <dgm:cxn modelId="{5F3186AF-5324-4E2F-8C6B-8494D6F69CC8}" type="presOf" srcId="{6C3E9972-1592-41FC-B730-B5C473F9B9AB}" destId="{90768856-673A-4633-8FBE-20B769ADD336}" srcOrd="0" destOrd="0" presId="urn:microsoft.com/office/officeart/2005/8/layout/orgChart1"/>
    <dgm:cxn modelId="{025509BB-E6A9-48FF-9909-A8B7322FBC92}" srcId="{D38AD9AB-5F0E-49BB-8FD5-F12E297CADD3}" destId="{C25EE8A0-7D06-40A8-8BAF-3ADD06A599D2}" srcOrd="2" destOrd="0" parTransId="{3B3D8C37-1350-4DD1-8428-768273CC8BF8}" sibTransId="{4B5CB983-E3BF-4272-A7D1-E02672067E69}"/>
    <dgm:cxn modelId="{0833FECC-B2EA-4C9E-AB72-49211E54A75A}" type="presOf" srcId="{C25EE8A0-7D06-40A8-8BAF-3ADD06A599D2}" destId="{C91D42B1-10E4-4C3B-84E9-16F3760E4701}" srcOrd="1" destOrd="0" presId="urn:microsoft.com/office/officeart/2005/8/layout/orgChart1"/>
    <dgm:cxn modelId="{0F3A6F23-5660-44D7-8FF8-E85A4DB1B040}" type="presOf" srcId="{3B3D8C37-1350-4DD1-8428-768273CC8BF8}" destId="{22EA901A-F2A7-40D6-AF92-170FFD835C3F}" srcOrd="0" destOrd="0" presId="urn:microsoft.com/office/officeart/2005/8/layout/orgChart1"/>
    <dgm:cxn modelId="{6DC19DE1-3331-45B4-A705-3EED3F3A530A}" srcId="{D38AD9AB-5F0E-49BB-8FD5-F12E297CADD3}" destId="{EC4BFE9B-A58F-4370-9763-22660C1EFD58}" srcOrd="0" destOrd="0" parTransId="{3A49D39F-6AEC-4A12-929D-A26F5E83413F}" sibTransId="{365FDEA2-AF8F-4DAB-9D0B-42C4B7555874}"/>
    <dgm:cxn modelId="{985DEB52-A49D-4C4E-A28B-6D1EC63E39F3}" type="presOf" srcId="{562BA199-1463-455A-A0EB-82324F2717F8}" destId="{8B986E4F-4089-4B35-A75D-5C730191FA09}" srcOrd="0" destOrd="0" presId="urn:microsoft.com/office/officeart/2005/8/layout/orgChart1"/>
    <dgm:cxn modelId="{C5F82727-BE24-46F7-90A0-7FE79E34A286}" type="presOf" srcId="{EC4BFE9B-A58F-4370-9763-22660C1EFD58}" destId="{EC32563A-BCFE-4017-970B-56D6A9629FBB}" srcOrd="0" destOrd="0" presId="urn:microsoft.com/office/officeart/2005/8/layout/orgChart1"/>
    <dgm:cxn modelId="{6B7F5827-0159-4B92-B354-C4C0D3DA444E}" type="presOf" srcId="{6C3E9972-1592-41FC-B730-B5C473F9B9AB}" destId="{82B42462-3E43-4709-90AB-6AAF281BBF14}" srcOrd="1" destOrd="0" presId="urn:microsoft.com/office/officeart/2005/8/layout/orgChart1"/>
    <dgm:cxn modelId="{D252356F-343C-40C6-8B34-C20D1D97AB75}" type="presOf" srcId="{D38AD9AB-5F0E-49BB-8FD5-F12E297CADD3}" destId="{AB1C6F77-FE60-4BB9-A962-A693151D452F}" srcOrd="1" destOrd="0" presId="urn:microsoft.com/office/officeart/2005/8/layout/orgChart1"/>
    <dgm:cxn modelId="{8CD945AF-02E2-410B-8E52-F1EA32D78273}" type="presOf" srcId="{672522E6-E81D-4E29-924B-3EF2812CC5BD}" destId="{D657C107-5D9A-4AA0-8A95-37971CA44863}" srcOrd="1" destOrd="0" presId="urn:microsoft.com/office/officeart/2005/8/layout/orgChart1"/>
    <dgm:cxn modelId="{DE2777C2-E3EC-43F1-BCB2-6B2E5E4FED43}" type="presOf" srcId="{3A49D39F-6AEC-4A12-929D-A26F5E83413F}" destId="{A52E1CB8-AB72-4C84-8E72-9196E2E31726}" srcOrd="0" destOrd="0" presId="urn:microsoft.com/office/officeart/2005/8/layout/orgChart1"/>
    <dgm:cxn modelId="{C3298510-47FC-48A3-8A37-1BCE1D17282C}" srcId="{7AD96B6B-9B7C-4DA4-B94A-F208F57FB9C3}" destId="{D38AD9AB-5F0E-49BB-8FD5-F12E297CADD3}" srcOrd="0" destOrd="0" parTransId="{0DBF3EBC-0F97-48AB-B1A0-C8282AFFFE20}" sibTransId="{F346DB2E-2062-447E-9BF9-B6684F16C88C}"/>
    <dgm:cxn modelId="{51CBF7B8-E036-4B55-A13F-281AE7302C87}" type="presOf" srcId="{89407B77-C4E4-4758-A317-FAC1CB2AA8B8}" destId="{B881F448-AA52-439A-A09E-7AAA3A970CE0}" srcOrd="0" destOrd="0" presId="urn:microsoft.com/office/officeart/2005/8/layout/orgChart1"/>
    <dgm:cxn modelId="{5136217B-26EB-4C16-84FC-040851C32275}" type="presParOf" srcId="{AF57C8BE-DA57-4606-A838-B8FD930C7AC5}" destId="{9834327C-5233-432B-B671-284281AB13E7}" srcOrd="0" destOrd="0" presId="urn:microsoft.com/office/officeart/2005/8/layout/orgChart1"/>
    <dgm:cxn modelId="{1E0519C2-147B-44DC-A01F-F7FCD1ABF47F}" type="presParOf" srcId="{9834327C-5233-432B-B671-284281AB13E7}" destId="{B06F0299-D61B-4F34-A64A-6DF8CE4A2AE7}" srcOrd="0" destOrd="0" presId="urn:microsoft.com/office/officeart/2005/8/layout/orgChart1"/>
    <dgm:cxn modelId="{B8A64297-DA88-4D16-ABFB-EFE44251C700}" type="presParOf" srcId="{B06F0299-D61B-4F34-A64A-6DF8CE4A2AE7}" destId="{FC75EDCD-3E5B-42A5-A3EB-653DD67EEADC}" srcOrd="0" destOrd="0" presId="urn:microsoft.com/office/officeart/2005/8/layout/orgChart1"/>
    <dgm:cxn modelId="{84572180-D04C-412A-9CBC-D37CD7C33835}" type="presParOf" srcId="{B06F0299-D61B-4F34-A64A-6DF8CE4A2AE7}" destId="{AB1C6F77-FE60-4BB9-A962-A693151D452F}" srcOrd="1" destOrd="0" presId="urn:microsoft.com/office/officeart/2005/8/layout/orgChart1"/>
    <dgm:cxn modelId="{5F91A572-9A3E-438E-B101-B28A559C63EA}" type="presParOf" srcId="{9834327C-5233-432B-B671-284281AB13E7}" destId="{E0209D30-B13E-4985-A404-9C4EE8C69A1B}" srcOrd="1" destOrd="0" presId="urn:microsoft.com/office/officeart/2005/8/layout/orgChart1"/>
    <dgm:cxn modelId="{9DEEC3CC-2EE8-41DA-859F-1C3F45C324DE}" type="presParOf" srcId="{E0209D30-B13E-4985-A404-9C4EE8C69A1B}" destId="{A52E1CB8-AB72-4C84-8E72-9196E2E31726}" srcOrd="0" destOrd="0" presId="urn:microsoft.com/office/officeart/2005/8/layout/orgChart1"/>
    <dgm:cxn modelId="{40ACCD88-D850-4396-821F-E336A1461BC7}" type="presParOf" srcId="{E0209D30-B13E-4985-A404-9C4EE8C69A1B}" destId="{46BD9D1A-D0EC-4C7A-AE88-2667313AF289}" srcOrd="1" destOrd="0" presId="urn:microsoft.com/office/officeart/2005/8/layout/orgChart1"/>
    <dgm:cxn modelId="{193ECD77-CEAA-4307-AAF1-61D41B1ADA4F}" type="presParOf" srcId="{46BD9D1A-D0EC-4C7A-AE88-2667313AF289}" destId="{EECE1E46-AC46-4857-A8A1-15D079E60366}" srcOrd="0" destOrd="0" presId="urn:microsoft.com/office/officeart/2005/8/layout/orgChart1"/>
    <dgm:cxn modelId="{12F57775-BC85-4602-B2CD-472CAB1EA198}" type="presParOf" srcId="{EECE1E46-AC46-4857-A8A1-15D079E60366}" destId="{EC32563A-BCFE-4017-970B-56D6A9629FBB}" srcOrd="0" destOrd="0" presId="urn:microsoft.com/office/officeart/2005/8/layout/orgChart1"/>
    <dgm:cxn modelId="{6DAD8791-304B-49F9-ACE0-C3C2D288600A}" type="presParOf" srcId="{EECE1E46-AC46-4857-A8A1-15D079E60366}" destId="{F0D9EE1A-C394-4B3F-8F11-24D43BA4981F}" srcOrd="1" destOrd="0" presId="urn:microsoft.com/office/officeart/2005/8/layout/orgChart1"/>
    <dgm:cxn modelId="{36A3719F-145C-4B13-931B-F5C7EAB69DDC}" type="presParOf" srcId="{46BD9D1A-D0EC-4C7A-AE88-2667313AF289}" destId="{1A28F054-B5D8-4ACD-B94E-5919821B0C8A}" srcOrd="1" destOrd="0" presId="urn:microsoft.com/office/officeart/2005/8/layout/orgChart1"/>
    <dgm:cxn modelId="{5FFC987B-A641-45A4-B357-C175E56648CB}" type="presParOf" srcId="{46BD9D1A-D0EC-4C7A-AE88-2667313AF289}" destId="{760132E4-B814-486B-826B-1EDC8AD8F79D}" srcOrd="2" destOrd="0" presId="urn:microsoft.com/office/officeart/2005/8/layout/orgChart1"/>
    <dgm:cxn modelId="{7002FFAA-0B55-499F-9755-AC13D205E91F}" type="presParOf" srcId="{E0209D30-B13E-4985-A404-9C4EE8C69A1B}" destId="{8B986E4F-4089-4B35-A75D-5C730191FA09}" srcOrd="2" destOrd="0" presId="urn:microsoft.com/office/officeart/2005/8/layout/orgChart1"/>
    <dgm:cxn modelId="{5912827C-5919-4C64-B3D1-10F0F19F784E}" type="presParOf" srcId="{E0209D30-B13E-4985-A404-9C4EE8C69A1B}" destId="{0AB8D87F-7BF4-490E-985C-C86CE8F5B896}" srcOrd="3" destOrd="0" presId="urn:microsoft.com/office/officeart/2005/8/layout/orgChart1"/>
    <dgm:cxn modelId="{72855EC6-D24A-445D-95E6-3990C5D07F64}" type="presParOf" srcId="{0AB8D87F-7BF4-490E-985C-C86CE8F5B896}" destId="{9081E68E-98C6-47C5-8626-97E49605329C}" srcOrd="0" destOrd="0" presId="urn:microsoft.com/office/officeart/2005/8/layout/orgChart1"/>
    <dgm:cxn modelId="{0491B21F-1F9F-4F6B-BECA-94F31890D2C8}" type="presParOf" srcId="{9081E68E-98C6-47C5-8626-97E49605329C}" destId="{90768856-673A-4633-8FBE-20B769ADD336}" srcOrd="0" destOrd="0" presId="urn:microsoft.com/office/officeart/2005/8/layout/orgChart1"/>
    <dgm:cxn modelId="{A897FBA6-8170-4C9C-9DA1-8B75CBB2EC1E}" type="presParOf" srcId="{9081E68E-98C6-47C5-8626-97E49605329C}" destId="{82B42462-3E43-4709-90AB-6AAF281BBF14}" srcOrd="1" destOrd="0" presId="urn:microsoft.com/office/officeart/2005/8/layout/orgChart1"/>
    <dgm:cxn modelId="{55C31E38-A3E2-434B-901D-11954D53F775}" type="presParOf" srcId="{0AB8D87F-7BF4-490E-985C-C86CE8F5B896}" destId="{6D7CF576-5781-4293-B2F0-D510C5F97B3E}" srcOrd="1" destOrd="0" presId="urn:microsoft.com/office/officeart/2005/8/layout/orgChart1"/>
    <dgm:cxn modelId="{2D5DA4C9-5F98-4411-991D-1415CB0D8C14}" type="presParOf" srcId="{0AB8D87F-7BF4-490E-985C-C86CE8F5B896}" destId="{9B5177DA-AFFA-4EAC-AC24-229E46A0F685}" srcOrd="2" destOrd="0" presId="urn:microsoft.com/office/officeart/2005/8/layout/orgChart1"/>
    <dgm:cxn modelId="{39F3BF12-E76D-47A9-A76A-6231BE12694F}" type="presParOf" srcId="{E0209D30-B13E-4985-A404-9C4EE8C69A1B}" destId="{22EA901A-F2A7-40D6-AF92-170FFD835C3F}" srcOrd="4" destOrd="0" presId="urn:microsoft.com/office/officeart/2005/8/layout/orgChart1"/>
    <dgm:cxn modelId="{F92F7BC1-4BD4-48EB-8BA9-FB4B3DF9C662}" type="presParOf" srcId="{E0209D30-B13E-4985-A404-9C4EE8C69A1B}" destId="{70432F0B-FFC9-4D34-8004-BD7F460DA039}" srcOrd="5" destOrd="0" presId="urn:microsoft.com/office/officeart/2005/8/layout/orgChart1"/>
    <dgm:cxn modelId="{19628EE7-5E50-47D7-8A50-7E5E30F04B30}" type="presParOf" srcId="{70432F0B-FFC9-4D34-8004-BD7F460DA039}" destId="{B941E478-8CA3-41BA-A244-EBFEC9B29A26}" srcOrd="0" destOrd="0" presId="urn:microsoft.com/office/officeart/2005/8/layout/orgChart1"/>
    <dgm:cxn modelId="{54C2F6DC-7302-41F5-9080-C2223AB33EAD}" type="presParOf" srcId="{B941E478-8CA3-41BA-A244-EBFEC9B29A26}" destId="{A2189AAE-CF79-46B5-A458-BB7C53CB6809}" srcOrd="0" destOrd="0" presId="urn:microsoft.com/office/officeart/2005/8/layout/orgChart1"/>
    <dgm:cxn modelId="{42420DD3-C993-48BC-B8F7-DF560BAE7304}" type="presParOf" srcId="{B941E478-8CA3-41BA-A244-EBFEC9B29A26}" destId="{C91D42B1-10E4-4C3B-84E9-16F3760E4701}" srcOrd="1" destOrd="0" presId="urn:microsoft.com/office/officeart/2005/8/layout/orgChart1"/>
    <dgm:cxn modelId="{DD839A8C-83F5-49D0-8422-770538676B1B}" type="presParOf" srcId="{70432F0B-FFC9-4D34-8004-BD7F460DA039}" destId="{C8988C3F-4323-4473-83E6-8EC25B9440D3}" srcOrd="1" destOrd="0" presId="urn:microsoft.com/office/officeart/2005/8/layout/orgChart1"/>
    <dgm:cxn modelId="{91642980-63D2-4647-A8FF-9154075C3CDD}" type="presParOf" srcId="{70432F0B-FFC9-4D34-8004-BD7F460DA039}" destId="{44E12BD3-0FE9-4E51-908F-D11D63D3A8E4}" srcOrd="2" destOrd="0" presId="urn:microsoft.com/office/officeart/2005/8/layout/orgChart1"/>
    <dgm:cxn modelId="{ECA5E533-3F7F-4518-9708-AD3BC6927D5D}" type="presParOf" srcId="{E0209D30-B13E-4985-A404-9C4EE8C69A1B}" destId="{B881F448-AA52-439A-A09E-7AAA3A970CE0}" srcOrd="6" destOrd="0" presId="urn:microsoft.com/office/officeart/2005/8/layout/orgChart1"/>
    <dgm:cxn modelId="{08DCBCC0-E317-4D16-9C0E-270AF55797C7}" type="presParOf" srcId="{E0209D30-B13E-4985-A404-9C4EE8C69A1B}" destId="{856C9AF4-C384-4D90-BB9C-99DAC6477546}" srcOrd="7" destOrd="0" presId="urn:microsoft.com/office/officeart/2005/8/layout/orgChart1"/>
    <dgm:cxn modelId="{417A1698-D930-4B89-9577-A03205D22C8F}" type="presParOf" srcId="{856C9AF4-C384-4D90-BB9C-99DAC6477546}" destId="{540E1E90-2108-4DEB-B6A6-1DF5ED3185EC}" srcOrd="0" destOrd="0" presId="urn:microsoft.com/office/officeart/2005/8/layout/orgChart1"/>
    <dgm:cxn modelId="{AB2A0536-5471-48A0-9B5F-79F7CB853FFA}" type="presParOf" srcId="{540E1E90-2108-4DEB-B6A6-1DF5ED3185EC}" destId="{1B0E4142-0A43-48BA-9A31-7A9BB9DDA53A}" srcOrd="0" destOrd="0" presId="urn:microsoft.com/office/officeart/2005/8/layout/orgChart1"/>
    <dgm:cxn modelId="{E7D91395-5CC7-4C59-A28F-6EDC6A6067BC}" type="presParOf" srcId="{540E1E90-2108-4DEB-B6A6-1DF5ED3185EC}" destId="{D657C107-5D9A-4AA0-8A95-37971CA44863}" srcOrd="1" destOrd="0" presId="urn:microsoft.com/office/officeart/2005/8/layout/orgChart1"/>
    <dgm:cxn modelId="{0BA97EEA-B07F-4DDA-BD53-EFF48955E19A}" type="presParOf" srcId="{856C9AF4-C384-4D90-BB9C-99DAC6477546}" destId="{33FB5D25-59BC-4FF9-866E-73CE4538E39F}" srcOrd="1" destOrd="0" presId="urn:microsoft.com/office/officeart/2005/8/layout/orgChart1"/>
    <dgm:cxn modelId="{7E394331-BC79-4FB5-8795-3A8404ACEBB9}" type="presParOf" srcId="{856C9AF4-C384-4D90-BB9C-99DAC6477546}" destId="{C603B16D-9C5A-4D4F-A517-629E9B6A4189}" srcOrd="2" destOrd="0" presId="urn:microsoft.com/office/officeart/2005/8/layout/orgChart1"/>
    <dgm:cxn modelId="{DDDC2796-FCE2-4725-8FD0-C6B3935BF0E6}" type="presParOf" srcId="{9834327C-5233-432B-B671-284281AB13E7}" destId="{A5D2AF70-46DD-4897-839A-0477D3C0F4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451C4D7-1ACF-674F-B5E0-36D861173E3F}" type="doc">
      <dgm:prSet loTypeId="urn:microsoft.com/office/officeart/2005/8/layout/lProcess3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C34ADEC-8C14-1649-8E21-23E0746EB11E}">
      <dgm:prSet phldrT="[Text]"/>
      <dgm:spPr/>
      <dgm:t>
        <a:bodyPr/>
        <a:lstStyle/>
        <a:p>
          <a:r>
            <a:rPr lang="pl-PL" dirty="0" smtClean="0">
              <a:latin typeface="Segoe Print" panose="02000800000000000000" pitchFamily="2" charset="0"/>
            </a:rPr>
            <a:t>Odbiorcy</a:t>
          </a:r>
          <a:endParaRPr lang="en-GB" dirty="0">
            <a:latin typeface="Segoe Print" panose="02000800000000000000" pitchFamily="2" charset="0"/>
          </a:endParaRPr>
        </a:p>
      </dgm:t>
    </dgm:pt>
    <dgm:pt modelId="{36FAC98B-62A6-8B4B-B3FE-BB9EC0F2CB7E}" type="parTrans" cxnId="{38F5F717-F812-CF47-87D6-0CA41D7E3365}">
      <dgm:prSet/>
      <dgm:spPr/>
      <dgm:t>
        <a:bodyPr/>
        <a:lstStyle/>
        <a:p>
          <a:endParaRPr lang="en-GB"/>
        </a:p>
      </dgm:t>
    </dgm:pt>
    <dgm:pt modelId="{CFD304F1-C813-E84F-A153-52D019643603}" type="sibTrans" cxnId="{38F5F717-F812-CF47-87D6-0CA41D7E3365}">
      <dgm:prSet/>
      <dgm:spPr/>
      <dgm:t>
        <a:bodyPr/>
        <a:lstStyle/>
        <a:p>
          <a:endParaRPr lang="en-GB"/>
        </a:p>
      </dgm:t>
    </dgm:pt>
    <dgm:pt modelId="{E61F50DB-A528-BA48-91AC-0B7F1CAC4E04}">
      <dgm:prSet phldrT="[Text]"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Czego chcą klienci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29379F81-39C2-4F4A-A2A5-85FDB06A999B}" type="parTrans" cxnId="{4E697C55-BAFB-AD4B-B2B7-A4E3CA58344A}">
      <dgm:prSet/>
      <dgm:spPr/>
      <dgm:t>
        <a:bodyPr/>
        <a:lstStyle/>
        <a:p>
          <a:endParaRPr lang="en-GB"/>
        </a:p>
      </dgm:t>
    </dgm:pt>
    <dgm:pt modelId="{A318E944-A1A6-404A-9A6F-6D331DDE5679}" type="sibTrans" cxnId="{4E697C55-BAFB-AD4B-B2B7-A4E3CA58344A}">
      <dgm:prSet/>
      <dgm:spPr/>
      <dgm:t>
        <a:bodyPr/>
        <a:lstStyle/>
        <a:p>
          <a:endParaRPr lang="en-GB"/>
        </a:p>
      </dgm:t>
    </dgm:pt>
    <dgm:pt modelId="{C6B5CB69-F231-8546-A562-CADFEFE6D33F}">
      <dgm:prSet phldrT="[Text]"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Zwróć uwagę na autentyczność i sposób interakcji z użytkownikiem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10A3860C-C7A7-B44D-8FD2-BA7616A775F2}" type="parTrans" cxnId="{0156D209-A6AA-A047-AA8C-38795E0F6EF2}">
      <dgm:prSet/>
      <dgm:spPr/>
      <dgm:t>
        <a:bodyPr/>
        <a:lstStyle/>
        <a:p>
          <a:endParaRPr lang="en-GB"/>
        </a:p>
      </dgm:t>
    </dgm:pt>
    <dgm:pt modelId="{EE17F5FF-6348-8B46-84DE-D0B7E6F0B4CC}" type="sibTrans" cxnId="{0156D209-A6AA-A047-AA8C-38795E0F6EF2}">
      <dgm:prSet/>
      <dgm:spPr/>
      <dgm:t>
        <a:bodyPr/>
        <a:lstStyle/>
        <a:p>
          <a:endParaRPr lang="en-GB"/>
        </a:p>
      </dgm:t>
    </dgm:pt>
    <dgm:pt modelId="{3C105C98-F673-DD45-B403-34AFEE324F93}">
      <dgm:prSet phldrT="[Text]"/>
      <dgm:spPr/>
      <dgm:t>
        <a:bodyPr/>
        <a:lstStyle/>
        <a:p>
          <a:r>
            <a:rPr lang="pl-PL" dirty="0" smtClean="0">
              <a:latin typeface="Segoe Print" panose="02000800000000000000" pitchFamily="2" charset="0"/>
            </a:rPr>
            <a:t>Typ kampanii</a:t>
          </a:r>
          <a:endParaRPr lang="en-GB" dirty="0">
            <a:latin typeface="Segoe Print" panose="02000800000000000000" pitchFamily="2" charset="0"/>
          </a:endParaRPr>
        </a:p>
      </dgm:t>
    </dgm:pt>
    <dgm:pt modelId="{92BAF335-B4C1-BF4F-BEBA-34538EC85CB2}" type="parTrans" cxnId="{5F0F34A3-8494-7E4E-BD74-E4FEAEEEBB0C}">
      <dgm:prSet/>
      <dgm:spPr/>
      <dgm:t>
        <a:bodyPr/>
        <a:lstStyle/>
        <a:p>
          <a:endParaRPr lang="en-GB"/>
        </a:p>
      </dgm:t>
    </dgm:pt>
    <dgm:pt modelId="{4649D164-2D09-F14F-A6A1-A30C0BD9C99F}" type="sibTrans" cxnId="{5F0F34A3-8494-7E4E-BD74-E4FEAEEEBB0C}">
      <dgm:prSet/>
      <dgm:spPr/>
      <dgm:t>
        <a:bodyPr/>
        <a:lstStyle/>
        <a:p>
          <a:endParaRPr lang="en-GB"/>
        </a:p>
      </dgm:t>
    </dgm:pt>
    <dgm:pt modelId="{EFAE53ED-CE53-EE43-B09C-96E31D123626}">
      <dgm:prSet phldrT="[Text]"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Zdefiniuj typ kampanii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E6068E90-8A04-1F43-BEAE-CA7D9D0E3953}" type="parTrans" cxnId="{D5D28E97-4DF2-E045-BA3D-5E5353DB5D94}">
      <dgm:prSet/>
      <dgm:spPr/>
      <dgm:t>
        <a:bodyPr/>
        <a:lstStyle/>
        <a:p>
          <a:endParaRPr lang="en-GB"/>
        </a:p>
      </dgm:t>
    </dgm:pt>
    <dgm:pt modelId="{2232D6D3-27DA-8941-93A4-147CC491E1BE}" type="sibTrans" cxnId="{D5D28E97-4DF2-E045-BA3D-5E5353DB5D94}">
      <dgm:prSet/>
      <dgm:spPr/>
      <dgm:t>
        <a:bodyPr/>
        <a:lstStyle/>
        <a:p>
          <a:endParaRPr lang="en-GB"/>
        </a:p>
      </dgm:t>
    </dgm:pt>
    <dgm:pt modelId="{7FE9B8DD-E252-344A-9C07-F5C6F1BCB6C1}">
      <dgm:prSet phldrT="[Text]"/>
      <dgm:spPr/>
      <dgm:t>
        <a:bodyPr/>
        <a:lstStyle/>
        <a:p>
          <a:r>
            <a:rPr lang="pl-PL" dirty="0" err="1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Influencerzy</a:t>
          </a:r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; konkurs tworzony przez użytkowników, itp..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E8A7A48C-C522-D540-A1B6-47A7E04A5DAB}" type="parTrans" cxnId="{9E44AF2F-4C4E-2646-9CA3-61C015598C0C}">
      <dgm:prSet/>
      <dgm:spPr/>
      <dgm:t>
        <a:bodyPr/>
        <a:lstStyle/>
        <a:p>
          <a:endParaRPr lang="en-GB"/>
        </a:p>
      </dgm:t>
    </dgm:pt>
    <dgm:pt modelId="{E2CB86FD-B318-F64A-80C7-B9BE709CBB30}" type="sibTrans" cxnId="{9E44AF2F-4C4E-2646-9CA3-61C015598C0C}">
      <dgm:prSet/>
      <dgm:spPr/>
      <dgm:t>
        <a:bodyPr/>
        <a:lstStyle/>
        <a:p>
          <a:endParaRPr lang="en-GB"/>
        </a:p>
      </dgm:t>
    </dgm:pt>
    <dgm:pt modelId="{53719281-9CD0-0743-99C6-FE4B42E844C9}">
      <dgm:prSet phldrT="[Text]"/>
      <dgm:spPr/>
      <dgm:t>
        <a:bodyPr/>
        <a:lstStyle/>
        <a:p>
          <a:r>
            <a:rPr lang="pl-PL" dirty="0" smtClean="0">
              <a:latin typeface="Segoe Print" panose="02000800000000000000" pitchFamily="2" charset="0"/>
            </a:rPr>
            <a:t>Myśl strategicznie</a:t>
          </a:r>
          <a:endParaRPr lang="en-GB" dirty="0">
            <a:latin typeface="Segoe Print" panose="02000800000000000000" pitchFamily="2" charset="0"/>
          </a:endParaRPr>
        </a:p>
      </dgm:t>
    </dgm:pt>
    <dgm:pt modelId="{97B87098-91DD-2049-B2DC-4D570025BCA1}" type="parTrans" cxnId="{A8292C48-54BA-9F46-B534-7B7B5E958C76}">
      <dgm:prSet/>
      <dgm:spPr/>
      <dgm:t>
        <a:bodyPr/>
        <a:lstStyle/>
        <a:p>
          <a:endParaRPr lang="en-GB"/>
        </a:p>
      </dgm:t>
    </dgm:pt>
    <dgm:pt modelId="{E54FFDF2-5B07-944E-8385-AA9DD56D0033}" type="sibTrans" cxnId="{A8292C48-54BA-9F46-B534-7B7B5E958C76}">
      <dgm:prSet/>
      <dgm:spPr/>
      <dgm:t>
        <a:bodyPr/>
        <a:lstStyle/>
        <a:p>
          <a:endParaRPr lang="en-GB"/>
        </a:p>
      </dgm:t>
    </dgm:pt>
    <dgm:pt modelId="{C5A125B3-AF81-1E4F-A24B-2688ED268C2B}">
      <dgm:prSet phldrT="[Text]"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Zdefiniuj cele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0E691AD6-0E9B-F443-940A-026CF295BFBF}" type="parTrans" cxnId="{FD5E6C87-5E7A-D04D-83DE-5B50D792B517}">
      <dgm:prSet/>
      <dgm:spPr/>
      <dgm:t>
        <a:bodyPr/>
        <a:lstStyle/>
        <a:p>
          <a:endParaRPr lang="en-GB"/>
        </a:p>
      </dgm:t>
    </dgm:pt>
    <dgm:pt modelId="{D8784C18-E0E1-2D4A-B0E2-61783E70F0B0}" type="sibTrans" cxnId="{FD5E6C87-5E7A-D04D-83DE-5B50D792B517}">
      <dgm:prSet/>
      <dgm:spPr/>
      <dgm:t>
        <a:bodyPr/>
        <a:lstStyle/>
        <a:p>
          <a:endParaRPr lang="en-GB"/>
        </a:p>
      </dgm:t>
    </dgm:pt>
    <dgm:pt modelId="{902814E2-9E26-7348-B107-C1FED8320C8A}">
      <dgm:prSet phldrT="[Text]"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Stwórz plan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D3E3071D-F556-8B43-B53D-D494C62D948F}" type="parTrans" cxnId="{1AC9C414-09BD-B348-BD3B-63DABBD08B22}">
      <dgm:prSet/>
      <dgm:spPr/>
      <dgm:t>
        <a:bodyPr/>
        <a:lstStyle/>
        <a:p>
          <a:endParaRPr lang="en-GB"/>
        </a:p>
      </dgm:t>
    </dgm:pt>
    <dgm:pt modelId="{F59C2983-A391-BD49-9CD6-6E9FADAB8694}" type="sibTrans" cxnId="{1AC9C414-09BD-B348-BD3B-63DABBD08B22}">
      <dgm:prSet/>
      <dgm:spPr/>
      <dgm:t>
        <a:bodyPr/>
        <a:lstStyle/>
        <a:p>
          <a:endParaRPr lang="en-GB"/>
        </a:p>
      </dgm:t>
    </dgm:pt>
    <dgm:pt modelId="{1DEC3684-8471-3C4C-87D7-D8D516F1276F}">
      <dgm:prSet/>
      <dgm:spPr/>
      <dgm:t>
        <a:bodyPr/>
        <a:lstStyle/>
        <a:p>
          <a:r>
            <a:rPr lang="en-GB" dirty="0" smtClean="0">
              <a:latin typeface="Segoe Print" panose="02000800000000000000" pitchFamily="2" charset="0"/>
            </a:rPr>
            <a:t>Platform</a:t>
          </a:r>
          <a:r>
            <a:rPr lang="pl-PL" dirty="0" smtClean="0">
              <a:latin typeface="Segoe Print" panose="02000800000000000000" pitchFamily="2" charset="0"/>
            </a:rPr>
            <a:t>y</a:t>
          </a:r>
          <a:endParaRPr lang="en-GB" dirty="0">
            <a:latin typeface="Segoe Print" panose="02000800000000000000" pitchFamily="2" charset="0"/>
          </a:endParaRPr>
        </a:p>
      </dgm:t>
    </dgm:pt>
    <dgm:pt modelId="{8808415C-F23D-2A47-9631-0A75150160E7}" type="parTrans" cxnId="{F4FEC1EA-1EFA-5844-A3ED-DD3B80886736}">
      <dgm:prSet/>
      <dgm:spPr/>
      <dgm:t>
        <a:bodyPr/>
        <a:lstStyle/>
        <a:p>
          <a:endParaRPr lang="en-GB"/>
        </a:p>
      </dgm:t>
    </dgm:pt>
    <dgm:pt modelId="{4362C2BB-9FAB-EA4B-8411-118624340D10}" type="sibTrans" cxnId="{F4FEC1EA-1EFA-5844-A3ED-DD3B80886736}">
      <dgm:prSet/>
      <dgm:spPr/>
      <dgm:t>
        <a:bodyPr/>
        <a:lstStyle/>
        <a:p>
          <a:endParaRPr lang="en-GB"/>
        </a:p>
      </dgm:t>
    </dgm:pt>
    <dgm:pt modelId="{8AB2695A-AE51-6349-8FD6-5FDF9A67719D}">
      <dgm:prSet/>
      <dgm:spPr/>
      <dgm:t>
        <a:bodyPr/>
        <a:lstStyle/>
        <a:p>
          <a:r>
            <a:rPr lang="pl-PL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Wybierz odpowiednią platformę</a:t>
          </a:r>
          <a:endParaRPr lang="en-GB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gm:t>
    </dgm:pt>
    <dgm:pt modelId="{D165A745-E37C-A64D-8DFA-A5F93B4962F7}" type="parTrans" cxnId="{23A41A77-A38C-EB48-8202-1BD4EF94004F}">
      <dgm:prSet/>
      <dgm:spPr/>
      <dgm:t>
        <a:bodyPr/>
        <a:lstStyle/>
        <a:p>
          <a:endParaRPr lang="en-GB"/>
        </a:p>
      </dgm:t>
    </dgm:pt>
    <dgm:pt modelId="{48D099C0-977A-6F4F-8317-2E3625A8643B}" type="sibTrans" cxnId="{23A41A77-A38C-EB48-8202-1BD4EF94004F}">
      <dgm:prSet/>
      <dgm:spPr/>
      <dgm:t>
        <a:bodyPr/>
        <a:lstStyle/>
        <a:p>
          <a:endParaRPr lang="en-GB"/>
        </a:p>
      </dgm:t>
    </dgm:pt>
    <dgm:pt modelId="{954259C8-8CA5-1344-AD81-1902E9240294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Facebook, Linkedin, Twitter, YouTube, Instagram…</a:t>
          </a:r>
        </a:p>
      </dgm:t>
    </dgm:pt>
    <dgm:pt modelId="{2AC82026-D3FB-814E-A28F-2F39D6E58AE9}" type="parTrans" cxnId="{41C1845B-C4EB-324D-923B-A6D1A0653D7F}">
      <dgm:prSet/>
      <dgm:spPr/>
      <dgm:t>
        <a:bodyPr/>
        <a:lstStyle/>
        <a:p>
          <a:endParaRPr lang="en-GB"/>
        </a:p>
      </dgm:t>
    </dgm:pt>
    <dgm:pt modelId="{FB20E0B4-6AFD-EF45-9774-95B0800507BD}" type="sibTrans" cxnId="{41C1845B-C4EB-324D-923B-A6D1A0653D7F}">
      <dgm:prSet/>
      <dgm:spPr/>
      <dgm:t>
        <a:bodyPr/>
        <a:lstStyle/>
        <a:p>
          <a:endParaRPr lang="en-GB"/>
        </a:p>
      </dgm:t>
    </dgm:pt>
    <dgm:pt modelId="{95084006-EF3E-5747-8405-9C94A5C6480F}" type="pres">
      <dgm:prSet presAssocID="{E451C4D7-1ACF-674F-B5E0-36D861173E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044470B-3FA4-7B4E-AAD1-54BA2C81E546}" type="pres">
      <dgm:prSet presAssocID="{0C34ADEC-8C14-1649-8E21-23E0746EB11E}" presName="horFlow" presStyleCnt="0"/>
      <dgm:spPr/>
    </dgm:pt>
    <dgm:pt modelId="{0C25C049-BA2B-F842-A920-A0CC7783CA97}" type="pres">
      <dgm:prSet presAssocID="{0C34ADEC-8C14-1649-8E21-23E0746EB11E}" presName="bigChev" presStyleLbl="node1" presStyleIdx="0" presStyleCnt="4"/>
      <dgm:spPr/>
      <dgm:t>
        <a:bodyPr/>
        <a:lstStyle/>
        <a:p>
          <a:endParaRPr lang="pl-PL"/>
        </a:p>
      </dgm:t>
    </dgm:pt>
    <dgm:pt modelId="{962337FB-5259-2140-9446-058C1901ED6D}" type="pres">
      <dgm:prSet presAssocID="{29379F81-39C2-4F4A-A2A5-85FDB06A999B}" presName="parTrans" presStyleCnt="0"/>
      <dgm:spPr/>
    </dgm:pt>
    <dgm:pt modelId="{305F4C51-E30E-4549-B121-F8788933F298}" type="pres">
      <dgm:prSet presAssocID="{E61F50DB-A528-BA48-91AC-0B7F1CAC4E04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A17D36-E0D1-4249-85B0-FFDCAA8FA4BC}" type="pres">
      <dgm:prSet presAssocID="{A318E944-A1A6-404A-9A6F-6D331DDE5679}" presName="sibTrans" presStyleCnt="0"/>
      <dgm:spPr/>
    </dgm:pt>
    <dgm:pt modelId="{890BC5B5-75EA-5C49-A858-679E40913E4D}" type="pres">
      <dgm:prSet presAssocID="{C6B5CB69-F231-8546-A562-CADFEFE6D33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A18556-1677-8946-BD0E-348D77F25728}" type="pres">
      <dgm:prSet presAssocID="{0C34ADEC-8C14-1649-8E21-23E0746EB11E}" presName="vSp" presStyleCnt="0"/>
      <dgm:spPr/>
    </dgm:pt>
    <dgm:pt modelId="{6AFF63CC-EF40-9845-AA8D-0E3B7820F4C7}" type="pres">
      <dgm:prSet presAssocID="{53719281-9CD0-0743-99C6-FE4B42E844C9}" presName="horFlow" presStyleCnt="0"/>
      <dgm:spPr/>
    </dgm:pt>
    <dgm:pt modelId="{BF5159BF-EF77-674D-A60E-5707674B376C}" type="pres">
      <dgm:prSet presAssocID="{53719281-9CD0-0743-99C6-FE4B42E844C9}" presName="bigChev" presStyleLbl="node1" presStyleIdx="1" presStyleCnt="4"/>
      <dgm:spPr/>
      <dgm:t>
        <a:bodyPr/>
        <a:lstStyle/>
        <a:p>
          <a:endParaRPr lang="pl-PL"/>
        </a:p>
      </dgm:t>
    </dgm:pt>
    <dgm:pt modelId="{A743BF09-554B-5343-AB74-93730A625770}" type="pres">
      <dgm:prSet presAssocID="{0E691AD6-0E9B-F443-940A-026CF295BFBF}" presName="parTrans" presStyleCnt="0"/>
      <dgm:spPr/>
    </dgm:pt>
    <dgm:pt modelId="{5D253066-DBFF-3341-AAA2-F212C9BB1542}" type="pres">
      <dgm:prSet presAssocID="{C5A125B3-AF81-1E4F-A24B-2688ED268C2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E96740-9540-9449-AF3F-EC8B82BAA810}" type="pres">
      <dgm:prSet presAssocID="{D8784C18-E0E1-2D4A-B0E2-61783E70F0B0}" presName="sibTrans" presStyleCnt="0"/>
      <dgm:spPr/>
    </dgm:pt>
    <dgm:pt modelId="{D5AEE198-D36F-644D-BFC2-F945A10E4059}" type="pres">
      <dgm:prSet presAssocID="{902814E2-9E26-7348-B107-C1FED8320C8A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83D205-2DC1-A548-9435-3921EE1D4C02}" type="pres">
      <dgm:prSet presAssocID="{53719281-9CD0-0743-99C6-FE4B42E844C9}" presName="vSp" presStyleCnt="0"/>
      <dgm:spPr/>
    </dgm:pt>
    <dgm:pt modelId="{35E5894F-C72E-5842-A7FC-0E0E54EA2CAF}" type="pres">
      <dgm:prSet presAssocID="{1DEC3684-8471-3C4C-87D7-D8D516F1276F}" presName="horFlow" presStyleCnt="0"/>
      <dgm:spPr/>
    </dgm:pt>
    <dgm:pt modelId="{661F7739-E500-144E-8D6B-ED1403A639C3}" type="pres">
      <dgm:prSet presAssocID="{1DEC3684-8471-3C4C-87D7-D8D516F1276F}" presName="bigChev" presStyleLbl="node1" presStyleIdx="2" presStyleCnt="4"/>
      <dgm:spPr/>
      <dgm:t>
        <a:bodyPr/>
        <a:lstStyle/>
        <a:p>
          <a:endParaRPr lang="pl-PL"/>
        </a:p>
      </dgm:t>
    </dgm:pt>
    <dgm:pt modelId="{2F59FA7B-AA87-6E41-A92A-6633494D68B2}" type="pres">
      <dgm:prSet presAssocID="{D165A745-E37C-A64D-8DFA-A5F93B4962F7}" presName="parTrans" presStyleCnt="0"/>
      <dgm:spPr/>
    </dgm:pt>
    <dgm:pt modelId="{EDD3768F-4040-6C46-9FAB-ADA44CB63825}" type="pres">
      <dgm:prSet presAssocID="{8AB2695A-AE51-6349-8FD6-5FDF9A67719D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6C6EE6-574F-AD44-ACF0-B8EC327A467B}" type="pres">
      <dgm:prSet presAssocID="{48D099C0-977A-6F4F-8317-2E3625A8643B}" presName="sibTrans" presStyleCnt="0"/>
      <dgm:spPr/>
    </dgm:pt>
    <dgm:pt modelId="{EF2A27DF-6491-6743-B7FA-4C701A63864A}" type="pres">
      <dgm:prSet presAssocID="{954259C8-8CA5-1344-AD81-1902E9240294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AD6A85-EA6C-2B4C-AB91-1FC0031509DF}" type="pres">
      <dgm:prSet presAssocID="{1DEC3684-8471-3C4C-87D7-D8D516F1276F}" presName="vSp" presStyleCnt="0"/>
      <dgm:spPr/>
    </dgm:pt>
    <dgm:pt modelId="{626AC5DB-44AC-274B-9AE6-70C66E272E98}" type="pres">
      <dgm:prSet presAssocID="{3C105C98-F673-DD45-B403-34AFEE324F93}" presName="horFlow" presStyleCnt="0"/>
      <dgm:spPr/>
    </dgm:pt>
    <dgm:pt modelId="{4377DB69-AA04-5B4B-B619-58A4D1435BF5}" type="pres">
      <dgm:prSet presAssocID="{3C105C98-F673-DD45-B403-34AFEE324F93}" presName="bigChev" presStyleLbl="node1" presStyleIdx="3" presStyleCnt="4"/>
      <dgm:spPr/>
      <dgm:t>
        <a:bodyPr/>
        <a:lstStyle/>
        <a:p>
          <a:endParaRPr lang="pl-PL"/>
        </a:p>
      </dgm:t>
    </dgm:pt>
    <dgm:pt modelId="{D9E20B0C-4291-A041-A3AD-F32124467E55}" type="pres">
      <dgm:prSet presAssocID="{E6068E90-8A04-1F43-BEAE-CA7D9D0E3953}" presName="parTrans" presStyleCnt="0"/>
      <dgm:spPr/>
    </dgm:pt>
    <dgm:pt modelId="{60AD9554-AEE8-8F4C-95C6-A3F98D601E36}" type="pres">
      <dgm:prSet presAssocID="{EFAE53ED-CE53-EE43-B09C-96E31D123626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1E4DC6-53CD-F643-B12C-1DCE8208C568}" type="pres">
      <dgm:prSet presAssocID="{2232D6D3-27DA-8941-93A4-147CC491E1BE}" presName="sibTrans" presStyleCnt="0"/>
      <dgm:spPr/>
    </dgm:pt>
    <dgm:pt modelId="{8EEF292F-2B2E-4D41-BD7A-723DA7C052AE}" type="pres">
      <dgm:prSet presAssocID="{7FE9B8DD-E252-344A-9C07-F5C6F1BCB6C1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292C48-54BA-9F46-B534-7B7B5E958C76}" srcId="{E451C4D7-1ACF-674F-B5E0-36D861173E3F}" destId="{53719281-9CD0-0743-99C6-FE4B42E844C9}" srcOrd="1" destOrd="0" parTransId="{97B87098-91DD-2049-B2DC-4D570025BCA1}" sibTransId="{E54FFDF2-5B07-944E-8385-AA9DD56D0033}"/>
    <dgm:cxn modelId="{29CC141A-C8D8-2D4A-9BBD-C179355191D0}" type="presOf" srcId="{7FE9B8DD-E252-344A-9C07-F5C6F1BCB6C1}" destId="{8EEF292F-2B2E-4D41-BD7A-723DA7C052AE}" srcOrd="0" destOrd="0" presId="urn:microsoft.com/office/officeart/2005/8/layout/lProcess3"/>
    <dgm:cxn modelId="{BE777E44-EB4F-A941-9E93-AC49398EE5EA}" type="presOf" srcId="{C5A125B3-AF81-1E4F-A24B-2688ED268C2B}" destId="{5D253066-DBFF-3341-AAA2-F212C9BB1542}" srcOrd="0" destOrd="0" presId="urn:microsoft.com/office/officeart/2005/8/layout/lProcess3"/>
    <dgm:cxn modelId="{1AC9C414-09BD-B348-BD3B-63DABBD08B22}" srcId="{53719281-9CD0-0743-99C6-FE4B42E844C9}" destId="{902814E2-9E26-7348-B107-C1FED8320C8A}" srcOrd="1" destOrd="0" parTransId="{D3E3071D-F556-8B43-B53D-D494C62D948F}" sibTransId="{F59C2983-A391-BD49-9CD6-6E9FADAB8694}"/>
    <dgm:cxn modelId="{5F0F34A3-8494-7E4E-BD74-E4FEAEEEBB0C}" srcId="{E451C4D7-1ACF-674F-B5E0-36D861173E3F}" destId="{3C105C98-F673-DD45-B403-34AFEE324F93}" srcOrd="3" destOrd="0" parTransId="{92BAF335-B4C1-BF4F-BEBA-34538EC85CB2}" sibTransId="{4649D164-2D09-F14F-A6A1-A30C0BD9C99F}"/>
    <dgm:cxn modelId="{5BBE30D2-E74D-E144-8C2E-7866F3AE2278}" type="presOf" srcId="{EFAE53ED-CE53-EE43-B09C-96E31D123626}" destId="{60AD9554-AEE8-8F4C-95C6-A3F98D601E36}" srcOrd="0" destOrd="0" presId="urn:microsoft.com/office/officeart/2005/8/layout/lProcess3"/>
    <dgm:cxn modelId="{41C1845B-C4EB-324D-923B-A6D1A0653D7F}" srcId="{1DEC3684-8471-3C4C-87D7-D8D516F1276F}" destId="{954259C8-8CA5-1344-AD81-1902E9240294}" srcOrd="1" destOrd="0" parTransId="{2AC82026-D3FB-814E-A28F-2F39D6E58AE9}" sibTransId="{FB20E0B4-6AFD-EF45-9774-95B0800507BD}"/>
    <dgm:cxn modelId="{38F5F717-F812-CF47-87D6-0CA41D7E3365}" srcId="{E451C4D7-1ACF-674F-B5E0-36D861173E3F}" destId="{0C34ADEC-8C14-1649-8E21-23E0746EB11E}" srcOrd="0" destOrd="0" parTransId="{36FAC98B-62A6-8B4B-B3FE-BB9EC0F2CB7E}" sibTransId="{CFD304F1-C813-E84F-A153-52D019643603}"/>
    <dgm:cxn modelId="{66002214-B526-8541-91AF-CE1A0AF011CD}" type="presOf" srcId="{902814E2-9E26-7348-B107-C1FED8320C8A}" destId="{D5AEE198-D36F-644D-BFC2-F945A10E4059}" srcOrd="0" destOrd="0" presId="urn:microsoft.com/office/officeart/2005/8/layout/lProcess3"/>
    <dgm:cxn modelId="{DA809427-9730-1445-893E-E8F938CAE8F5}" type="presOf" srcId="{954259C8-8CA5-1344-AD81-1902E9240294}" destId="{EF2A27DF-6491-6743-B7FA-4C701A63864A}" srcOrd="0" destOrd="0" presId="urn:microsoft.com/office/officeart/2005/8/layout/lProcess3"/>
    <dgm:cxn modelId="{FD5E6C87-5E7A-D04D-83DE-5B50D792B517}" srcId="{53719281-9CD0-0743-99C6-FE4B42E844C9}" destId="{C5A125B3-AF81-1E4F-A24B-2688ED268C2B}" srcOrd="0" destOrd="0" parTransId="{0E691AD6-0E9B-F443-940A-026CF295BFBF}" sibTransId="{D8784C18-E0E1-2D4A-B0E2-61783E70F0B0}"/>
    <dgm:cxn modelId="{22F5608D-E408-C54C-BB9E-1CFA691EB54C}" type="presOf" srcId="{0C34ADEC-8C14-1649-8E21-23E0746EB11E}" destId="{0C25C049-BA2B-F842-A920-A0CC7783CA97}" srcOrd="0" destOrd="0" presId="urn:microsoft.com/office/officeart/2005/8/layout/lProcess3"/>
    <dgm:cxn modelId="{9E44AF2F-4C4E-2646-9CA3-61C015598C0C}" srcId="{3C105C98-F673-DD45-B403-34AFEE324F93}" destId="{7FE9B8DD-E252-344A-9C07-F5C6F1BCB6C1}" srcOrd="1" destOrd="0" parTransId="{E8A7A48C-C522-D540-A1B6-47A7E04A5DAB}" sibTransId="{E2CB86FD-B318-F64A-80C7-B9BE709CBB30}"/>
    <dgm:cxn modelId="{0156D209-A6AA-A047-AA8C-38795E0F6EF2}" srcId="{0C34ADEC-8C14-1649-8E21-23E0746EB11E}" destId="{C6B5CB69-F231-8546-A562-CADFEFE6D33F}" srcOrd="1" destOrd="0" parTransId="{10A3860C-C7A7-B44D-8FD2-BA7616A775F2}" sibTransId="{EE17F5FF-6348-8B46-84DE-D0B7E6F0B4CC}"/>
    <dgm:cxn modelId="{28E485D7-EBF5-734D-A469-A175ABFBE9D5}" type="presOf" srcId="{8AB2695A-AE51-6349-8FD6-5FDF9A67719D}" destId="{EDD3768F-4040-6C46-9FAB-ADA44CB63825}" srcOrd="0" destOrd="0" presId="urn:microsoft.com/office/officeart/2005/8/layout/lProcess3"/>
    <dgm:cxn modelId="{04AC7159-30E8-A049-9C2A-58A9E63A83DA}" type="presOf" srcId="{C6B5CB69-F231-8546-A562-CADFEFE6D33F}" destId="{890BC5B5-75EA-5C49-A858-679E40913E4D}" srcOrd="0" destOrd="0" presId="urn:microsoft.com/office/officeart/2005/8/layout/lProcess3"/>
    <dgm:cxn modelId="{1F89A6F5-4D13-1340-9D24-ED340084E9DC}" type="presOf" srcId="{3C105C98-F673-DD45-B403-34AFEE324F93}" destId="{4377DB69-AA04-5B4B-B619-58A4D1435BF5}" srcOrd="0" destOrd="0" presId="urn:microsoft.com/office/officeart/2005/8/layout/lProcess3"/>
    <dgm:cxn modelId="{FFBD987B-F8E6-634F-AB07-1005C590B52A}" type="presOf" srcId="{E61F50DB-A528-BA48-91AC-0B7F1CAC4E04}" destId="{305F4C51-E30E-4549-B121-F8788933F298}" srcOrd="0" destOrd="0" presId="urn:microsoft.com/office/officeart/2005/8/layout/lProcess3"/>
    <dgm:cxn modelId="{BD187CCF-118B-7244-A1E2-DC1BA4FD1F2B}" type="presOf" srcId="{53719281-9CD0-0743-99C6-FE4B42E844C9}" destId="{BF5159BF-EF77-674D-A60E-5707674B376C}" srcOrd="0" destOrd="0" presId="urn:microsoft.com/office/officeart/2005/8/layout/lProcess3"/>
    <dgm:cxn modelId="{77F805B3-6054-A946-9C29-5EE5C3958747}" type="presOf" srcId="{1DEC3684-8471-3C4C-87D7-D8D516F1276F}" destId="{661F7739-E500-144E-8D6B-ED1403A639C3}" srcOrd="0" destOrd="0" presId="urn:microsoft.com/office/officeart/2005/8/layout/lProcess3"/>
    <dgm:cxn modelId="{F4FEC1EA-1EFA-5844-A3ED-DD3B80886736}" srcId="{E451C4D7-1ACF-674F-B5E0-36D861173E3F}" destId="{1DEC3684-8471-3C4C-87D7-D8D516F1276F}" srcOrd="2" destOrd="0" parTransId="{8808415C-F23D-2A47-9631-0A75150160E7}" sibTransId="{4362C2BB-9FAB-EA4B-8411-118624340D10}"/>
    <dgm:cxn modelId="{4E697C55-BAFB-AD4B-B2B7-A4E3CA58344A}" srcId="{0C34ADEC-8C14-1649-8E21-23E0746EB11E}" destId="{E61F50DB-A528-BA48-91AC-0B7F1CAC4E04}" srcOrd="0" destOrd="0" parTransId="{29379F81-39C2-4F4A-A2A5-85FDB06A999B}" sibTransId="{A318E944-A1A6-404A-9A6F-6D331DDE5679}"/>
    <dgm:cxn modelId="{D5D28E97-4DF2-E045-BA3D-5E5353DB5D94}" srcId="{3C105C98-F673-DD45-B403-34AFEE324F93}" destId="{EFAE53ED-CE53-EE43-B09C-96E31D123626}" srcOrd="0" destOrd="0" parTransId="{E6068E90-8A04-1F43-BEAE-CA7D9D0E3953}" sibTransId="{2232D6D3-27DA-8941-93A4-147CC491E1BE}"/>
    <dgm:cxn modelId="{2A412AB4-2522-B94A-8C95-CAB919D40919}" type="presOf" srcId="{E451C4D7-1ACF-674F-B5E0-36D861173E3F}" destId="{95084006-EF3E-5747-8405-9C94A5C6480F}" srcOrd="0" destOrd="0" presId="urn:microsoft.com/office/officeart/2005/8/layout/lProcess3"/>
    <dgm:cxn modelId="{23A41A77-A38C-EB48-8202-1BD4EF94004F}" srcId="{1DEC3684-8471-3C4C-87D7-D8D516F1276F}" destId="{8AB2695A-AE51-6349-8FD6-5FDF9A67719D}" srcOrd="0" destOrd="0" parTransId="{D165A745-E37C-A64D-8DFA-A5F93B4962F7}" sibTransId="{48D099C0-977A-6F4F-8317-2E3625A8643B}"/>
    <dgm:cxn modelId="{B999D275-3EAA-6F4F-8A6E-78073AB77171}" type="presParOf" srcId="{95084006-EF3E-5747-8405-9C94A5C6480F}" destId="{2044470B-3FA4-7B4E-AAD1-54BA2C81E546}" srcOrd="0" destOrd="0" presId="urn:microsoft.com/office/officeart/2005/8/layout/lProcess3"/>
    <dgm:cxn modelId="{B7BBA3C7-45EA-3044-B4A9-F630C538D7E0}" type="presParOf" srcId="{2044470B-3FA4-7B4E-AAD1-54BA2C81E546}" destId="{0C25C049-BA2B-F842-A920-A0CC7783CA97}" srcOrd="0" destOrd="0" presId="urn:microsoft.com/office/officeart/2005/8/layout/lProcess3"/>
    <dgm:cxn modelId="{137645A8-BA52-A840-A9A3-760111944664}" type="presParOf" srcId="{2044470B-3FA4-7B4E-AAD1-54BA2C81E546}" destId="{962337FB-5259-2140-9446-058C1901ED6D}" srcOrd="1" destOrd="0" presId="urn:microsoft.com/office/officeart/2005/8/layout/lProcess3"/>
    <dgm:cxn modelId="{48AB23CF-2EF3-5A44-AB3C-BD8C464395E5}" type="presParOf" srcId="{2044470B-3FA4-7B4E-AAD1-54BA2C81E546}" destId="{305F4C51-E30E-4549-B121-F8788933F298}" srcOrd="2" destOrd="0" presId="urn:microsoft.com/office/officeart/2005/8/layout/lProcess3"/>
    <dgm:cxn modelId="{4C58EAD3-2F92-DF45-8C18-572C9E43DDE1}" type="presParOf" srcId="{2044470B-3FA4-7B4E-AAD1-54BA2C81E546}" destId="{4CA17D36-E0D1-4249-85B0-FFDCAA8FA4BC}" srcOrd="3" destOrd="0" presId="urn:microsoft.com/office/officeart/2005/8/layout/lProcess3"/>
    <dgm:cxn modelId="{102B3E85-795D-E64C-B45E-D3BBA34DFD95}" type="presParOf" srcId="{2044470B-3FA4-7B4E-AAD1-54BA2C81E546}" destId="{890BC5B5-75EA-5C49-A858-679E40913E4D}" srcOrd="4" destOrd="0" presId="urn:microsoft.com/office/officeart/2005/8/layout/lProcess3"/>
    <dgm:cxn modelId="{1B3D304B-9F2E-9043-884A-E1FA11FC9541}" type="presParOf" srcId="{95084006-EF3E-5747-8405-9C94A5C6480F}" destId="{6AA18556-1677-8946-BD0E-348D77F25728}" srcOrd="1" destOrd="0" presId="urn:microsoft.com/office/officeart/2005/8/layout/lProcess3"/>
    <dgm:cxn modelId="{15D8AC26-25FC-7043-8C79-6303E5B21A5C}" type="presParOf" srcId="{95084006-EF3E-5747-8405-9C94A5C6480F}" destId="{6AFF63CC-EF40-9845-AA8D-0E3B7820F4C7}" srcOrd="2" destOrd="0" presId="urn:microsoft.com/office/officeart/2005/8/layout/lProcess3"/>
    <dgm:cxn modelId="{CBDFE7F3-9D6A-D842-BCEB-1D1ED4ABCC1F}" type="presParOf" srcId="{6AFF63CC-EF40-9845-AA8D-0E3B7820F4C7}" destId="{BF5159BF-EF77-674D-A60E-5707674B376C}" srcOrd="0" destOrd="0" presId="urn:microsoft.com/office/officeart/2005/8/layout/lProcess3"/>
    <dgm:cxn modelId="{0C5C647A-4B5B-4A47-A77F-9C1BC5A334F0}" type="presParOf" srcId="{6AFF63CC-EF40-9845-AA8D-0E3B7820F4C7}" destId="{A743BF09-554B-5343-AB74-93730A625770}" srcOrd="1" destOrd="0" presId="urn:microsoft.com/office/officeart/2005/8/layout/lProcess3"/>
    <dgm:cxn modelId="{3D6BD56E-B8F7-4742-8D1F-97441BD63F05}" type="presParOf" srcId="{6AFF63CC-EF40-9845-AA8D-0E3B7820F4C7}" destId="{5D253066-DBFF-3341-AAA2-F212C9BB1542}" srcOrd="2" destOrd="0" presId="urn:microsoft.com/office/officeart/2005/8/layout/lProcess3"/>
    <dgm:cxn modelId="{D1DE2698-0C2D-374B-B68C-25F9D66108D5}" type="presParOf" srcId="{6AFF63CC-EF40-9845-AA8D-0E3B7820F4C7}" destId="{C8E96740-9540-9449-AF3F-EC8B82BAA810}" srcOrd="3" destOrd="0" presId="urn:microsoft.com/office/officeart/2005/8/layout/lProcess3"/>
    <dgm:cxn modelId="{216B20E1-7BE1-9244-93A2-8F53C670FD25}" type="presParOf" srcId="{6AFF63CC-EF40-9845-AA8D-0E3B7820F4C7}" destId="{D5AEE198-D36F-644D-BFC2-F945A10E4059}" srcOrd="4" destOrd="0" presId="urn:microsoft.com/office/officeart/2005/8/layout/lProcess3"/>
    <dgm:cxn modelId="{DE008C70-B6B4-DB4A-A0F3-3CE33B3B6F3C}" type="presParOf" srcId="{95084006-EF3E-5747-8405-9C94A5C6480F}" destId="{7D83D205-2DC1-A548-9435-3921EE1D4C02}" srcOrd="3" destOrd="0" presId="urn:microsoft.com/office/officeart/2005/8/layout/lProcess3"/>
    <dgm:cxn modelId="{F933EA73-7D6B-4940-AC13-D2D8ABB96CA0}" type="presParOf" srcId="{95084006-EF3E-5747-8405-9C94A5C6480F}" destId="{35E5894F-C72E-5842-A7FC-0E0E54EA2CAF}" srcOrd="4" destOrd="0" presId="urn:microsoft.com/office/officeart/2005/8/layout/lProcess3"/>
    <dgm:cxn modelId="{A96E34CA-483E-5641-AB0C-3A423A355C2F}" type="presParOf" srcId="{35E5894F-C72E-5842-A7FC-0E0E54EA2CAF}" destId="{661F7739-E500-144E-8D6B-ED1403A639C3}" srcOrd="0" destOrd="0" presId="urn:microsoft.com/office/officeart/2005/8/layout/lProcess3"/>
    <dgm:cxn modelId="{495EC392-3548-9E4B-823F-BC9D267D6A7A}" type="presParOf" srcId="{35E5894F-C72E-5842-A7FC-0E0E54EA2CAF}" destId="{2F59FA7B-AA87-6E41-A92A-6633494D68B2}" srcOrd="1" destOrd="0" presId="urn:microsoft.com/office/officeart/2005/8/layout/lProcess3"/>
    <dgm:cxn modelId="{5536A78D-1B81-A244-85F2-CD0731B2C2F2}" type="presParOf" srcId="{35E5894F-C72E-5842-A7FC-0E0E54EA2CAF}" destId="{EDD3768F-4040-6C46-9FAB-ADA44CB63825}" srcOrd="2" destOrd="0" presId="urn:microsoft.com/office/officeart/2005/8/layout/lProcess3"/>
    <dgm:cxn modelId="{8D857883-708E-FE4F-ABB9-CAE69C378DCA}" type="presParOf" srcId="{35E5894F-C72E-5842-A7FC-0E0E54EA2CAF}" destId="{C66C6EE6-574F-AD44-ACF0-B8EC327A467B}" srcOrd="3" destOrd="0" presId="urn:microsoft.com/office/officeart/2005/8/layout/lProcess3"/>
    <dgm:cxn modelId="{1046AFD9-47DE-5740-A23C-5C7CFBCD01EB}" type="presParOf" srcId="{35E5894F-C72E-5842-A7FC-0E0E54EA2CAF}" destId="{EF2A27DF-6491-6743-B7FA-4C701A63864A}" srcOrd="4" destOrd="0" presId="urn:microsoft.com/office/officeart/2005/8/layout/lProcess3"/>
    <dgm:cxn modelId="{CE58E362-E690-584C-8271-4E74023FBA88}" type="presParOf" srcId="{95084006-EF3E-5747-8405-9C94A5C6480F}" destId="{26AD6A85-EA6C-2B4C-AB91-1FC0031509DF}" srcOrd="5" destOrd="0" presId="urn:microsoft.com/office/officeart/2005/8/layout/lProcess3"/>
    <dgm:cxn modelId="{3D3F28C8-06A6-0B43-9433-3FD65121A3A3}" type="presParOf" srcId="{95084006-EF3E-5747-8405-9C94A5C6480F}" destId="{626AC5DB-44AC-274B-9AE6-70C66E272E98}" srcOrd="6" destOrd="0" presId="urn:microsoft.com/office/officeart/2005/8/layout/lProcess3"/>
    <dgm:cxn modelId="{A672090F-7E05-534D-8AF1-CD15278CA637}" type="presParOf" srcId="{626AC5DB-44AC-274B-9AE6-70C66E272E98}" destId="{4377DB69-AA04-5B4B-B619-58A4D1435BF5}" srcOrd="0" destOrd="0" presId="urn:microsoft.com/office/officeart/2005/8/layout/lProcess3"/>
    <dgm:cxn modelId="{3993AFA5-6BCE-1A43-A770-7B5D8E86349E}" type="presParOf" srcId="{626AC5DB-44AC-274B-9AE6-70C66E272E98}" destId="{D9E20B0C-4291-A041-A3AD-F32124467E55}" srcOrd="1" destOrd="0" presId="urn:microsoft.com/office/officeart/2005/8/layout/lProcess3"/>
    <dgm:cxn modelId="{F6BD1E2F-117A-764A-9586-2A0E0AC9CC86}" type="presParOf" srcId="{626AC5DB-44AC-274B-9AE6-70C66E272E98}" destId="{60AD9554-AEE8-8F4C-95C6-A3F98D601E36}" srcOrd="2" destOrd="0" presId="urn:microsoft.com/office/officeart/2005/8/layout/lProcess3"/>
    <dgm:cxn modelId="{9B632700-AEF1-3346-B0E7-7E3F6BE53037}" type="presParOf" srcId="{626AC5DB-44AC-274B-9AE6-70C66E272E98}" destId="{701E4DC6-53CD-F643-B12C-1DCE8208C568}" srcOrd="3" destOrd="0" presId="urn:microsoft.com/office/officeart/2005/8/layout/lProcess3"/>
    <dgm:cxn modelId="{24B0F70B-253B-B14D-96C8-73FB51E51F78}" type="presParOf" srcId="{626AC5DB-44AC-274B-9AE6-70C66E272E98}" destId="{8EEF292F-2B2E-4D41-BD7A-723DA7C052A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018A1-3044-4E4A-805A-B7DB6353FCA9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B9B2BE2F-628E-412D-B04C-302ACA088C99}">
      <dgm:prSet phldrT="[Text]"/>
      <dgm:spPr/>
      <dgm:t>
        <a:bodyPr/>
        <a:lstStyle/>
        <a:p>
          <a:r>
            <a:rPr lang="pl-PL" noProof="0" dirty="0">
              <a:latin typeface="Segoe Print" pitchFamily="2" charset="0"/>
            </a:rPr>
            <a:t>Sukces marki</a:t>
          </a:r>
          <a:endParaRPr lang="en-US" noProof="0" dirty="0">
            <a:latin typeface="Segoe Print" pitchFamily="2" charset="0"/>
          </a:endParaRPr>
        </a:p>
      </dgm:t>
    </dgm:pt>
    <dgm:pt modelId="{A349FDC5-9564-4882-811C-BA13D0851654}" type="parTrans" cxnId="{5B98AF86-B26B-467A-A2F3-BB1B4574DA60}">
      <dgm:prSet/>
      <dgm:spPr/>
      <dgm:t>
        <a:bodyPr/>
        <a:lstStyle/>
        <a:p>
          <a:endParaRPr lang="hr-HR"/>
        </a:p>
      </dgm:t>
    </dgm:pt>
    <dgm:pt modelId="{C846259C-640C-45C0-A2C0-D81864EF09F0}" type="sibTrans" cxnId="{5B98AF86-B26B-467A-A2F3-BB1B4574DA60}">
      <dgm:prSet/>
      <dgm:spPr/>
      <dgm:t>
        <a:bodyPr/>
        <a:lstStyle/>
        <a:p>
          <a:endParaRPr lang="hr-HR"/>
        </a:p>
      </dgm:t>
    </dgm:pt>
    <dgm:pt modelId="{5F4663D3-8A48-4894-BEAF-759828E07139}">
      <dgm:prSet phldrT="[Text]" custT="1"/>
      <dgm:spPr/>
      <dgm:t>
        <a:bodyPr/>
        <a:lstStyle/>
        <a:p>
          <a:r>
            <a:rPr lang="pl-PL" sz="1050" noProof="0" dirty="0">
              <a:latin typeface="Segoe Print" pitchFamily="2" charset="0"/>
            </a:rPr>
            <a:t>Cel marki</a:t>
          </a:r>
          <a:endParaRPr lang="en-US" sz="1050" noProof="0" dirty="0">
            <a:latin typeface="Segoe Print" pitchFamily="2" charset="0"/>
          </a:endParaRPr>
        </a:p>
      </dgm:t>
    </dgm:pt>
    <dgm:pt modelId="{DD32D392-6986-4EF0-BF60-977075618558}" type="parTrans" cxnId="{C1501572-2D92-4F81-954C-FEDAC9021B39}">
      <dgm:prSet/>
      <dgm:spPr/>
      <dgm:t>
        <a:bodyPr/>
        <a:lstStyle/>
        <a:p>
          <a:endParaRPr lang="hr-HR"/>
        </a:p>
      </dgm:t>
    </dgm:pt>
    <dgm:pt modelId="{7A4C7F39-76E6-406B-A0B6-694FB918DD06}" type="sibTrans" cxnId="{C1501572-2D92-4F81-954C-FEDAC9021B39}">
      <dgm:prSet/>
      <dgm:spPr/>
      <dgm:t>
        <a:bodyPr/>
        <a:lstStyle/>
        <a:p>
          <a:endParaRPr lang="hr-HR"/>
        </a:p>
      </dgm:t>
    </dgm:pt>
    <dgm:pt modelId="{20FF6F3F-B07F-49D2-9F36-233E1DB48CEE}">
      <dgm:prSet phldrT="[Text]" custT="1"/>
      <dgm:spPr/>
      <dgm:t>
        <a:bodyPr/>
        <a:lstStyle/>
        <a:p>
          <a:r>
            <a:rPr lang="pl-PL" sz="1050" noProof="0" dirty="0">
              <a:latin typeface="Segoe Print" pitchFamily="2" charset="0"/>
            </a:rPr>
            <a:t>Punkty styczności </a:t>
          </a:r>
          <a:br>
            <a:rPr lang="pl-PL" sz="1050" noProof="0" dirty="0">
              <a:latin typeface="Segoe Print" pitchFamily="2" charset="0"/>
            </a:rPr>
          </a:br>
          <a:r>
            <a:rPr lang="pl-PL" sz="1050" noProof="0" dirty="0">
              <a:latin typeface="Segoe Print" pitchFamily="2" charset="0"/>
            </a:rPr>
            <a:t>z marką</a:t>
          </a:r>
          <a:endParaRPr lang="en-US" sz="1050" noProof="0" dirty="0">
            <a:latin typeface="Segoe Print" pitchFamily="2" charset="0"/>
          </a:endParaRPr>
        </a:p>
      </dgm:t>
    </dgm:pt>
    <dgm:pt modelId="{84AEA6C2-D09D-43C1-8E7A-10FCAAFB5014}" type="parTrans" cxnId="{2EAD2FEC-AD24-41B5-881E-A0DDE67241D1}">
      <dgm:prSet/>
      <dgm:spPr/>
      <dgm:t>
        <a:bodyPr/>
        <a:lstStyle/>
        <a:p>
          <a:endParaRPr lang="hr-HR"/>
        </a:p>
      </dgm:t>
    </dgm:pt>
    <dgm:pt modelId="{CEF58B1B-8674-49CD-BEA9-7BAE9A1B1181}" type="sibTrans" cxnId="{2EAD2FEC-AD24-41B5-881E-A0DDE67241D1}">
      <dgm:prSet/>
      <dgm:spPr/>
      <dgm:t>
        <a:bodyPr/>
        <a:lstStyle/>
        <a:p>
          <a:endParaRPr lang="hr-HR"/>
        </a:p>
      </dgm:t>
    </dgm:pt>
    <dgm:pt modelId="{DE5554AE-7807-4635-ABB1-38D5631632B1}">
      <dgm:prSet phldrT="[Text]" custT="1"/>
      <dgm:spPr/>
      <dgm:t>
        <a:bodyPr/>
        <a:lstStyle/>
        <a:p>
          <a:r>
            <a:rPr lang="pl-PL" sz="800" noProof="0" dirty="0">
              <a:latin typeface="Segoe Print" pitchFamily="2" charset="0"/>
            </a:rPr>
            <a:t>Poziomy zaawansowania</a:t>
          </a:r>
          <a:endParaRPr lang="en-US" sz="800" noProof="0" dirty="0">
            <a:latin typeface="Segoe Print" pitchFamily="2" charset="0"/>
          </a:endParaRPr>
        </a:p>
      </dgm:t>
    </dgm:pt>
    <dgm:pt modelId="{B96773A0-54D1-428B-8579-3D61963819AB}" type="parTrans" cxnId="{3C22B3EB-A4F5-4E72-9827-4C8EB11A6806}">
      <dgm:prSet/>
      <dgm:spPr/>
      <dgm:t>
        <a:bodyPr/>
        <a:lstStyle/>
        <a:p>
          <a:endParaRPr lang="hr-HR"/>
        </a:p>
      </dgm:t>
    </dgm:pt>
    <dgm:pt modelId="{532B4830-74CB-4E90-9289-A1E15992CC62}" type="sibTrans" cxnId="{3C22B3EB-A4F5-4E72-9827-4C8EB11A6806}">
      <dgm:prSet/>
      <dgm:spPr/>
      <dgm:t>
        <a:bodyPr/>
        <a:lstStyle/>
        <a:p>
          <a:endParaRPr lang="hr-HR"/>
        </a:p>
      </dgm:t>
    </dgm:pt>
    <dgm:pt modelId="{38C6FB7C-1558-4C9A-91B3-38D6EDB32EE6}" type="pres">
      <dgm:prSet presAssocID="{449018A1-3044-4E4A-805A-B7DB6353FC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410861-FC2C-4448-9664-30C89E0B8ED0}" type="pres">
      <dgm:prSet presAssocID="{449018A1-3044-4E4A-805A-B7DB6353FCA9}" presName="radial" presStyleCnt="0">
        <dgm:presLayoutVars>
          <dgm:animLvl val="ctr"/>
        </dgm:presLayoutVars>
      </dgm:prSet>
      <dgm:spPr/>
    </dgm:pt>
    <dgm:pt modelId="{4795A974-C1FE-4BF8-938B-2025BE8A8038}" type="pres">
      <dgm:prSet presAssocID="{B9B2BE2F-628E-412D-B04C-302ACA088C99}" presName="centerShape" presStyleLbl="vennNode1" presStyleIdx="0" presStyleCnt="4"/>
      <dgm:spPr/>
      <dgm:t>
        <a:bodyPr/>
        <a:lstStyle/>
        <a:p>
          <a:endParaRPr lang="pl-PL"/>
        </a:p>
      </dgm:t>
    </dgm:pt>
    <dgm:pt modelId="{898FCFD3-D4F5-494D-9B9F-041E6EC6B58D}" type="pres">
      <dgm:prSet presAssocID="{5F4663D3-8A48-4894-BEAF-759828E07139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4DB836-5AFB-49CA-831F-D28483887315}" type="pres">
      <dgm:prSet presAssocID="{20FF6F3F-B07F-49D2-9F36-233E1DB48CEE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B5AC32-084C-4D87-9608-D7CA3E378033}" type="pres">
      <dgm:prSet presAssocID="{DE5554AE-7807-4635-ABB1-38D5631632B1}" presName="node" presStyleLbl="vennNode1" presStyleIdx="3" presStyleCnt="4" custScaleX="1126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326434-7DCC-48BB-BC51-2F929386623C}" type="presOf" srcId="{449018A1-3044-4E4A-805A-B7DB6353FCA9}" destId="{38C6FB7C-1558-4C9A-91B3-38D6EDB32EE6}" srcOrd="0" destOrd="0" presId="urn:microsoft.com/office/officeart/2005/8/layout/radial3"/>
    <dgm:cxn modelId="{C012DE13-CB3B-47A4-B36B-33A9D93393FE}" type="presOf" srcId="{DE5554AE-7807-4635-ABB1-38D5631632B1}" destId="{E1B5AC32-084C-4D87-9608-D7CA3E378033}" srcOrd="0" destOrd="0" presId="urn:microsoft.com/office/officeart/2005/8/layout/radial3"/>
    <dgm:cxn modelId="{3C22B3EB-A4F5-4E72-9827-4C8EB11A6806}" srcId="{B9B2BE2F-628E-412D-B04C-302ACA088C99}" destId="{DE5554AE-7807-4635-ABB1-38D5631632B1}" srcOrd="2" destOrd="0" parTransId="{B96773A0-54D1-428B-8579-3D61963819AB}" sibTransId="{532B4830-74CB-4E90-9289-A1E15992CC62}"/>
    <dgm:cxn modelId="{5B98AF86-B26B-467A-A2F3-BB1B4574DA60}" srcId="{449018A1-3044-4E4A-805A-B7DB6353FCA9}" destId="{B9B2BE2F-628E-412D-B04C-302ACA088C99}" srcOrd="0" destOrd="0" parTransId="{A349FDC5-9564-4882-811C-BA13D0851654}" sibTransId="{C846259C-640C-45C0-A2C0-D81864EF09F0}"/>
    <dgm:cxn modelId="{C1501572-2D92-4F81-954C-FEDAC9021B39}" srcId="{B9B2BE2F-628E-412D-B04C-302ACA088C99}" destId="{5F4663D3-8A48-4894-BEAF-759828E07139}" srcOrd="0" destOrd="0" parTransId="{DD32D392-6986-4EF0-BF60-977075618558}" sibTransId="{7A4C7F39-76E6-406B-A0B6-694FB918DD06}"/>
    <dgm:cxn modelId="{E1072E73-FF4F-4749-BB2D-12731DDB5AD8}" type="presOf" srcId="{B9B2BE2F-628E-412D-B04C-302ACA088C99}" destId="{4795A974-C1FE-4BF8-938B-2025BE8A8038}" srcOrd="0" destOrd="0" presId="urn:microsoft.com/office/officeart/2005/8/layout/radial3"/>
    <dgm:cxn modelId="{11BC10AB-AF9C-4739-B9D4-28638FDA1195}" type="presOf" srcId="{5F4663D3-8A48-4894-BEAF-759828E07139}" destId="{898FCFD3-D4F5-494D-9B9F-041E6EC6B58D}" srcOrd="0" destOrd="0" presId="urn:microsoft.com/office/officeart/2005/8/layout/radial3"/>
    <dgm:cxn modelId="{2EAD2FEC-AD24-41B5-881E-A0DDE67241D1}" srcId="{B9B2BE2F-628E-412D-B04C-302ACA088C99}" destId="{20FF6F3F-B07F-49D2-9F36-233E1DB48CEE}" srcOrd="1" destOrd="0" parTransId="{84AEA6C2-D09D-43C1-8E7A-10FCAAFB5014}" sibTransId="{CEF58B1B-8674-49CD-BEA9-7BAE9A1B1181}"/>
    <dgm:cxn modelId="{D4B8EEBC-E988-4F33-9F6C-5458AD1FB03B}" type="presOf" srcId="{20FF6F3F-B07F-49D2-9F36-233E1DB48CEE}" destId="{4A4DB836-5AFB-49CA-831F-D28483887315}" srcOrd="0" destOrd="0" presId="urn:microsoft.com/office/officeart/2005/8/layout/radial3"/>
    <dgm:cxn modelId="{FBB74142-08D2-4A63-9F22-E5300819AF37}" type="presParOf" srcId="{38C6FB7C-1558-4C9A-91B3-38D6EDB32EE6}" destId="{64410861-FC2C-4448-9664-30C89E0B8ED0}" srcOrd="0" destOrd="0" presId="urn:microsoft.com/office/officeart/2005/8/layout/radial3"/>
    <dgm:cxn modelId="{A2230FC1-C443-4B74-8509-7C3C81E6C14B}" type="presParOf" srcId="{64410861-FC2C-4448-9664-30C89E0B8ED0}" destId="{4795A974-C1FE-4BF8-938B-2025BE8A8038}" srcOrd="0" destOrd="0" presId="urn:microsoft.com/office/officeart/2005/8/layout/radial3"/>
    <dgm:cxn modelId="{8E858DA8-860B-4FF0-84CF-CD28A5B35E68}" type="presParOf" srcId="{64410861-FC2C-4448-9664-30C89E0B8ED0}" destId="{898FCFD3-D4F5-494D-9B9F-041E6EC6B58D}" srcOrd="1" destOrd="0" presId="urn:microsoft.com/office/officeart/2005/8/layout/radial3"/>
    <dgm:cxn modelId="{CBFFC62D-9ADB-4128-9EA6-BEC01CB6C011}" type="presParOf" srcId="{64410861-FC2C-4448-9664-30C89E0B8ED0}" destId="{4A4DB836-5AFB-49CA-831F-D28483887315}" srcOrd="2" destOrd="0" presId="urn:microsoft.com/office/officeart/2005/8/layout/radial3"/>
    <dgm:cxn modelId="{3AB5B6F5-EABF-49A2-9D07-1394BB3132AF}" type="presParOf" srcId="{64410861-FC2C-4448-9664-30C89E0B8ED0}" destId="{E1B5AC32-084C-4D87-9608-D7CA3E378033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EE5C7F-81FA-4ACF-8A56-058EBD5BB7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63322EC-64ED-435C-B03C-58CFCDB02210}">
      <dgm:prSet phldrT="[Text]"/>
      <dgm:spPr/>
      <dgm:t>
        <a:bodyPr/>
        <a:lstStyle/>
        <a:p>
          <a:r>
            <a:rPr lang="pl-PL" noProof="0" dirty="0">
              <a:solidFill>
                <a:schemeClr val="tx1"/>
              </a:solidFill>
              <a:latin typeface="Segoe Print" pitchFamily="2" charset="0"/>
            </a:rPr>
            <a:t>Wartość marki</a:t>
          </a:r>
          <a:endParaRPr lang="en-US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2F92E27E-507F-4F11-87DA-655FDBFA900A}" type="parTrans" cxnId="{57A95A3F-9D80-4DB4-8B90-95BFC1674550}">
      <dgm:prSet/>
      <dgm:spPr/>
      <dgm:t>
        <a:bodyPr/>
        <a:lstStyle/>
        <a:p>
          <a:endParaRPr lang="hr-HR"/>
        </a:p>
      </dgm:t>
    </dgm:pt>
    <dgm:pt modelId="{CC7A46E6-CB9B-4453-A459-2C935FA3CBB3}" type="sibTrans" cxnId="{57A95A3F-9D80-4DB4-8B90-95BFC1674550}">
      <dgm:prSet/>
      <dgm:spPr/>
      <dgm:t>
        <a:bodyPr/>
        <a:lstStyle/>
        <a:p>
          <a:endParaRPr lang="hr-HR"/>
        </a:p>
      </dgm:t>
    </dgm:pt>
    <dgm:pt modelId="{81004204-E966-4196-B107-EFF3DF614574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Świadomość marki</a:t>
          </a:r>
          <a:endParaRPr lang="en-US" b="1" noProof="0" dirty="0">
            <a:latin typeface="Segoe Print" pitchFamily="2" charset="0"/>
          </a:endParaRPr>
        </a:p>
      </dgm:t>
    </dgm:pt>
    <dgm:pt modelId="{589BBCF8-F6BC-4F5D-B3D3-AF5CC74F74D8}" type="parTrans" cxnId="{6744B20D-BE97-422A-A993-767B345F1CDA}">
      <dgm:prSet/>
      <dgm:spPr/>
      <dgm:t>
        <a:bodyPr/>
        <a:lstStyle/>
        <a:p>
          <a:endParaRPr lang="hr-HR"/>
        </a:p>
      </dgm:t>
    </dgm:pt>
    <dgm:pt modelId="{C9BF486F-4D6F-4B1E-8004-5AFDC6BFAAB3}" type="sibTrans" cxnId="{6744B20D-BE97-422A-A993-767B345F1CDA}">
      <dgm:prSet/>
      <dgm:spPr/>
      <dgm:t>
        <a:bodyPr/>
        <a:lstStyle/>
        <a:p>
          <a:endParaRPr lang="hr-HR"/>
        </a:p>
      </dgm:t>
    </dgm:pt>
    <dgm:pt modelId="{5FEA3517-AC34-4AC1-A20F-B7D82F7B4E8B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Skojarzenia z marką</a:t>
          </a:r>
          <a:endParaRPr lang="en-US" b="1" noProof="0" dirty="0">
            <a:latin typeface="Segoe Print" pitchFamily="2" charset="0"/>
          </a:endParaRPr>
        </a:p>
      </dgm:t>
    </dgm:pt>
    <dgm:pt modelId="{ED263E0C-C60D-4702-907C-4A62CBCA090E}" type="parTrans" cxnId="{CA99AFE9-420E-4CAF-95FF-128BB68C4825}">
      <dgm:prSet/>
      <dgm:spPr/>
      <dgm:t>
        <a:bodyPr/>
        <a:lstStyle/>
        <a:p>
          <a:endParaRPr lang="hr-HR"/>
        </a:p>
      </dgm:t>
    </dgm:pt>
    <dgm:pt modelId="{D74F2C7D-7D85-49EA-BC1A-92F12F1C4DFC}" type="sibTrans" cxnId="{CA99AFE9-420E-4CAF-95FF-128BB68C4825}">
      <dgm:prSet/>
      <dgm:spPr/>
      <dgm:t>
        <a:bodyPr/>
        <a:lstStyle/>
        <a:p>
          <a:endParaRPr lang="hr-HR"/>
        </a:p>
      </dgm:t>
    </dgm:pt>
    <dgm:pt modelId="{E2B81252-62FF-4F11-AE97-179FC73036CE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Lojalność marki</a:t>
          </a:r>
          <a:endParaRPr lang="hr-HR" dirty="0"/>
        </a:p>
      </dgm:t>
    </dgm:pt>
    <dgm:pt modelId="{8830A43A-C001-4BB0-BC77-8D74ADEDEF13}" type="parTrans" cxnId="{ABFBB23A-F484-449E-A298-3796FD144B86}">
      <dgm:prSet/>
      <dgm:spPr/>
      <dgm:t>
        <a:bodyPr/>
        <a:lstStyle/>
        <a:p>
          <a:endParaRPr lang="hr-HR"/>
        </a:p>
      </dgm:t>
    </dgm:pt>
    <dgm:pt modelId="{A7758252-7EE6-4501-AF00-A47D72FB2179}" type="sibTrans" cxnId="{ABFBB23A-F484-449E-A298-3796FD144B86}">
      <dgm:prSet/>
      <dgm:spPr/>
      <dgm:t>
        <a:bodyPr/>
        <a:lstStyle/>
        <a:p>
          <a:endParaRPr lang="hr-HR"/>
        </a:p>
      </dgm:t>
    </dgm:pt>
    <dgm:pt modelId="{E05DAD27-A46F-4647-A4F6-27E1AA330A8C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Postrzegana jakość</a:t>
          </a:r>
          <a:endParaRPr lang="en-US" b="1" noProof="0" dirty="0">
            <a:latin typeface="Segoe Print" pitchFamily="2" charset="0"/>
          </a:endParaRPr>
        </a:p>
      </dgm:t>
    </dgm:pt>
    <dgm:pt modelId="{F88C5F3A-7089-418A-ACDD-E38ADE2015AF}" type="parTrans" cxnId="{827B27C1-7048-4C9A-A460-5FB21958C988}">
      <dgm:prSet/>
      <dgm:spPr/>
      <dgm:t>
        <a:bodyPr/>
        <a:lstStyle/>
        <a:p>
          <a:endParaRPr lang="pl-PL"/>
        </a:p>
      </dgm:t>
    </dgm:pt>
    <dgm:pt modelId="{BE1924EE-6CD5-4848-86A1-F069ED681A39}" type="sibTrans" cxnId="{827B27C1-7048-4C9A-A460-5FB21958C988}">
      <dgm:prSet/>
      <dgm:spPr/>
      <dgm:t>
        <a:bodyPr/>
        <a:lstStyle/>
        <a:p>
          <a:endParaRPr lang="pl-PL"/>
        </a:p>
      </dgm:t>
    </dgm:pt>
    <dgm:pt modelId="{5E5CF271-F2D8-4AD4-95C7-DDC7D9363E7C}" type="pres">
      <dgm:prSet presAssocID="{80EE5C7F-81FA-4ACF-8A56-058EBD5BB7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526D7A-5E59-4396-97AA-071F2E8F21F4}" type="pres">
      <dgm:prSet presAssocID="{F63322EC-64ED-435C-B03C-58CFCDB02210}" presName="root1" presStyleCnt="0"/>
      <dgm:spPr/>
    </dgm:pt>
    <dgm:pt modelId="{23766236-BB42-4FB8-BF0E-D8251AC37D8F}" type="pres">
      <dgm:prSet presAssocID="{F63322EC-64ED-435C-B03C-58CFCDB0221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090FC05-2E05-44F5-8C80-A9D96B443E88}" type="pres">
      <dgm:prSet presAssocID="{F63322EC-64ED-435C-B03C-58CFCDB02210}" presName="level2hierChild" presStyleCnt="0"/>
      <dgm:spPr/>
    </dgm:pt>
    <dgm:pt modelId="{D23644D7-A891-4507-93C2-4AB75AED58F6}" type="pres">
      <dgm:prSet presAssocID="{589BBCF8-F6BC-4F5D-B3D3-AF5CC74F74D8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70D6ED43-EE41-44F9-A699-1B911D70762E}" type="pres">
      <dgm:prSet presAssocID="{589BBCF8-F6BC-4F5D-B3D3-AF5CC74F74D8}" presName="connTx" presStyleLbl="parChTrans1D2" presStyleIdx="0" presStyleCnt="4"/>
      <dgm:spPr/>
      <dgm:t>
        <a:bodyPr/>
        <a:lstStyle/>
        <a:p>
          <a:endParaRPr lang="pl-PL"/>
        </a:p>
      </dgm:t>
    </dgm:pt>
    <dgm:pt modelId="{4FF9F2CE-835E-4B59-9951-9B7CB8456420}" type="pres">
      <dgm:prSet presAssocID="{81004204-E966-4196-B107-EFF3DF614574}" presName="root2" presStyleCnt="0"/>
      <dgm:spPr/>
    </dgm:pt>
    <dgm:pt modelId="{D5ED9954-54F7-4F48-BABE-A6C6F80C832D}" type="pres">
      <dgm:prSet presAssocID="{81004204-E966-4196-B107-EFF3DF614574}" presName="LevelTwoTextNode" presStyleLbl="node2" presStyleIdx="0" presStyleCnt="4" custScaleX="1076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79C6081-2C21-4AB1-97FE-A37CC770ED06}" type="pres">
      <dgm:prSet presAssocID="{81004204-E966-4196-B107-EFF3DF614574}" presName="level3hierChild" presStyleCnt="0"/>
      <dgm:spPr/>
    </dgm:pt>
    <dgm:pt modelId="{FDE37139-C2C9-4A3A-B128-E64497D22C5E}" type="pres">
      <dgm:prSet presAssocID="{F88C5F3A-7089-418A-ACDD-E38ADE2015AF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FBC15CE7-91F1-4000-BFCB-F56E689536A2}" type="pres">
      <dgm:prSet presAssocID="{F88C5F3A-7089-418A-ACDD-E38ADE2015AF}" presName="connTx" presStyleLbl="parChTrans1D2" presStyleIdx="1" presStyleCnt="4"/>
      <dgm:spPr/>
      <dgm:t>
        <a:bodyPr/>
        <a:lstStyle/>
        <a:p>
          <a:endParaRPr lang="pl-PL"/>
        </a:p>
      </dgm:t>
    </dgm:pt>
    <dgm:pt modelId="{F867E45C-045E-402B-8213-51DACF86A090}" type="pres">
      <dgm:prSet presAssocID="{E05DAD27-A46F-4647-A4F6-27E1AA330A8C}" presName="root2" presStyleCnt="0"/>
      <dgm:spPr/>
    </dgm:pt>
    <dgm:pt modelId="{68D20431-78BB-4E70-92E4-556B5E67F324}" type="pres">
      <dgm:prSet presAssocID="{E05DAD27-A46F-4647-A4F6-27E1AA330A8C}" presName="LevelTwoTextNode" presStyleLbl="node2" presStyleIdx="1" presStyleCnt="4" custScaleX="1076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7CB1450-01FC-47C3-A8E7-97BDDF4B2D0A}" type="pres">
      <dgm:prSet presAssocID="{E05DAD27-A46F-4647-A4F6-27E1AA330A8C}" presName="level3hierChild" presStyleCnt="0"/>
      <dgm:spPr/>
    </dgm:pt>
    <dgm:pt modelId="{AB788425-647C-4B89-BBEC-9C6018ED2B9D}" type="pres">
      <dgm:prSet presAssocID="{ED263E0C-C60D-4702-907C-4A62CBCA090E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1BE6A6E9-7684-4F2A-9BCD-E0BFC5796EDF}" type="pres">
      <dgm:prSet presAssocID="{ED263E0C-C60D-4702-907C-4A62CBCA090E}" presName="connTx" presStyleLbl="parChTrans1D2" presStyleIdx="2" presStyleCnt="4"/>
      <dgm:spPr/>
      <dgm:t>
        <a:bodyPr/>
        <a:lstStyle/>
        <a:p>
          <a:endParaRPr lang="pl-PL"/>
        </a:p>
      </dgm:t>
    </dgm:pt>
    <dgm:pt modelId="{8778DC47-EB10-4079-A5D8-B79B3DC9C40F}" type="pres">
      <dgm:prSet presAssocID="{5FEA3517-AC34-4AC1-A20F-B7D82F7B4E8B}" presName="root2" presStyleCnt="0"/>
      <dgm:spPr/>
    </dgm:pt>
    <dgm:pt modelId="{077BDA83-BA2D-4ED9-AD6E-4436E34B5116}" type="pres">
      <dgm:prSet presAssocID="{5FEA3517-AC34-4AC1-A20F-B7D82F7B4E8B}" presName="LevelTwoTextNode" presStyleLbl="node2" presStyleIdx="2" presStyleCnt="4" custScaleX="1076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FBC67B-3898-4BF6-9B12-8A5615616AA8}" type="pres">
      <dgm:prSet presAssocID="{5FEA3517-AC34-4AC1-A20F-B7D82F7B4E8B}" presName="level3hierChild" presStyleCnt="0"/>
      <dgm:spPr/>
    </dgm:pt>
    <dgm:pt modelId="{7484B5A2-277B-42F6-BCDD-0B049CA376D5}" type="pres">
      <dgm:prSet presAssocID="{8830A43A-C001-4BB0-BC77-8D74ADEDEF13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83A735C2-F6B7-448F-84D1-A60F1DA70E82}" type="pres">
      <dgm:prSet presAssocID="{8830A43A-C001-4BB0-BC77-8D74ADEDEF13}" presName="connTx" presStyleLbl="parChTrans1D2" presStyleIdx="3" presStyleCnt="4"/>
      <dgm:spPr/>
      <dgm:t>
        <a:bodyPr/>
        <a:lstStyle/>
        <a:p>
          <a:endParaRPr lang="pl-PL"/>
        </a:p>
      </dgm:t>
    </dgm:pt>
    <dgm:pt modelId="{3B74B9AF-F5F9-41E4-A9F6-F148988A2FB4}" type="pres">
      <dgm:prSet presAssocID="{E2B81252-62FF-4F11-AE97-179FC73036CE}" presName="root2" presStyleCnt="0"/>
      <dgm:spPr/>
    </dgm:pt>
    <dgm:pt modelId="{CEA74A94-A5C3-4141-B7BE-CD4C320BEAC9}" type="pres">
      <dgm:prSet presAssocID="{E2B81252-62FF-4F11-AE97-179FC73036CE}" presName="LevelTwoTextNode" presStyleLbl="node2" presStyleIdx="3" presStyleCnt="4" custScaleX="1076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B4D614F-3863-4BAC-94B9-16274E0833C9}" type="pres">
      <dgm:prSet presAssocID="{E2B81252-62FF-4F11-AE97-179FC73036CE}" presName="level3hierChild" presStyleCnt="0"/>
      <dgm:spPr/>
    </dgm:pt>
  </dgm:ptLst>
  <dgm:cxnLst>
    <dgm:cxn modelId="{EB72809B-4F34-4A98-A8DF-736E18760C06}" type="presOf" srcId="{F88C5F3A-7089-418A-ACDD-E38ADE2015AF}" destId="{FBC15CE7-91F1-4000-BFCB-F56E689536A2}" srcOrd="1" destOrd="0" presId="urn:microsoft.com/office/officeart/2008/layout/HorizontalMultiLevelHierarchy"/>
    <dgm:cxn modelId="{D7CDBD00-E99C-4F2F-AD83-D51E1F20A748}" type="presOf" srcId="{589BBCF8-F6BC-4F5D-B3D3-AF5CC74F74D8}" destId="{D23644D7-A891-4507-93C2-4AB75AED58F6}" srcOrd="0" destOrd="0" presId="urn:microsoft.com/office/officeart/2008/layout/HorizontalMultiLevelHierarchy"/>
    <dgm:cxn modelId="{DCCCA164-20CF-456A-A554-35CCED355A05}" type="presOf" srcId="{F63322EC-64ED-435C-B03C-58CFCDB02210}" destId="{23766236-BB42-4FB8-BF0E-D8251AC37D8F}" srcOrd="0" destOrd="0" presId="urn:microsoft.com/office/officeart/2008/layout/HorizontalMultiLevelHierarchy"/>
    <dgm:cxn modelId="{9937771D-3A7C-4656-B0E3-07E70A0544E8}" type="presOf" srcId="{5FEA3517-AC34-4AC1-A20F-B7D82F7B4E8B}" destId="{077BDA83-BA2D-4ED9-AD6E-4436E34B5116}" srcOrd="0" destOrd="0" presId="urn:microsoft.com/office/officeart/2008/layout/HorizontalMultiLevelHierarchy"/>
    <dgm:cxn modelId="{ABFBB23A-F484-449E-A298-3796FD144B86}" srcId="{F63322EC-64ED-435C-B03C-58CFCDB02210}" destId="{E2B81252-62FF-4F11-AE97-179FC73036CE}" srcOrd="3" destOrd="0" parTransId="{8830A43A-C001-4BB0-BC77-8D74ADEDEF13}" sibTransId="{A7758252-7EE6-4501-AF00-A47D72FB2179}"/>
    <dgm:cxn modelId="{751A10B8-A068-4701-8213-5DFD53169B52}" type="presOf" srcId="{80EE5C7F-81FA-4ACF-8A56-058EBD5BB7CF}" destId="{5E5CF271-F2D8-4AD4-95C7-DDC7D9363E7C}" srcOrd="0" destOrd="0" presId="urn:microsoft.com/office/officeart/2008/layout/HorizontalMultiLevelHierarchy"/>
    <dgm:cxn modelId="{57A95A3F-9D80-4DB4-8B90-95BFC1674550}" srcId="{80EE5C7F-81FA-4ACF-8A56-058EBD5BB7CF}" destId="{F63322EC-64ED-435C-B03C-58CFCDB02210}" srcOrd="0" destOrd="0" parTransId="{2F92E27E-507F-4F11-87DA-655FDBFA900A}" sibTransId="{CC7A46E6-CB9B-4453-A459-2C935FA3CBB3}"/>
    <dgm:cxn modelId="{C9C4BE2F-23A7-480A-B4EA-45BAE91E54B2}" type="presOf" srcId="{81004204-E966-4196-B107-EFF3DF614574}" destId="{D5ED9954-54F7-4F48-BABE-A6C6F80C832D}" srcOrd="0" destOrd="0" presId="urn:microsoft.com/office/officeart/2008/layout/HorizontalMultiLevelHierarchy"/>
    <dgm:cxn modelId="{FE035786-F351-468E-8EB9-AA0B15CD140B}" type="presOf" srcId="{8830A43A-C001-4BB0-BC77-8D74ADEDEF13}" destId="{83A735C2-F6B7-448F-84D1-A60F1DA70E82}" srcOrd="1" destOrd="0" presId="urn:microsoft.com/office/officeart/2008/layout/HorizontalMultiLevelHierarchy"/>
    <dgm:cxn modelId="{CA99AFE9-420E-4CAF-95FF-128BB68C4825}" srcId="{F63322EC-64ED-435C-B03C-58CFCDB02210}" destId="{5FEA3517-AC34-4AC1-A20F-B7D82F7B4E8B}" srcOrd="2" destOrd="0" parTransId="{ED263E0C-C60D-4702-907C-4A62CBCA090E}" sibTransId="{D74F2C7D-7D85-49EA-BC1A-92F12F1C4DFC}"/>
    <dgm:cxn modelId="{94B9A842-8212-49D4-896C-A1039C29A520}" type="presOf" srcId="{E2B81252-62FF-4F11-AE97-179FC73036CE}" destId="{CEA74A94-A5C3-4141-B7BE-CD4C320BEAC9}" srcOrd="0" destOrd="0" presId="urn:microsoft.com/office/officeart/2008/layout/HorizontalMultiLevelHierarchy"/>
    <dgm:cxn modelId="{6744B20D-BE97-422A-A993-767B345F1CDA}" srcId="{F63322EC-64ED-435C-B03C-58CFCDB02210}" destId="{81004204-E966-4196-B107-EFF3DF614574}" srcOrd="0" destOrd="0" parTransId="{589BBCF8-F6BC-4F5D-B3D3-AF5CC74F74D8}" sibTransId="{C9BF486F-4D6F-4B1E-8004-5AFDC6BFAAB3}"/>
    <dgm:cxn modelId="{B3FA31F1-B0CD-4E83-900B-AABD8DF0651B}" type="presOf" srcId="{E05DAD27-A46F-4647-A4F6-27E1AA330A8C}" destId="{68D20431-78BB-4E70-92E4-556B5E67F324}" srcOrd="0" destOrd="0" presId="urn:microsoft.com/office/officeart/2008/layout/HorizontalMultiLevelHierarchy"/>
    <dgm:cxn modelId="{FB3A990D-FFD9-4F7C-AD59-D9CB4C11FB4E}" type="presOf" srcId="{ED263E0C-C60D-4702-907C-4A62CBCA090E}" destId="{1BE6A6E9-7684-4F2A-9BCD-E0BFC5796EDF}" srcOrd="1" destOrd="0" presId="urn:microsoft.com/office/officeart/2008/layout/HorizontalMultiLevelHierarchy"/>
    <dgm:cxn modelId="{827B27C1-7048-4C9A-A460-5FB21958C988}" srcId="{F63322EC-64ED-435C-B03C-58CFCDB02210}" destId="{E05DAD27-A46F-4647-A4F6-27E1AA330A8C}" srcOrd="1" destOrd="0" parTransId="{F88C5F3A-7089-418A-ACDD-E38ADE2015AF}" sibTransId="{BE1924EE-6CD5-4848-86A1-F069ED681A39}"/>
    <dgm:cxn modelId="{553521DD-8C0F-4484-9F75-B88BC3FC70C9}" type="presOf" srcId="{F88C5F3A-7089-418A-ACDD-E38ADE2015AF}" destId="{FDE37139-C2C9-4A3A-B128-E64497D22C5E}" srcOrd="0" destOrd="0" presId="urn:microsoft.com/office/officeart/2008/layout/HorizontalMultiLevelHierarchy"/>
    <dgm:cxn modelId="{F8277F56-DECA-4AA5-8824-D98AFD51D8F2}" type="presOf" srcId="{8830A43A-C001-4BB0-BC77-8D74ADEDEF13}" destId="{7484B5A2-277B-42F6-BCDD-0B049CA376D5}" srcOrd="0" destOrd="0" presId="urn:microsoft.com/office/officeart/2008/layout/HorizontalMultiLevelHierarchy"/>
    <dgm:cxn modelId="{2C9E193D-2FFA-481D-AE80-30320B31D6F6}" type="presOf" srcId="{589BBCF8-F6BC-4F5D-B3D3-AF5CC74F74D8}" destId="{70D6ED43-EE41-44F9-A699-1B911D70762E}" srcOrd="1" destOrd="0" presId="urn:microsoft.com/office/officeart/2008/layout/HorizontalMultiLevelHierarchy"/>
    <dgm:cxn modelId="{E10493B0-4D70-4952-BC9F-039AD51F9C2C}" type="presOf" srcId="{ED263E0C-C60D-4702-907C-4A62CBCA090E}" destId="{AB788425-647C-4B89-BBEC-9C6018ED2B9D}" srcOrd="0" destOrd="0" presId="urn:microsoft.com/office/officeart/2008/layout/HorizontalMultiLevelHierarchy"/>
    <dgm:cxn modelId="{21DA3B70-B224-4A8A-ACA0-1B7D8A2B0269}" type="presParOf" srcId="{5E5CF271-F2D8-4AD4-95C7-DDC7D9363E7C}" destId="{89526D7A-5E59-4396-97AA-071F2E8F21F4}" srcOrd="0" destOrd="0" presId="urn:microsoft.com/office/officeart/2008/layout/HorizontalMultiLevelHierarchy"/>
    <dgm:cxn modelId="{27803324-A1F7-4D13-A7F5-BB5674324D3D}" type="presParOf" srcId="{89526D7A-5E59-4396-97AA-071F2E8F21F4}" destId="{23766236-BB42-4FB8-BF0E-D8251AC37D8F}" srcOrd="0" destOrd="0" presId="urn:microsoft.com/office/officeart/2008/layout/HorizontalMultiLevelHierarchy"/>
    <dgm:cxn modelId="{B8502A9C-C362-4FF6-8A01-0806DD7C83C5}" type="presParOf" srcId="{89526D7A-5E59-4396-97AA-071F2E8F21F4}" destId="{6090FC05-2E05-44F5-8C80-A9D96B443E88}" srcOrd="1" destOrd="0" presId="urn:microsoft.com/office/officeart/2008/layout/HorizontalMultiLevelHierarchy"/>
    <dgm:cxn modelId="{7D055289-CCB7-4576-96BA-54A88AB6C8B3}" type="presParOf" srcId="{6090FC05-2E05-44F5-8C80-A9D96B443E88}" destId="{D23644D7-A891-4507-93C2-4AB75AED58F6}" srcOrd="0" destOrd="0" presId="urn:microsoft.com/office/officeart/2008/layout/HorizontalMultiLevelHierarchy"/>
    <dgm:cxn modelId="{EAFCFC61-5940-41BA-AB9D-2D241D144C6A}" type="presParOf" srcId="{D23644D7-A891-4507-93C2-4AB75AED58F6}" destId="{70D6ED43-EE41-44F9-A699-1B911D70762E}" srcOrd="0" destOrd="0" presId="urn:microsoft.com/office/officeart/2008/layout/HorizontalMultiLevelHierarchy"/>
    <dgm:cxn modelId="{D2349772-D086-4004-9142-E76CF634FEB0}" type="presParOf" srcId="{6090FC05-2E05-44F5-8C80-A9D96B443E88}" destId="{4FF9F2CE-835E-4B59-9951-9B7CB8456420}" srcOrd="1" destOrd="0" presId="urn:microsoft.com/office/officeart/2008/layout/HorizontalMultiLevelHierarchy"/>
    <dgm:cxn modelId="{18B8273E-A9BE-4A9A-83A5-FC9005D1FBF8}" type="presParOf" srcId="{4FF9F2CE-835E-4B59-9951-9B7CB8456420}" destId="{D5ED9954-54F7-4F48-BABE-A6C6F80C832D}" srcOrd="0" destOrd="0" presId="urn:microsoft.com/office/officeart/2008/layout/HorizontalMultiLevelHierarchy"/>
    <dgm:cxn modelId="{ADC63917-13FA-425B-B901-9757FE79F1D6}" type="presParOf" srcId="{4FF9F2CE-835E-4B59-9951-9B7CB8456420}" destId="{979C6081-2C21-4AB1-97FE-A37CC770ED06}" srcOrd="1" destOrd="0" presId="urn:microsoft.com/office/officeart/2008/layout/HorizontalMultiLevelHierarchy"/>
    <dgm:cxn modelId="{76C0B808-E1AE-4BAB-A6B4-C2480A94D405}" type="presParOf" srcId="{6090FC05-2E05-44F5-8C80-A9D96B443E88}" destId="{FDE37139-C2C9-4A3A-B128-E64497D22C5E}" srcOrd="2" destOrd="0" presId="urn:microsoft.com/office/officeart/2008/layout/HorizontalMultiLevelHierarchy"/>
    <dgm:cxn modelId="{15B5CDD7-B35F-4389-90B5-96FD89A2E2EB}" type="presParOf" srcId="{FDE37139-C2C9-4A3A-B128-E64497D22C5E}" destId="{FBC15CE7-91F1-4000-BFCB-F56E689536A2}" srcOrd="0" destOrd="0" presId="urn:microsoft.com/office/officeart/2008/layout/HorizontalMultiLevelHierarchy"/>
    <dgm:cxn modelId="{7B133241-D805-4442-A0C0-76421561AB49}" type="presParOf" srcId="{6090FC05-2E05-44F5-8C80-A9D96B443E88}" destId="{F867E45C-045E-402B-8213-51DACF86A090}" srcOrd="3" destOrd="0" presId="urn:microsoft.com/office/officeart/2008/layout/HorizontalMultiLevelHierarchy"/>
    <dgm:cxn modelId="{D7D01DF2-6FC0-4CF9-A541-A6BFBE03B40A}" type="presParOf" srcId="{F867E45C-045E-402B-8213-51DACF86A090}" destId="{68D20431-78BB-4E70-92E4-556B5E67F324}" srcOrd="0" destOrd="0" presId="urn:microsoft.com/office/officeart/2008/layout/HorizontalMultiLevelHierarchy"/>
    <dgm:cxn modelId="{FA5BE9D8-D812-4C4E-BD08-B1855E28EA68}" type="presParOf" srcId="{F867E45C-045E-402B-8213-51DACF86A090}" destId="{37CB1450-01FC-47C3-A8E7-97BDDF4B2D0A}" srcOrd="1" destOrd="0" presId="urn:microsoft.com/office/officeart/2008/layout/HorizontalMultiLevelHierarchy"/>
    <dgm:cxn modelId="{8F4379FE-BD85-4243-89F1-C39992319B86}" type="presParOf" srcId="{6090FC05-2E05-44F5-8C80-A9D96B443E88}" destId="{AB788425-647C-4B89-BBEC-9C6018ED2B9D}" srcOrd="4" destOrd="0" presId="urn:microsoft.com/office/officeart/2008/layout/HorizontalMultiLevelHierarchy"/>
    <dgm:cxn modelId="{F5F87690-86EF-42BE-967B-131FEF32AB15}" type="presParOf" srcId="{AB788425-647C-4B89-BBEC-9C6018ED2B9D}" destId="{1BE6A6E9-7684-4F2A-9BCD-E0BFC5796EDF}" srcOrd="0" destOrd="0" presId="urn:microsoft.com/office/officeart/2008/layout/HorizontalMultiLevelHierarchy"/>
    <dgm:cxn modelId="{2F7CF11B-2E31-437E-8FC1-C1C2B6AA97C7}" type="presParOf" srcId="{6090FC05-2E05-44F5-8C80-A9D96B443E88}" destId="{8778DC47-EB10-4079-A5D8-B79B3DC9C40F}" srcOrd="5" destOrd="0" presId="urn:microsoft.com/office/officeart/2008/layout/HorizontalMultiLevelHierarchy"/>
    <dgm:cxn modelId="{22D6B6FC-C713-4DA1-92FF-65C84D5E530F}" type="presParOf" srcId="{8778DC47-EB10-4079-A5D8-B79B3DC9C40F}" destId="{077BDA83-BA2D-4ED9-AD6E-4436E34B5116}" srcOrd="0" destOrd="0" presId="urn:microsoft.com/office/officeart/2008/layout/HorizontalMultiLevelHierarchy"/>
    <dgm:cxn modelId="{B651B370-CB4B-4B56-AD27-80F6A8CFE939}" type="presParOf" srcId="{8778DC47-EB10-4079-A5D8-B79B3DC9C40F}" destId="{D9FBC67B-3898-4BF6-9B12-8A5615616AA8}" srcOrd="1" destOrd="0" presId="urn:microsoft.com/office/officeart/2008/layout/HorizontalMultiLevelHierarchy"/>
    <dgm:cxn modelId="{575B9962-BFE6-486D-8E84-7361B8C91A56}" type="presParOf" srcId="{6090FC05-2E05-44F5-8C80-A9D96B443E88}" destId="{7484B5A2-277B-42F6-BCDD-0B049CA376D5}" srcOrd="6" destOrd="0" presId="urn:microsoft.com/office/officeart/2008/layout/HorizontalMultiLevelHierarchy"/>
    <dgm:cxn modelId="{B2D5D96F-2522-4E57-80F1-C03953E3943E}" type="presParOf" srcId="{7484B5A2-277B-42F6-BCDD-0B049CA376D5}" destId="{83A735C2-F6B7-448F-84D1-A60F1DA70E82}" srcOrd="0" destOrd="0" presId="urn:microsoft.com/office/officeart/2008/layout/HorizontalMultiLevelHierarchy"/>
    <dgm:cxn modelId="{BD69305B-B7E0-4B69-BE59-7C7311A122BD}" type="presParOf" srcId="{6090FC05-2E05-44F5-8C80-A9D96B443E88}" destId="{3B74B9AF-F5F9-41E4-A9F6-F148988A2FB4}" srcOrd="7" destOrd="0" presId="urn:microsoft.com/office/officeart/2008/layout/HorizontalMultiLevelHierarchy"/>
    <dgm:cxn modelId="{9D4062AE-F6A0-4D46-9941-D9CA546A99E2}" type="presParOf" srcId="{3B74B9AF-F5F9-41E4-A9F6-F148988A2FB4}" destId="{CEA74A94-A5C3-4141-B7BE-CD4C320BEAC9}" srcOrd="0" destOrd="0" presId="urn:microsoft.com/office/officeart/2008/layout/HorizontalMultiLevelHierarchy"/>
    <dgm:cxn modelId="{7B1F3FAA-EDB7-40AC-829C-60C646CDC39C}" type="presParOf" srcId="{3B74B9AF-F5F9-41E4-A9F6-F148988A2FB4}" destId="{9B4D614F-3863-4BAC-94B9-16274E083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302C17-AB44-4355-B419-98D3A7C783F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2FD1E080-D1DB-4877-8536-A20418309240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marka</a:t>
          </a:r>
          <a:endParaRPr lang="en-US" b="1" noProof="0" dirty="0">
            <a:latin typeface="Segoe Print" pitchFamily="2" charset="0"/>
          </a:endParaRPr>
        </a:p>
      </dgm:t>
    </dgm:pt>
    <dgm:pt modelId="{8F849F08-076C-4888-82BF-C765D970ED03}" type="parTrans" cxnId="{FAB9A232-30FA-411F-BCFD-D5AD3F49FAAE}">
      <dgm:prSet/>
      <dgm:spPr/>
      <dgm:t>
        <a:bodyPr/>
        <a:lstStyle/>
        <a:p>
          <a:endParaRPr lang="hr-HR"/>
        </a:p>
      </dgm:t>
    </dgm:pt>
    <dgm:pt modelId="{90844AAD-5344-4E64-BD2F-6C69D14AFC52}" type="sibTrans" cxnId="{FAB9A232-30FA-411F-BCFD-D5AD3F49FAAE}">
      <dgm:prSet/>
      <dgm:spPr/>
      <dgm:t>
        <a:bodyPr/>
        <a:lstStyle/>
        <a:p>
          <a:endParaRPr lang="hr-HR"/>
        </a:p>
      </dgm:t>
    </dgm:pt>
    <dgm:pt modelId="{0974C982-A1F3-4093-9DE9-31321E3F0D8A}">
      <dgm:prSet phldrT="[Text]"/>
      <dgm:spPr/>
      <dgm:t>
        <a:bodyPr/>
        <a:lstStyle/>
        <a:p>
          <a:r>
            <a:rPr lang="pl-PL" b="1" noProof="0" dirty="0">
              <a:latin typeface="Segoe Print" pitchFamily="2" charset="0"/>
            </a:rPr>
            <a:t>wartość</a:t>
          </a:r>
          <a:endParaRPr lang="en-US" b="1" noProof="0" dirty="0">
            <a:latin typeface="Segoe Print" pitchFamily="2" charset="0"/>
          </a:endParaRPr>
        </a:p>
      </dgm:t>
    </dgm:pt>
    <dgm:pt modelId="{24C287C8-71F6-4BE6-A578-950BAA58591A}" type="parTrans" cxnId="{DF2AED87-24B0-4B65-B6E0-7902B179BBF0}">
      <dgm:prSet/>
      <dgm:spPr/>
      <dgm:t>
        <a:bodyPr/>
        <a:lstStyle/>
        <a:p>
          <a:endParaRPr lang="hr-HR"/>
        </a:p>
      </dgm:t>
    </dgm:pt>
    <dgm:pt modelId="{EB2645B6-11C7-45F2-97E9-EBB767E02567}" type="sibTrans" cxnId="{DF2AED87-24B0-4B65-B6E0-7902B179BBF0}">
      <dgm:prSet/>
      <dgm:spPr/>
      <dgm:t>
        <a:bodyPr/>
        <a:lstStyle/>
        <a:p>
          <a:endParaRPr lang="hr-HR"/>
        </a:p>
      </dgm:t>
    </dgm:pt>
    <dgm:pt modelId="{C16D7C6E-99E5-462B-B144-6431AE23108D}" type="pres">
      <dgm:prSet presAssocID="{A3302C17-AB44-4355-B419-98D3A7C783F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28850C-03A8-4425-AB67-435DEAD63A64}" type="pres">
      <dgm:prSet presAssocID="{A3302C17-AB44-4355-B419-98D3A7C783FB}" presName="dummyMaxCanvas" presStyleCnt="0"/>
      <dgm:spPr/>
    </dgm:pt>
    <dgm:pt modelId="{D43FC188-C511-4D6B-B797-A4A6C58ABFE8}" type="pres">
      <dgm:prSet presAssocID="{A3302C17-AB44-4355-B419-98D3A7C783FB}" presName="parentComposite" presStyleCnt="0"/>
      <dgm:spPr/>
    </dgm:pt>
    <dgm:pt modelId="{FC55D1E1-396A-4568-8EE4-1421EEE78AB5}" type="pres">
      <dgm:prSet presAssocID="{A3302C17-AB44-4355-B419-98D3A7C783FB}" presName="parent1" presStyleLbl="alignAccFollowNode1" presStyleIdx="0" presStyleCnt="4" custLinFactY="100000" custLinFactNeighborX="2732" custLinFactNeighborY="168447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A3131E43-94B6-4705-88D8-57C87F7C4860}" type="pres">
      <dgm:prSet presAssocID="{A3302C17-AB44-4355-B419-98D3A7C783FB}" presName="parent2" presStyleLbl="alignAccFollowNode1" presStyleIdx="1" presStyleCnt="4" custLinFactY="100000" custLinFactNeighborX="1769" custLinFactNeighborY="169585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43F5E0AD-579E-4278-8FE5-B29445B08C98}" type="pres">
      <dgm:prSet presAssocID="{A3302C17-AB44-4355-B419-98D3A7C783FB}" presName="childrenComposite" presStyleCnt="0"/>
      <dgm:spPr/>
    </dgm:pt>
    <dgm:pt modelId="{63FFB0FD-6365-423A-B31C-C207B7149B16}" type="pres">
      <dgm:prSet presAssocID="{A3302C17-AB44-4355-B419-98D3A7C783FB}" presName="dummyMaxCanvas_ChildArea" presStyleCnt="0"/>
      <dgm:spPr/>
    </dgm:pt>
    <dgm:pt modelId="{A8B1AE67-DB64-482A-9F96-F62893C7A5C1}" type="pres">
      <dgm:prSet presAssocID="{A3302C17-AB44-4355-B419-98D3A7C783FB}" presName="fulcrum" presStyleLbl="alignAccFollowNode1" presStyleIdx="2" presStyleCnt="4"/>
      <dgm:spPr/>
    </dgm:pt>
    <dgm:pt modelId="{3091A615-9B74-4D82-8EB3-37EBD56A8A7A}" type="pres">
      <dgm:prSet presAssocID="{A3302C17-AB44-4355-B419-98D3A7C783FB}" presName="balance_00" presStyleLbl="alignAccFollowNode1" presStyleIdx="3" presStyleCnt="4">
        <dgm:presLayoutVars>
          <dgm:bulletEnabled val="1"/>
        </dgm:presLayoutVars>
      </dgm:prSet>
      <dgm:spPr/>
    </dgm:pt>
  </dgm:ptLst>
  <dgm:cxnLst>
    <dgm:cxn modelId="{F39C5DD3-F2D9-4662-9BED-42414AE8F137}" type="presOf" srcId="{A3302C17-AB44-4355-B419-98D3A7C783FB}" destId="{C16D7C6E-99E5-462B-B144-6431AE23108D}" srcOrd="0" destOrd="0" presId="urn:microsoft.com/office/officeart/2005/8/layout/balance1"/>
    <dgm:cxn modelId="{7F3A9550-9185-41AB-99FA-DC2010D49E84}" type="presOf" srcId="{0974C982-A1F3-4093-9DE9-31321E3F0D8A}" destId="{A3131E43-94B6-4705-88D8-57C87F7C4860}" srcOrd="0" destOrd="0" presId="urn:microsoft.com/office/officeart/2005/8/layout/balance1"/>
    <dgm:cxn modelId="{FAB9A232-30FA-411F-BCFD-D5AD3F49FAAE}" srcId="{A3302C17-AB44-4355-B419-98D3A7C783FB}" destId="{2FD1E080-D1DB-4877-8536-A20418309240}" srcOrd="0" destOrd="0" parTransId="{8F849F08-076C-4888-82BF-C765D970ED03}" sibTransId="{90844AAD-5344-4E64-BD2F-6C69D14AFC52}"/>
    <dgm:cxn modelId="{D3BF69DF-B2CC-45E3-B8F3-AFB19B2E4D32}" type="presOf" srcId="{2FD1E080-D1DB-4877-8536-A20418309240}" destId="{FC55D1E1-396A-4568-8EE4-1421EEE78AB5}" srcOrd="0" destOrd="0" presId="urn:microsoft.com/office/officeart/2005/8/layout/balance1"/>
    <dgm:cxn modelId="{DF2AED87-24B0-4B65-B6E0-7902B179BBF0}" srcId="{A3302C17-AB44-4355-B419-98D3A7C783FB}" destId="{0974C982-A1F3-4093-9DE9-31321E3F0D8A}" srcOrd="1" destOrd="0" parTransId="{24C287C8-71F6-4BE6-A578-950BAA58591A}" sibTransId="{EB2645B6-11C7-45F2-97E9-EBB767E02567}"/>
    <dgm:cxn modelId="{647130C7-B02E-45B9-B46D-BF7C25846DF7}" type="presParOf" srcId="{C16D7C6E-99E5-462B-B144-6431AE23108D}" destId="{9328850C-03A8-4425-AB67-435DEAD63A64}" srcOrd="0" destOrd="0" presId="urn:microsoft.com/office/officeart/2005/8/layout/balance1"/>
    <dgm:cxn modelId="{037F8D61-EA66-4D00-B315-68BB4706D10D}" type="presParOf" srcId="{C16D7C6E-99E5-462B-B144-6431AE23108D}" destId="{D43FC188-C511-4D6B-B797-A4A6C58ABFE8}" srcOrd="1" destOrd="0" presId="urn:microsoft.com/office/officeart/2005/8/layout/balance1"/>
    <dgm:cxn modelId="{BBF7FCDB-FC29-46F1-947E-C1CF5D90CD24}" type="presParOf" srcId="{D43FC188-C511-4D6B-B797-A4A6C58ABFE8}" destId="{FC55D1E1-396A-4568-8EE4-1421EEE78AB5}" srcOrd="0" destOrd="0" presId="urn:microsoft.com/office/officeart/2005/8/layout/balance1"/>
    <dgm:cxn modelId="{A0CEEA1C-5189-4CE0-8FE9-16C2BDDADD29}" type="presParOf" srcId="{D43FC188-C511-4D6B-B797-A4A6C58ABFE8}" destId="{A3131E43-94B6-4705-88D8-57C87F7C4860}" srcOrd="1" destOrd="0" presId="urn:microsoft.com/office/officeart/2005/8/layout/balance1"/>
    <dgm:cxn modelId="{BDA298F9-CB3F-42A2-8642-4FD8C9F82278}" type="presParOf" srcId="{C16D7C6E-99E5-462B-B144-6431AE23108D}" destId="{43F5E0AD-579E-4278-8FE5-B29445B08C98}" srcOrd="2" destOrd="0" presId="urn:microsoft.com/office/officeart/2005/8/layout/balance1"/>
    <dgm:cxn modelId="{6A66EC9E-9D66-40AE-8BEF-1F313F881FE8}" type="presParOf" srcId="{43F5E0AD-579E-4278-8FE5-B29445B08C98}" destId="{63FFB0FD-6365-423A-B31C-C207B7149B16}" srcOrd="0" destOrd="0" presId="urn:microsoft.com/office/officeart/2005/8/layout/balance1"/>
    <dgm:cxn modelId="{B63C9FAC-597D-49AB-9DBE-74F4487F6D5C}" type="presParOf" srcId="{43F5E0AD-579E-4278-8FE5-B29445B08C98}" destId="{A8B1AE67-DB64-482A-9F96-F62893C7A5C1}" srcOrd="1" destOrd="0" presId="urn:microsoft.com/office/officeart/2005/8/layout/balance1"/>
    <dgm:cxn modelId="{2A45DBA1-2DEF-45B5-B08A-BE8FA2FBF7BF}" type="presParOf" srcId="{43F5E0AD-579E-4278-8FE5-B29445B08C98}" destId="{3091A615-9B74-4D82-8EB3-37EBD56A8A7A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AB1176-B845-4719-B7FA-8698F6FAFAB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370BCE65-12AB-45B2-B946-3F7033031407}">
      <dgm:prSet phldrT="[Text]" custT="1"/>
      <dgm:spPr/>
      <dgm:t>
        <a:bodyPr/>
        <a:lstStyle/>
        <a:p>
          <a:r>
            <a:rPr lang="pl-PL" sz="1200" b="1" noProof="0" dirty="0">
              <a:solidFill>
                <a:schemeClr val="tx1"/>
              </a:solidFill>
              <a:latin typeface="Segoe Print" pitchFamily="2" charset="0"/>
            </a:rPr>
            <a:t>Satysfakcja</a:t>
          </a:r>
          <a:endParaRPr lang="en-US" sz="1200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FD613ED7-AD39-44EF-A72E-49BD0D42E3E8}" type="parTrans" cxnId="{3F69C367-05EE-486E-A8AF-6B8E1F924B1F}">
      <dgm:prSet/>
      <dgm:spPr/>
      <dgm:t>
        <a:bodyPr/>
        <a:lstStyle/>
        <a:p>
          <a:endParaRPr lang="hr-HR"/>
        </a:p>
      </dgm:t>
    </dgm:pt>
    <dgm:pt modelId="{19D411AA-D84E-4F7C-BEA3-53EF5EDF14C7}" type="sibTrans" cxnId="{3F69C367-05EE-486E-A8AF-6B8E1F924B1F}">
      <dgm:prSet/>
      <dgm:spPr/>
      <dgm:t>
        <a:bodyPr/>
        <a:lstStyle/>
        <a:p>
          <a:endParaRPr lang="hr-HR"/>
        </a:p>
      </dgm:t>
    </dgm:pt>
    <dgm:pt modelId="{FCA008DE-4575-4B31-B0DA-45957A0C78A4}">
      <dgm:prSet phldrT="[Text]"/>
      <dgm:spPr/>
      <dgm:t>
        <a:bodyPr/>
        <a:lstStyle/>
        <a:p>
          <a:r>
            <a:rPr lang="pl-PL" b="1" noProof="0" dirty="0" smtClean="0">
              <a:solidFill>
                <a:schemeClr val="tx1"/>
              </a:solidFill>
              <a:latin typeface="Segoe Print" pitchFamily="2" charset="0"/>
            </a:rPr>
            <a:t>wsparcie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035A24BF-E44E-43A4-86D0-0B6B0F72AD0A}" type="parTrans" cxnId="{97DC33F7-BC5D-4602-A720-22B79395C61F}">
      <dgm:prSet/>
      <dgm:spPr/>
      <dgm:t>
        <a:bodyPr/>
        <a:lstStyle/>
        <a:p>
          <a:endParaRPr lang="hr-HR"/>
        </a:p>
      </dgm:t>
    </dgm:pt>
    <dgm:pt modelId="{2B430DFB-B1DF-453C-8516-70B73D039651}" type="sibTrans" cxnId="{97DC33F7-BC5D-4602-A720-22B79395C61F}">
      <dgm:prSet/>
      <dgm:spPr/>
      <dgm:t>
        <a:bodyPr/>
        <a:lstStyle/>
        <a:p>
          <a:endParaRPr lang="hr-HR"/>
        </a:p>
      </dgm:t>
    </dgm:pt>
    <dgm:pt modelId="{5CA75D00-80DF-4D8E-B093-C7CE32E7E5A2}">
      <dgm:prSet phldrT="[Text]" custT="1"/>
      <dgm:spPr/>
      <dgm:t>
        <a:bodyPr/>
        <a:lstStyle/>
        <a:p>
          <a:r>
            <a:rPr lang="pl-PL" sz="1500" b="1" noProof="0" dirty="0">
              <a:solidFill>
                <a:schemeClr val="tx1"/>
              </a:solidFill>
              <a:latin typeface="Segoe Print" pitchFamily="2" charset="0"/>
            </a:rPr>
            <a:t>jakość</a:t>
          </a:r>
          <a:endParaRPr lang="en-US" sz="1500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AADC315D-F6CE-4E5B-AB85-C57C45163953}" type="parTrans" cxnId="{56A8D6C3-F758-4B3D-A61F-2E5A6E1E70E3}">
      <dgm:prSet/>
      <dgm:spPr/>
      <dgm:t>
        <a:bodyPr/>
        <a:lstStyle/>
        <a:p>
          <a:endParaRPr lang="hr-HR"/>
        </a:p>
      </dgm:t>
    </dgm:pt>
    <dgm:pt modelId="{744F99CF-F477-41AF-B08E-E86D0E620F5E}" type="sibTrans" cxnId="{56A8D6C3-F758-4B3D-A61F-2E5A6E1E70E3}">
      <dgm:prSet/>
      <dgm:spPr/>
      <dgm:t>
        <a:bodyPr/>
        <a:lstStyle/>
        <a:p>
          <a:endParaRPr lang="hr-HR"/>
        </a:p>
      </dgm:t>
    </dgm:pt>
    <dgm:pt modelId="{4F8DF450-540E-4170-AFD8-474A482055C6}">
      <dgm:prSet phldrT="[Text]"/>
      <dgm:spPr/>
      <dgm:t>
        <a:bodyPr/>
        <a:lstStyle/>
        <a:p>
          <a:r>
            <a:rPr lang="pl-PL" b="1" noProof="0" dirty="0">
              <a:solidFill>
                <a:schemeClr val="tx1"/>
              </a:solidFill>
              <a:latin typeface="Segoe Print" pitchFamily="2" charset="0"/>
            </a:rPr>
            <a:t>cena</a:t>
          </a:r>
          <a:endParaRPr lang="en-US" b="1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AAF371C4-13AE-47DF-A5B0-4251DD895E02}" type="parTrans" cxnId="{4A8D57F7-6436-4C61-8F38-623E8AAD8738}">
      <dgm:prSet/>
      <dgm:spPr/>
      <dgm:t>
        <a:bodyPr/>
        <a:lstStyle/>
        <a:p>
          <a:endParaRPr lang="hr-HR"/>
        </a:p>
      </dgm:t>
    </dgm:pt>
    <dgm:pt modelId="{CDD11F1C-AAA9-4822-A0EB-DD3A1C48FB94}" type="sibTrans" cxnId="{4A8D57F7-6436-4C61-8F38-623E8AAD8738}">
      <dgm:prSet/>
      <dgm:spPr/>
      <dgm:t>
        <a:bodyPr/>
        <a:lstStyle/>
        <a:p>
          <a:endParaRPr lang="hr-HR"/>
        </a:p>
      </dgm:t>
    </dgm:pt>
    <dgm:pt modelId="{5C3A9DA7-7C8B-4A80-AD49-3F0714A62FDE}">
      <dgm:prSet phldrT="[Text]" custT="1"/>
      <dgm:spPr/>
      <dgm:t>
        <a:bodyPr/>
        <a:lstStyle/>
        <a:p>
          <a:r>
            <a:rPr lang="pl-PL" sz="1500" b="1" noProof="0" dirty="0">
              <a:solidFill>
                <a:schemeClr val="tx1"/>
              </a:solidFill>
              <a:latin typeface="Segoe Print" pitchFamily="2" charset="0"/>
            </a:rPr>
            <a:t>zaufanie</a:t>
          </a:r>
          <a:endParaRPr lang="en-US" sz="1500" noProof="0" dirty="0">
            <a:latin typeface="Segoe Print" pitchFamily="2" charset="0"/>
          </a:endParaRPr>
        </a:p>
      </dgm:t>
    </dgm:pt>
    <dgm:pt modelId="{D52347D9-0B5E-4036-8635-CEBCB5C1FD4D}" type="parTrans" cxnId="{10709262-2608-4F67-87EA-FCAF694B4D17}">
      <dgm:prSet/>
      <dgm:spPr/>
      <dgm:t>
        <a:bodyPr/>
        <a:lstStyle/>
        <a:p>
          <a:endParaRPr lang="hr-HR"/>
        </a:p>
      </dgm:t>
    </dgm:pt>
    <dgm:pt modelId="{09832497-AAC3-4BA6-B6C7-1552F8C750A5}" type="sibTrans" cxnId="{10709262-2608-4F67-87EA-FCAF694B4D17}">
      <dgm:prSet/>
      <dgm:spPr/>
      <dgm:t>
        <a:bodyPr/>
        <a:lstStyle/>
        <a:p>
          <a:endParaRPr lang="hr-HR"/>
        </a:p>
      </dgm:t>
    </dgm:pt>
    <dgm:pt modelId="{CB074CA6-D0BA-4164-A086-03BCB6653CEA}" type="pres">
      <dgm:prSet presAssocID="{7FAB1176-B845-4719-B7FA-8698F6FAFA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8E6674-41F5-43F9-B777-99AC32372C20}" type="pres">
      <dgm:prSet presAssocID="{370BCE65-12AB-45B2-B946-3F70330314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F0F38D-5C8A-4ADF-B6EC-07E3DD8EF345}" type="pres">
      <dgm:prSet presAssocID="{19D411AA-D84E-4F7C-BEA3-53EF5EDF14C7}" presName="sibTrans" presStyleLbl="sibTrans2D1" presStyleIdx="0" presStyleCnt="5"/>
      <dgm:spPr/>
      <dgm:t>
        <a:bodyPr/>
        <a:lstStyle/>
        <a:p>
          <a:endParaRPr lang="pl-PL"/>
        </a:p>
      </dgm:t>
    </dgm:pt>
    <dgm:pt modelId="{602BD70E-7249-4F43-AF1B-1AA26C66689F}" type="pres">
      <dgm:prSet presAssocID="{19D411AA-D84E-4F7C-BEA3-53EF5EDF14C7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CFCF537E-68FD-4754-8F46-1738CD7EF812}" type="pres">
      <dgm:prSet presAssocID="{FCA008DE-4575-4B31-B0DA-45957A0C78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C67905-B811-4A8B-9FFD-B8A30073EA25}" type="pres">
      <dgm:prSet presAssocID="{2B430DFB-B1DF-453C-8516-70B73D039651}" presName="sibTrans" presStyleLbl="sibTrans2D1" presStyleIdx="1" presStyleCnt="5"/>
      <dgm:spPr/>
      <dgm:t>
        <a:bodyPr/>
        <a:lstStyle/>
        <a:p>
          <a:endParaRPr lang="pl-PL"/>
        </a:p>
      </dgm:t>
    </dgm:pt>
    <dgm:pt modelId="{0419A02B-8F46-4218-9B67-B388D8B81D0A}" type="pres">
      <dgm:prSet presAssocID="{2B430DFB-B1DF-453C-8516-70B73D039651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70F54E42-2F0E-4081-B3C1-8FC503A0BCE9}" type="pres">
      <dgm:prSet presAssocID="{5CA75D00-80DF-4D8E-B093-C7CE32E7E5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EB51F1-7AA0-41DE-B56B-27562753B49C}" type="pres">
      <dgm:prSet presAssocID="{744F99CF-F477-41AF-B08E-E86D0E620F5E}" presName="sibTrans" presStyleLbl="sibTrans2D1" presStyleIdx="2" presStyleCnt="5"/>
      <dgm:spPr/>
      <dgm:t>
        <a:bodyPr/>
        <a:lstStyle/>
        <a:p>
          <a:endParaRPr lang="pl-PL"/>
        </a:p>
      </dgm:t>
    </dgm:pt>
    <dgm:pt modelId="{3E84A394-D9E7-4C99-9FF1-366890A3CC21}" type="pres">
      <dgm:prSet presAssocID="{744F99CF-F477-41AF-B08E-E86D0E620F5E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568EEB90-7DA5-4F5C-A27A-124A5A8B241A}" type="pres">
      <dgm:prSet presAssocID="{4F8DF450-540E-4170-AFD8-474A482055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8134BB-FB97-45FE-BA0A-D3AD539C0F54}" type="pres">
      <dgm:prSet presAssocID="{CDD11F1C-AAA9-4822-A0EB-DD3A1C48FB94}" presName="sibTrans" presStyleLbl="sibTrans2D1" presStyleIdx="3" presStyleCnt="5"/>
      <dgm:spPr/>
      <dgm:t>
        <a:bodyPr/>
        <a:lstStyle/>
        <a:p>
          <a:endParaRPr lang="pl-PL"/>
        </a:p>
      </dgm:t>
    </dgm:pt>
    <dgm:pt modelId="{9313932F-9661-4D74-97D3-4E0C4D65D9DF}" type="pres">
      <dgm:prSet presAssocID="{CDD11F1C-AAA9-4822-A0EB-DD3A1C48FB94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E9254E8F-59D6-4AA8-AD26-3008398E4E31}" type="pres">
      <dgm:prSet presAssocID="{5C3A9DA7-7C8B-4A80-AD49-3F0714A62F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7BF78-C3C9-4274-8AA5-3B4F75924DB8}" type="pres">
      <dgm:prSet presAssocID="{09832497-AAC3-4BA6-B6C7-1552F8C750A5}" presName="sibTrans" presStyleLbl="sibTrans2D1" presStyleIdx="4" presStyleCnt="5"/>
      <dgm:spPr/>
      <dgm:t>
        <a:bodyPr/>
        <a:lstStyle/>
        <a:p>
          <a:endParaRPr lang="pl-PL"/>
        </a:p>
      </dgm:t>
    </dgm:pt>
    <dgm:pt modelId="{043F6E18-ADF4-4645-9AA1-770DE7516815}" type="pres">
      <dgm:prSet presAssocID="{09832497-AAC3-4BA6-B6C7-1552F8C750A5}" presName="connectorText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78173A51-CE15-45A3-B300-146BAB8DB3C2}" type="presOf" srcId="{CDD11F1C-AAA9-4822-A0EB-DD3A1C48FB94}" destId="{2D8134BB-FB97-45FE-BA0A-D3AD539C0F54}" srcOrd="0" destOrd="0" presId="urn:microsoft.com/office/officeart/2005/8/layout/cycle2"/>
    <dgm:cxn modelId="{4A8D57F7-6436-4C61-8F38-623E8AAD8738}" srcId="{7FAB1176-B845-4719-B7FA-8698F6FAFAB8}" destId="{4F8DF450-540E-4170-AFD8-474A482055C6}" srcOrd="3" destOrd="0" parTransId="{AAF371C4-13AE-47DF-A5B0-4251DD895E02}" sibTransId="{CDD11F1C-AAA9-4822-A0EB-DD3A1C48FB94}"/>
    <dgm:cxn modelId="{23512D08-83D1-456E-9A13-F29604B6F990}" type="presOf" srcId="{09832497-AAC3-4BA6-B6C7-1552F8C750A5}" destId="{25A7BF78-C3C9-4274-8AA5-3B4F75924DB8}" srcOrd="0" destOrd="0" presId="urn:microsoft.com/office/officeart/2005/8/layout/cycle2"/>
    <dgm:cxn modelId="{E7728BAA-9878-4EB2-9B39-69E552C6D8DE}" type="presOf" srcId="{FCA008DE-4575-4B31-B0DA-45957A0C78A4}" destId="{CFCF537E-68FD-4754-8F46-1738CD7EF812}" srcOrd="0" destOrd="0" presId="urn:microsoft.com/office/officeart/2005/8/layout/cycle2"/>
    <dgm:cxn modelId="{56A8D6C3-F758-4B3D-A61F-2E5A6E1E70E3}" srcId="{7FAB1176-B845-4719-B7FA-8698F6FAFAB8}" destId="{5CA75D00-80DF-4D8E-B093-C7CE32E7E5A2}" srcOrd="2" destOrd="0" parTransId="{AADC315D-F6CE-4E5B-AB85-C57C45163953}" sibTransId="{744F99CF-F477-41AF-B08E-E86D0E620F5E}"/>
    <dgm:cxn modelId="{CFAC6C79-F9BF-4911-A5AF-6BC0579D5763}" type="presOf" srcId="{5CA75D00-80DF-4D8E-B093-C7CE32E7E5A2}" destId="{70F54E42-2F0E-4081-B3C1-8FC503A0BCE9}" srcOrd="0" destOrd="0" presId="urn:microsoft.com/office/officeart/2005/8/layout/cycle2"/>
    <dgm:cxn modelId="{D7949D7B-B53B-459A-9DE2-D26FF0D1BF75}" type="presOf" srcId="{09832497-AAC3-4BA6-B6C7-1552F8C750A5}" destId="{043F6E18-ADF4-4645-9AA1-770DE7516815}" srcOrd="1" destOrd="0" presId="urn:microsoft.com/office/officeart/2005/8/layout/cycle2"/>
    <dgm:cxn modelId="{FB8849CD-EEFF-4BAB-BEDE-D1172F30AFFA}" type="presOf" srcId="{CDD11F1C-AAA9-4822-A0EB-DD3A1C48FB94}" destId="{9313932F-9661-4D74-97D3-4E0C4D65D9DF}" srcOrd="1" destOrd="0" presId="urn:microsoft.com/office/officeart/2005/8/layout/cycle2"/>
    <dgm:cxn modelId="{3F69C367-05EE-486E-A8AF-6B8E1F924B1F}" srcId="{7FAB1176-B845-4719-B7FA-8698F6FAFAB8}" destId="{370BCE65-12AB-45B2-B946-3F7033031407}" srcOrd="0" destOrd="0" parTransId="{FD613ED7-AD39-44EF-A72E-49BD0D42E3E8}" sibTransId="{19D411AA-D84E-4F7C-BEA3-53EF5EDF14C7}"/>
    <dgm:cxn modelId="{7D76378B-5126-49C5-875A-66EF4DFA538A}" type="presOf" srcId="{19D411AA-D84E-4F7C-BEA3-53EF5EDF14C7}" destId="{D7F0F38D-5C8A-4ADF-B6EC-07E3DD8EF345}" srcOrd="0" destOrd="0" presId="urn:microsoft.com/office/officeart/2005/8/layout/cycle2"/>
    <dgm:cxn modelId="{90F83CDA-56B5-4240-B143-20F3AC6EC5CC}" type="presOf" srcId="{744F99CF-F477-41AF-B08E-E86D0E620F5E}" destId="{37EB51F1-7AA0-41DE-B56B-27562753B49C}" srcOrd="0" destOrd="0" presId="urn:microsoft.com/office/officeart/2005/8/layout/cycle2"/>
    <dgm:cxn modelId="{C994ADB8-A21E-44E4-B11B-E77DE04160D4}" type="presOf" srcId="{2B430DFB-B1DF-453C-8516-70B73D039651}" destId="{D7C67905-B811-4A8B-9FFD-B8A30073EA25}" srcOrd="0" destOrd="0" presId="urn:microsoft.com/office/officeart/2005/8/layout/cycle2"/>
    <dgm:cxn modelId="{2F90927A-E6D1-4D4A-B0B2-24F30C2E8748}" type="presOf" srcId="{370BCE65-12AB-45B2-B946-3F7033031407}" destId="{088E6674-41F5-43F9-B777-99AC32372C20}" srcOrd="0" destOrd="0" presId="urn:microsoft.com/office/officeart/2005/8/layout/cycle2"/>
    <dgm:cxn modelId="{97DC33F7-BC5D-4602-A720-22B79395C61F}" srcId="{7FAB1176-B845-4719-B7FA-8698F6FAFAB8}" destId="{FCA008DE-4575-4B31-B0DA-45957A0C78A4}" srcOrd="1" destOrd="0" parTransId="{035A24BF-E44E-43A4-86D0-0B6B0F72AD0A}" sibTransId="{2B430DFB-B1DF-453C-8516-70B73D039651}"/>
    <dgm:cxn modelId="{A48B3E8B-1393-49A0-93EC-CB24BB353F90}" type="presOf" srcId="{4F8DF450-540E-4170-AFD8-474A482055C6}" destId="{568EEB90-7DA5-4F5C-A27A-124A5A8B241A}" srcOrd="0" destOrd="0" presId="urn:microsoft.com/office/officeart/2005/8/layout/cycle2"/>
    <dgm:cxn modelId="{F29E4BC6-5853-45EF-893E-F950069069F5}" type="presOf" srcId="{19D411AA-D84E-4F7C-BEA3-53EF5EDF14C7}" destId="{602BD70E-7249-4F43-AF1B-1AA26C66689F}" srcOrd="1" destOrd="0" presId="urn:microsoft.com/office/officeart/2005/8/layout/cycle2"/>
    <dgm:cxn modelId="{AF927CC7-F0A2-4C6D-927B-E73441D1A2AB}" type="presOf" srcId="{5C3A9DA7-7C8B-4A80-AD49-3F0714A62FDE}" destId="{E9254E8F-59D6-4AA8-AD26-3008398E4E31}" srcOrd="0" destOrd="0" presId="urn:microsoft.com/office/officeart/2005/8/layout/cycle2"/>
    <dgm:cxn modelId="{029AF438-9172-45BF-B81D-8CD5076EE303}" type="presOf" srcId="{7FAB1176-B845-4719-B7FA-8698F6FAFAB8}" destId="{CB074CA6-D0BA-4164-A086-03BCB6653CEA}" srcOrd="0" destOrd="0" presId="urn:microsoft.com/office/officeart/2005/8/layout/cycle2"/>
    <dgm:cxn modelId="{10709262-2608-4F67-87EA-FCAF694B4D17}" srcId="{7FAB1176-B845-4719-B7FA-8698F6FAFAB8}" destId="{5C3A9DA7-7C8B-4A80-AD49-3F0714A62FDE}" srcOrd="4" destOrd="0" parTransId="{D52347D9-0B5E-4036-8635-CEBCB5C1FD4D}" sibTransId="{09832497-AAC3-4BA6-B6C7-1552F8C750A5}"/>
    <dgm:cxn modelId="{75FF3E26-C2F6-45D1-AB61-542261F04595}" type="presOf" srcId="{744F99CF-F477-41AF-B08E-E86D0E620F5E}" destId="{3E84A394-D9E7-4C99-9FF1-366890A3CC21}" srcOrd="1" destOrd="0" presId="urn:microsoft.com/office/officeart/2005/8/layout/cycle2"/>
    <dgm:cxn modelId="{71CD417E-A282-4876-92F2-1CE8CBEA74EC}" type="presOf" srcId="{2B430DFB-B1DF-453C-8516-70B73D039651}" destId="{0419A02B-8F46-4218-9B67-B388D8B81D0A}" srcOrd="1" destOrd="0" presId="urn:microsoft.com/office/officeart/2005/8/layout/cycle2"/>
    <dgm:cxn modelId="{D9E71228-7590-47F2-8626-25A3446E4F7F}" type="presParOf" srcId="{CB074CA6-D0BA-4164-A086-03BCB6653CEA}" destId="{088E6674-41F5-43F9-B777-99AC32372C20}" srcOrd="0" destOrd="0" presId="urn:microsoft.com/office/officeart/2005/8/layout/cycle2"/>
    <dgm:cxn modelId="{9BCCEECC-9019-44E6-BFD0-4E3CE9AF4054}" type="presParOf" srcId="{CB074CA6-D0BA-4164-A086-03BCB6653CEA}" destId="{D7F0F38D-5C8A-4ADF-B6EC-07E3DD8EF345}" srcOrd="1" destOrd="0" presId="urn:microsoft.com/office/officeart/2005/8/layout/cycle2"/>
    <dgm:cxn modelId="{624B8EB8-9827-4067-92BF-394D8DB5866E}" type="presParOf" srcId="{D7F0F38D-5C8A-4ADF-B6EC-07E3DD8EF345}" destId="{602BD70E-7249-4F43-AF1B-1AA26C66689F}" srcOrd="0" destOrd="0" presId="urn:microsoft.com/office/officeart/2005/8/layout/cycle2"/>
    <dgm:cxn modelId="{E3169472-D842-489A-A184-A32AA87D51EA}" type="presParOf" srcId="{CB074CA6-D0BA-4164-A086-03BCB6653CEA}" destId="{CFCF537E-68FD-4754-8F46-1738CD7EF812}" srcOrd="2" destOrd="0" presId="urn:microsoft.com/office/officeart/2005/8/layout/cycle2"/>
    <dgm:cxn modelId="{E2368691-D619-4EA9-AB52-457D971E34FB}" type="presParOf" srcId="{CB074CA6-D0BA-4164-A086-03BCB6653CEA}" destId="{D7C67905-B811-4A8B-9FFD-B8A30073EA25}" srcOrd="3" destOrd="0" presId="urn:microsoft.com/office/officeart/2005/8/layout/cycle2"/>
    <dgm:cxn modelId="{808BB2E1-3D49-47C9-8B82-7DB7EBE5C3B8}" type="presParOf" srcId="{D7C67905-B811-4A8B-9FFD-B8A30073EA25}" destId="{0419A02B-8F46-4218-9B67-B388D8B81D0A}" srcOrd="0" destOrd="0" presId="urn:microsoft.com/office/officeart/2005/8/layout/cycle2"/>
    <dgm:cxn modelId="{88BBC62B-178D-4C3E-8D9F-4E624B8979B3}" type="presParOf" srcId="{CB074CA6-D0BA-4164-A086-03BCB6653CEA}" destId="{70F54E42-2F0E-4081-B3C1-8FC503A0BCE9}" srcOrd="4" destOrd="0" presId="urn:microsoft.com/office/officeart/2005/8/layout/cycle2"/>
    <dgm:cxn modelId="{E13C83FB-83E3-42F7-B41D-1E26B37E323A}" type="presParOf" srcId="{CB074CA6-D0BA-4164-A086-03BCB6653CEA}" destId="{37EB51F1-7AA0-41DE-B56B-27562753B49C}" srcOrd="5" destOrd="0" presId="urn:microsoft.com/office/officeart/2005/8/layout/cycle2"/>
    <dgm:cxn modelId="{B4D561A4-99A7-470B-A3CB-436B11A76B28}" type="presParOf" srcId="{37EB51F1-7AA0-41DE-B56B-27562753B49C}" destId="{3E84A394-D9E7-4C99-9FF1-366890A3CC21}" srcOrd="0" destOrd="0" presId="urn:microsoft.com/office/officeart/2005/8/layout/cycle2"/>
    <dgm:cxn modelId="{A57879AE-8EFD-40DB-9E77-53E94C2404B8}" type="presParOf" srcId="{CB074CA6-D0BA-4164-A086-03BCB6653CEA}" destId="{568EEB90-7DA5-4F5C-A27A-124A5A8B241A}" srcOrd="6" destOrd="0" presId="urn:microsoft.com/office/officeart/2005/8/layout/cycle2"/>
    <dgm:cxn modelId="{4DC52A20-903E-47CF-BCDE-BCE6F194BD26}" type="presParOf" srcId="{CB074CA6-D0BA-4164-A086-03BCB6653CEA}" destId="{2D8134BB-FB97-45FE-BA0A-D3AD539C0F54}" srcOrd="7" destOrd="0" presId="urn:microsoft.com/office/officeart/2005/8/layout/cycle2"/>
    <dgm:cxn modelId="{39FC769A-FE4A-44C0-8E77-1D3625BB3731}" type="presParOf" srcId="{2D8134BB-FB97-45FE-BA0A-D3AD539C0F54}" destId="{9313932F-9661-4D74-97D3-4E0C4D65D9DF}" srcOrd="0" destOrd="0" presId="urn:microsoft.com/office/officeart/2005/8/layout/cycle2"/>
    <dgm:cxn modelId="{EC698045-EFBB-4E14-80C7-F9300FEE0896}" type="presParOf" srcId="{CB074CA6-D0BA-4164-A086-03BCB6653CEA}" destId="{E9254E8F-59D6-4AA8-AD26-3008398E4E31}" srcOrd="8" destOrd="0" presId="urn:microsoft.com/office/officeart/2005/8/layout/cycle2"/>
    <dgm:cxn modelId="{3D9E8009-B1E6-441A-BE4D-17E699D3B077}" type="presParOf" srcId="{CB074CA6-D0BA-4164-A086-03BCB6653CEA}" destId="{25A7BF78-C3C9-4274-8AA5-3B4F75924DB8}" srcOrd="9" destOrd="0" presId="urn:microsoft.com/office/officeart/2005/8/layout/cycle2"/>
    <dgm:cxn modelId="{7099A4ED-AF81-450A-A4E0-0752FBFC5699}" type="presParOf" srcId="{25A7BF78-C3C9-4274-8AA5-3B4F75924DB8}" destId="{043F6E18-ADF4-4645-9AA1-770DE751681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EE5C7F-81FA-4ACF-8A56-058EBD5BB7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F63322EC-64ED-435C-B03C-58CFCDB02210}">
      <dgm:prSet phldrT="[Text]"/>
      <dgm:spPr/>
      <dgm:t>
        <a:bodyPr/>
        <a:lstStyle/>
        <a:p>
          <a:r>
            <a:rPr lang="pl-PL" noProof="0" dirty="0" smtClean="0">
              <a:solidFill>
                <a:schemeClr val="tx1"/>
              </a:solidFill>
              <a:latin typeface="Segoe Print" pitchFamily="2" charset="0"/>
            </a:rPr>
            <a:t>Pozycjonowanie marki</a:t>
          </a:r>
          <a:endParaRPr lang="en-GB" noProof="0" dirty="0">
            <a:solidFill>
              <a:schemeClr val="tx1"/>
            </a:solidFill>
            <a:latin typeface="Segoe Print" pitchFamily="2" charset="0"/>
          </a:endParaRPr>
        </a:p>
      </dgm:t>
    </dgm:pt>
    <dgm:pt modelId="{2F92E27E-507F-4F11-87DA-655FDBFA900A}" type="parTrans" cxnId="{57A95A3F-9D80-4DB4-8B90-95BFC1674550}">
      <dgm:prSet/>
      <dgm:spPr/>
      <dgm:t>
        <a:bodyPr/>
        <a:lstStyle/>
        <a:p>
          <a:endParaRPr lang="hr-HR"/>
        </a:p>
      </dgm:t>
    </dgm:pt>
    <dgm:pt modelId="{CC7A46E6-CB9B-4453-A459-2C935FA3CBB3}" type="sibTrans" cxnId="{57A95A3F-9D80-4DB4-8B90-95BFC1674550}">
      <dgm:prSet/>
      <dgm:spPr/>
      <dgm:t>
        <a:bodyPr/>
        <a:lstStyle/>
        <a:p>
          <a:endParaRPr lang="hr-HR"/>
        </a:p>
      </dgm:t>
    </dgm:pt>
    <dgm:pt modelId="{81004204-E966-4196-B107-EFF3DF614574}">
      <dgm:prSet phldrT="[Text]" custT="1"/>
      <dgm:spPr/>
      <dgm:t>
        <a:bodyPr/>
        <a:lstStyle/>
        <a:p>
          <a:r>
            <a:rPr lang="pl-PL" sz="1800" b="1" noProof="0" dirty="0" smtClean="0">
              <a:latin typeface="Segoe Print" pitchFamily="2" charset="0"/>
            </a:rPr>
            <a:t>Rynek docelowy</a:t>
          </a:r>
          <a:endParaRPr lang="en-GB" sz="1800" b="1" noProof="0" dirty="0">
            <a:latin typeface="Segoe Print" pitchFamily="2" charset="0"/>
          </a:endParaRPr>
        </a:p>
      </dgm:t>
    </dgm:pt>
    <dgm:pt modelId="{589BBCF8-F6BC-4F5D-B3D3-AF5CC74F74D8}" type="parTrans" cxnId="{6744B20D-BE97-422A-A993-767B345F1CDA}">
      <dgm:prSet/>
      <dgm:spPr/>
      <dgm:t>
        <a:bodyPr/>
        <a:lstStyle/>
        <a:p>
          <a:endParaRPr lang="hr-HR"/>
        </a:p>
      </dgm:t>
    </dgm:pt>
    <dgm:pt modelId="{C9BF486F-4D6F-4B1E-8004-5AFDC6BFAAB3}" type="sibTrans" cxnId="{6744B20D-BE97-422A-A993-767B345F1CDA}">
      <dgm:prSet/>
      <dgm:spPr/>
      <dgm:t>
        <a:bodyPr/>
        <a:lstStyle/>
        <a:p>
          <a:endParaRPr lang="hr-HR"/>
        </a:p>
      </dgm:t>
    </dgm:pt>
    <dgm:pt modelId="{243B6F6E-7BBD-440C-BED4-A237466151B5}">
      <dgm:prSet phldrT="[Text]" custT="1"/>
      <dgm:spPr/>
      <dgm:t>
        <a:bodyPr/>
        <a:lstStyle/>
        <a:p>
          <a:r>
            <a:rPr lang="pl-PL" sz="1800" b="1" noProof="0" dirty="0" smtClean="0">
              <a:latin typeface="Segoe Print" pitchFamily="2" charset="0"/>
            </a:rPr>
            <a:t>Konkurencja marek</a:t>
          </a:r>
          <a:endParaRPr lang="en-GB" sz="1800" b="1" noProof="0" dirty="0">
            <a:latin typeface="Segoe Print" pitchFamily="2" charset="0"/>
          </a:endParaRPr>
        </a:p>
      </dgm:t>
    </dgm:pt>
    <dgm:pt modelId="{6641570B-A54E-4FFF-A7DD-3DE6797E6BF7}" type="parTrans" cxnId="{C10A9E3B-F7BD-48E3-8CA8-8C3C499151B6}">
      <dgm:prSet/>
      <dgm:spPr/>
      <dgm:t>
        <a:bodyPr/>
        <a:lstStyle/>
        <a:p>
          <a:endParaRPr lang="hr-HR"/>
        </a:p>
      </dgm:t>
    </dgm:pt>
    <dgm:pt modelId="{D7689457-06ED-41C9-91E4-F1A9617184DD}" type="sibTrans" cxnId="{C10A9E3B-F7BD-48E3-8CA8-8C3C499151B6}">
      <dgm:prSet/>
      <dgm:spPr/>
      <dgm:t>
        <a:bodyPr/>
        <a:lstStyle/>
        <a:p>
          <a:endParaRPr lang="hr-HR"/>
        </a:p>
      </dgm:t>
    </dgm:pt>
    <dgm:pt modelId="{5FEA3517-AC34-4AC1-A20F-B7D82F7B4E8B}">
      <dgm:prSet phldrT="[Text]" custT="1"/>
      <dgm:spPr/>
      <dgm:t>
        <a:bodyPr/>
        <a:lstStyle/>
        <a:p>
          <a:r>
            <a:rPr lang="pl-PL" sz="1800" b="1" noProof="0" dirty="0" smtClean="0">
              <a:latin typeface="Segoe Print" pitchFamily="2" charset="0"/>
            </a:rPr>
            <a:t>Osobowość marki</a:t>
          </a:r>
          <a:endParaRPr lang="en-GB" sz="1800" b="1" noProof="0" dirty="0">
            <a:latin typeface="Segoe Print" pitchFamily="2" charset="0"/>
          </a:endParaRPr>
        </a:p>
      </dgm:t>
    </dgm:pt>
    <dgm:pt modelId="{ED263E0C-C60D-4702-907C-4A62CBCA090E}" type="parTrans" cxnId="{CA99AFE9-420E-4CAF-95FF-128BB68C4825}">
      <dgm:prSet/>
      <dgm:spPr/>
      <dgm:t>
        <a:bodyPr/>
        <a:lstStyle/>
        <a:p>
          <a:endParaRPr lang="hr-HR"/>
        </a:p>
      </dgm:t>
    </dgm:pt>
    <dgm:pt modelId="{D74F2C7D-7D85-49EA-BC1A-92F12F1C4DFC}" type="sibTrans" cxnId="{CA99AFE9-420E-4CAF-95FF-128BB68C4825}">
      <dgm:prSet/>
      <dgm:spPr/>
      <dgm:t>
        <a:bodyPr/>
        <a:lstStyle/>
        <a:p>
          <a:endParaRPr lang="hr-HR"/>
        </a:p>
      </dgm:t>
    </dgm:pt>
    <dgm:pt modelId="{E2B81252-62FF-4F11-AE97-179FC73036CE}">
      <dgm:prSet phldrT="[Text]" custT="1"/>
      <dgm:spPr/>
      <dgm:t>
        <a:bodyPr/>
        <a:lstStyle/>
        <a:p>
          <a:r>
            <a:rPr lang="pl-PL" sz="1800" b="1" noProof="0" dirty="0" smtClean="0">
              <a:latin typeface="Segoe Print" pitchFamily="2" charset="0"/>
            </a:rPr>
            <a:t>Komunikacja marki</a:t>
          </a:r>
          <a:endParaRPr lang="hr-HR" sz="1300" dirty="0"/>
        </a:p>
      </dgm:t>
    </dgm:pt>
    <dgm:pt modelId="{8830A43A-C001-4BB0-BC77-8D74ADEDEF13}" type="parTrans" cxnId="{ABFBB23A-F484-449E-A298-3796FD144B86}">
      <dgm:prSet/>
      <dgm:spPr/>
      <dgm:t>
        <a:bodyPr/>
        <a:lstStyle/>
        <a:p>
          <a:endParaRPr lang="hr-HR"/>
        </a:p>
      </dgm:t>
    </dgm:pt>
    <dgm:pt modelId="{A7758252-7EE6-4501-AF00-A47D72FB2179}" type="sibTrans" cxnId="{ABFBB23A-F484-449E-A298-3796FD144B86}">
      <dgm:prSet/>
      <dgm:spPr/>
      <dgm:t>
        <a:bodyPr/>
        <a:lstStyle/>
        <a:p>
          <a:endParaRPr lang="hr-HR"/>
        </a:p>
      </dgm:t>
    </dgm:pt>
    <dgm:pt modelId="{5E5CF271-F2D8-4AD4-95C7-DDC7D9363E7C}" type="pres">
      <dgm:prSet presAssocID="{80EE5C7F-81FA-4ACF-8A56-058EBD5BB7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526D7A-5E59-4396-97AA-071F2E8F21F4}" type="pres">
      <dgm:prSet presAssocID="{F63322EC-64ED-435C-B03C-58CFCDB02210}" presName="root1" presStyleCnt="0"/>
      <dgm:spPr/>
    </dgm:pt>
    <dgm:pt modelId="{23766236-BB42-4FB8-BF0E-D8251AC37D8F}" type="pres">
      <dgm:prSet presAssocID="{F63322EC-64ED-435C-B03C-58CFCDB02210}" presName="LevelOneTextNode" presStyleLbl="node0" presStyleIdx="0" presStyleCnt="1" custScaleY="1178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090FC05-2E05-44F5-8C80-A9D96B443E88}" type="pres">
      <dgm:prSet presAssocID="{F63322EC-64ED-435C-B03C-58CFCDB02210}" presName="level2hierChild" presStyleCnt="0"/>
      <dgm:spPr/>
    </dgm:pt>
    <dgm:pt modelId="{D23644D7-A891-4507-93C2-4AB75AED58F6}" type="pres">
      <dgm:prSet presAssocID="{589BBCF8-F6BC-4F5D-B3D3-AF5CC74F74D8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70D6ED43-EE41-44F9-A699-1B911D70762E}" type="pres">
      <dgm:prSet presAssocID="{589BBCF8-F6BC-4F5D-B3D3-AF5CC74F74D8}" presName="connTx" presStyleLbl="parChTrans1D2" presStyleIdx="0" presStyleCnt="4"/>
      <dgm:spPr/>
      <dgm:t>
        <a:bodyPr/>
        <a:lstStyle/>
        <a:p>
          <a:endParaRPr lang="pl-PL"/>
        </a:p>
      </dgm:t>
    </dgm:pt>
    <dgm:pt modelId="{4FF9F2CE-835E-4B59-9951-9B7CB8456420}" type="pres">
      <dgm:prSet presAssocID="{81004204-E966-4196-B107-EFF3DF614574}" presName="root2" presStyleCnt="0"/>
      <dgm:spPr/>
    </dgm:pt>
    <dgm:pt modelId="{D5ED9954-54F7-4F48-BABE-A6C6F80C832D}" type="pres">
      <dgm:prSet presAssocID="{81004204-E966-4196-B107-EFF3DF614574}" presName="LevelTwoTextNode" presStyleLbl="node2" presStyleIdx="0" presStyleCnt="4" custScaleY="12842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79C6081-2C21-4AB1-97FE-A37CC770ED06}" type="pres">
      <dgm:prSet presAssocID="{81004204-E966-4196-B107-EFF3DF614574}" presName="level3hierChild" presStyleCnt="0"/>
      <dgm:spPr/>
    </dgm:pt>
    <dgm:pt modelId="{72ECC4B5-D9D2-4B83-9FB4-A159F194AA9C}" type="pres">
      <dgm:prSet presAssocID="{6641570B-A54E-4FFF-A7DD-3DE6797E6BF7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A6F6156D-25FA-48E3-9E3C-034E3FAF2C01}" type="pres">
      <dgm:prSet presAssocID="{6641570B-A54E-4FFF-A7DD-3DE6797E6BF7}" presName="connTx" presStyleLbl="parChTrans1D2" presStyleIdx="1" presStyleCnt="4"/>
      <dgm:spPr/>
      <dgm:t>
        <a:bodyPr/>
        <a:lstStyle/>
        <a:p>
          <a:endParaRPr lang="pl-PL"/>
        </a:p>
      </dgm:t>
    </dgm:pt>
    <dgm:pt modelId="{CE733D77-9106-4F90-9AA4-372C4B6291E2}" type="pres">
      <dgm:prSet presAssocID="{243B6F6E-7BBD-440C-BED4-A237466151B5}" presName="root2" presStyleCnt="0"/>
      <dgm:spPr/>
    </dgm:pt>
    <dgm:pt modelId="{CC068E9D-F5A7-407E-AEAE-78ADE4615EC4}" type="pres">
      <dgm:prSet presAssocID="{243B6F6E-7BBD-440C-BED4-A237466151B5}" presName="LevelTwoTextNode" presStyleLbl="node2" presStyleIdx="1" presStyleCnt="4" custScaleY="14295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208537E-E0E1-46A2-978B-8975ED29E090}" type="pres">
      <dgm:prSet presAssocID="{243B6F6E-7BBD-440C-BED4-A237466151B5}" presName="level3hierChild" presStyleCnt="0"/>
      <dgm:spPr/>
    </dgm:pt>
    <dgm:pt modelId="{AB788425-647C-4B89-BBEC-9C6018ED2B9D}" type="pres">
      <dgm:prSet presAssocID="{ED263E0C-C60D-4702-907C-4A62CBCA090E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1BE6A6E9-7684-4F2A-9BCD-E0BFC5796EDF}" type="pres">
      <dgm:prSet presAssocID="{ED263E0C-C60D-4702-907C-4A62CBCA090E}" presName="connTx" presStyleLbl="parChTrans1D2" presStyleIdx="2" presStyleCnt="4"/>
      <dgm:spPr/>
      <dgm:t>
        <a:bodyPr/>
        <a:lstStyle/>
        <a:p>
          <a:endParaRPr lang="pl-PL"/>
        </a:p>
      </dgm:t>
    </dgm:pt>
    <dgm:pt modelId="{8778DC47-EB10-4079-A5D8-B79B3DC9C40F}" type="pres">
      <dgm:prSet presAssocID="{5FEA3517-AC34-4AC1-A20F-B7D82F7B4E8B}" presName="root2" presStyleCnt="0"/>
      <dgm:spPr/>
    </dgm:pt>
    <dgm:pt modelId="{077BDA83-BA2D-4ED9-AD6E-4436E34B5116}" type="pres">
      <dgm:prSet presAssocID="{5FEA3517-AC34-4AC1-A20F-B7D82F7B4E8B}" presName="LevelTwoTextNode" presStyleLbl="node2" presStyleIdx="2" presStyleCnt="4" custScaleY="136560" custLinFactNeighborX="-1358" custLinFactNeighborY="-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9FBC67B-3898-4BF6-9B12-8A5615616AA8}" type="pres">
      <dgm:prSet presAssocID="{5FEA3517-AC34-4AC1-A20F-B7D82F7B4E8B}" presName="level3hierChild" presStyleCnt="0"/>
      <dgm:spPr/>
    </dgm:pt>
    <dgm:pt modelId="{7484B5A2-277B-42F6-BCDD-0B049CA376D5}" type="pres">
      <dgm:prSet presAssocID="{8830A43A-C001-4BB0-BC77-8D74ADEDEF13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83A735C2-F6B7-448F-84D1-A60F1DA70E82}" type="pres">
      <dgm:prSet presAssocID="{8830A43A-C001-4BB0-BC77-8D74ADEDEF13}" presName="connTx" presStyleLbl="parChTrans1D2" presStyleIdx="3" presStyleCnt="4"/>
      <dgm:spPr/>
      <dgm:t>
        <a:bodyPr/>
        <a:lstStyle/>
        <a:p>
          <a:endParaRPr lang="pl-PL"/>
        </a:p>
      </dgm:t>
    </dgm:pt>
    <dgm:pt modelId="{3B74B9AF-F5F9-41E4-A9F6-F148988A2FB4}" type="pres">
      <dgm:prSet presAssocID="{E2B81252-62FF-4F11-AE97-179FC73036CE}" presName="root2" presStyleCnt="0"/>
      <dgm:spPr/>
    </dgm:pt>
    <dgm:pt modelId="{CEA74A94-A5C3-4141-B7BE-CD4C320BEAC9}" type="pres">
      <dgm:prSet presAssocID="{E2B81252-62FF-4F11-AE97-179FC73036CE}" presName="LevelTwoTextNode" presStyleLbl="node2" presStyleIdx="3" presStyleCnt="4" custScaleY="13587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B4D614F-3863-4BAC-94B9-16274E0833C9}" type="pres">
      <dgm:prSet presAssocID="{E2B81252-62FF-4F11-AE97-179FC73036CE}" presName="level3hierChild" presStyleCnt="0"/>
      <dgm:spPr/>
    </dgm:pt>
  </dgm:ptLst>
  <dgm:cxnLst>
    <dgm:cxn modelId="{A03BAB35-0E36-46FA-842B-C8081B1AC284}" type="presOf" srcId="{8830A43A-C001-4BB0-BC77-8D74ADEDEF13}" destId="{83A735C2-F6B7-448F-84D1-A60F1DA70E82}" srcOrd="1" destOrd="0" presId="urn:microsoft.com/office/officeart/2008/layout/HorizontalMultiLevelHierarchy"/>
    <dgm:cxn modelId="{C10A9E3B-F7BD-48E3-8CA8-8C3C499151B6}" srcId="{F63322EC-64ED-435C-B03C-58CFCDB02210}" destId="{243B6F6E-7BBD-440C-BED4-A237466151B5}" srcOrd="1" destOrd="0" parTransId="{6641570B-A54E-4FFF-A7DD-3DE6797E6BF7}" sibTransId="{D7689457-06ED-41C9-91E4-F1A9617184DD}"/>
    <dgm:cxn modelId="{81B044D5-09AF-4E1E-A2FF-E7D042AD7E68}" type="presOf" srcId="{6641570B-A54E-4FFF-A7DD-3DE6797E6BF7}" destId="{72ECC4B5-D9D2-4B83-9FB4-A159F194AA9C}" srcOrd="0" destOrd="0" presId="urn:microsoft.com/office/officeart/2008/layout/HorizontalMultiLevelHierarchy"/>
    <dgm:cxn modelId="{6744B20D-BE97-422A-A993-767B345F1CDA}" srcId="{F63322EC-64ED-435C-B03C-58CFCDB02210}" destId="{81004204-E966-4196-B107-EFF3DF614574}" srcOrd="0" destOrd="0" parTransId="{589BBCF8-F6BC-4F5D-B3D3-AF5CC74F74D8}" sibTransId="{C9BF486F-4D6F-4B1E-8004-5AFDC6BFAAB3}"/>
    <dgm:cxn modelId="{FF698DC0-6382-4877-B02D-21711FE6DF59}" type="presOf" srcId="{81004204-E966-4196-B107-EFF3DF614574}" destId="{D5ED9954-54F7-4F48-BABE-A6C6F80C832D}" srcOrd="0" destOrd="0" presId="urn:microsoft.com/office/officeart/2008/layout/HorizontalMultiLevelHierarchy"/>
    <dgm:cxn modelId="{1D8967F9-F38F-4D30-BE46-B2D51987B6A0}" type="presOf" srcId="{80EE5C7F-81FA-4ACF-8A56-058EBD5BB7CF}" destId="{5E5CF271-F2D8-4AD4-95C7-DDC7D9363E7C}" srcOrd="0" destOrd="0" presId="urn:microsoft.com/office/officeart/2008/layout/HorizontalMultiLevelHierarchy"/>
    <dgm:cxn modelId="{BE8CDA7E-72E8-4454-8BCE-0239F05F97B1}" type="presOf" srcId="{5FEA3517-AC34-4AC1-A20F-B7D82F7B4E8B}" destId="{077BDA83-BA2D-4ED9-AD6E-4436E34B5116}" srcOrd="0" destOrd="0" presId="urn:microsoft.com/office/officeart/2008/layout/HorizontalMultiLevelHierarchy"/>
    <dgm:cxn modelId="{4CADC7F8-DFB3-4CC1-BEB9-253CC6263249}" type="presOf" srcId="{E2B81252-62FF-4F11-AE97-179FC73036CE}" destId="{CEA74A94-A5C3-4141-B7BE-CD4C320BEAC9}" srcOrd="0" destOrd="0" presId="urn:microsoft.com/office/officeart/2008/layout/HorizontalMultiLevelHierarchy"/>
    <dgm:cxn modelId="{4D56F2B1-8FCB-40E0-A7C5-BD399EE6E3E0}" type="presOf" srcId="{589BBCF8-F6BC-4F5D-B3D3-AF5CC74F74D8}" destId="{70D6ED43-EE41-44F9-A699-1B911D70762E}" srcOrd="1" destOrd="0" presId="urn:microsoft.com/office/officeart/2008/layout/HorizontalMultiLevelHierarchy"/>
    <dgm:cxn modelId="{B2B79C28-A0BD-49AB-BED5-5B59F374838A}" type="presOf" srcId="{ED263E0C-C60D-4702-907C-4A62CBCA090E}" destId="{AB788425-647C-4B89-BBEC-9C6018ED2B9D}" srcOrd="0" destOrd="0" presId="urn:microsoft.com/office/officeart/2008/layout/HorizontalMultiLevelHierarchy"/>
    <dgm:cxn modelId="{13ECEC06-EDBA-47EC-BF2B-AFA5EDFA1FD9}" type="presOf" srcId="{ED263E0C-C60D-4702-907C-4A62CBCA090E}" destId="{1BE6A6E9-7684-4F2A-9BCD-E0BFC5796EDF}" srcOrd="1" destOrd="0" presId="urn:microsoft.com/office/officeart/2008/layout/HorizontalMultiLevelHierarchy"/>
    <dgm:cxn modelId="{ABFBB23A-F484-449E-A298-3796FD144B86}" srcId="{F63322EC-64ED-435C-B03C-58CFCDB02210}" destId="{E2B81252-62FF-4F11-AE97-179FC73036CE}" srcOrd="3" destOrd="0" parTransId="{8830A43A-C001-4BB0-BC77-8D74ADEDEF13}" sibTransId="{A7758252-7EE6-4501-AF00-A47D72FB2179}"/>
    <dgm:cxn modelId="{93DAC958-2F82-452D-8ADD-C6C9D628EEFA}" type="presOf" srcId="{F63322EC-64ED-435C-B03C-58CFCDB02210}" destId="{23766236-BB42-4FB8-BF0E-D8251AC37D8F}" srcOrd="0" destOrd="0" presId="urn:microsoft.com/office/officeart/2008/layout/HorizontalMultiLevelHierarchy"/>
    <dgm:cxn modelId="{E38A710F-B3CE-46BC-BC35-83B74946AA4A}" type="presOf" srcId="{8830A43A-C001-4BB0-BC77-8D74ADEDEF13}" destId="{7484B5A2-277B-42F6-BCDD-0B049CA376D5}" srcOrd="0" destOrd="0" presId="urn:microsoft.com/office/officeart/2008/layout/HorizontalMultiLevelHierarchy"/>
    <dgm:cxn modelId="{A1F34A99-6502-43C1-9652-459D32969BAC}" type="presOf" srcId="{589BBCF8-F6BC-4F5D-B3D3-AF5CC74F74D8}" destId="{D23644D7-A891-4507-93C2-4AB75AED58F6}" srcOrd="0" destOrd="0" presId="urn:microsoft.com/office/officeart/2008/layout/HorizontalMultiLevelHierarchy"/>
    <dgm:cxn modelId="{57A95A3F-9D80-4DB4-8B90-95BFC1674550}" srcId="{80EE5C7F-81FA-4ACF-8A56-058EBD5BB7CF}" destId="{F63322EC-64ED-435C-B03C-58CFCDB02210}" srcOrd="0" destOrd="0" parTransId="{2F92E27E-507F-4F11-87DA-655FDBFA900A}" sibTransId="{CC7A46E6-CB9B-4453-A459-2C935FA3CBB3}"/>
    <dgm:cxn modelId="{A09E7F7B-2442-4367-8123-4B4EB93ABB04}" type="presOf" srcId="{6641570B-A54E-4FFF-A7DD-3DE6797E6BF7}" destId="{A6F6156D-25FA-48E3-9E3C-034E3FAF2C01}" srcOrd="1" destOrd="0" presId="urn:microsoft.com/office/officeart/2008/layout/HorizontalMultiLevelHierarchy"/>
    <dgm:cxn modelId="{CA99AFE9-420E-4CAF-95FF-128BB68C4825}" srcId="{F63322EC-64ED-435C-B03C-58CFCDB02210}" destId="{5FEA3517-AC34-4AC1-A20F-B7D82F7B4E8B}" srcOrd="2" destOrd="0" parTransId="{ED263E0C-C60D-4702-907C-4A62CBCA090E}" sibTransId="{D74F2C7D-7D85-49EA-BC1A-92F12F1C4DFC}"/>
    <dgm:cxn modelId="{1547CDA3-C42E-4672-9810-DEBE052B2461}" type="presOf" srcId="{243B6F6E-7BBD-440C-BED4-A237466151B5}" destId="{CC068E9D-F5A7-407E-AEAE-78ADE4615EC4}" srcOrd="0" destOrd="0" presId="urn:microsoft.com/office/officeart/2008/layout/HorizontalMultiLevelHierarchy"/>
    <dgm:cxn modelId="{AD510C5F-DFB6-49BE-AB10-FEB1753E26B1}" type="presParOf" srcId="{5E5CF271-F2D8-4AD4-95C7-DDC7D9363E7C}" destId="{89526D7A-5E59-4396-97AA-071F2E8F21F4}" srcOrd="0" destOrd="0" presId="urn:microsoft.com/office/officeart/2008/layout/HorizontalMultiLevelHierarchy"/>
    <dgm:cxn modelId="{F11F3B33-8317-40AD-AE06-26E0614C918C}" type="presParOf" srcId="{89526D7A-5E59-4396-97AA-071F2E8F21F4}" destId="{23766236-BB42-4FB8-BF0E-D8251AC37D8F}" srcOrd="0" destOrd="0" presId="urn:microsoft.com/office/officeart/2008/layout/HorizontalMultiLevelHierarchy"/>
    <dgm:cxn modelId="{90848596-4641-4583-8F3E-11170DA6A7CE}" type="presParOf" srcId="{89526D7A-5E59-4396-97AA-071F2E8F21F4}" destId="{6090FC05-2E05-44F5-8C80-A9D96B443E88}" srcOrd="1" destOrd="0" presId="urn:microsoft.com/office/officeart/2008/layout/HorizontalMultiLevelHierarchy"/>
    <dgm:cxn modelId="{146F60DC-EB37-47BC-921B-6245A9218E89}" type="presParOf" srcId="{6090FC05-2E05-44F5-8C80-A9D96B443E88}" destId="{D23644D7-A891-4507-93C2-4AB75AED58F6}" srcOrd="0" destOrd="0" presId="urn:microsoft.com/office/officeart/2008/layout/HorizontalMultiLevelHierarchy"/>
    <dgm:cxn modelId="{1679679C-B54A-4C96-A797-111B449F84D9}" type="presParOf" srcId="{D23644D7-A891-4507-93C2-4AB75AED58F6}" destId="{70D6ED43-EE41-44F9-A699-1B911D70762E}" srcOrd="0" destOrd="0" presId="urn:microsoft.com/office/officeart/2008/layout/HorizontalMultiLevelHierarchy"/>
    <dgm:cxn modelId="{CE1E142B-F294-4ACD-9ECE-67986271C40F}" type="presParOf" srcId="{6090FC05-2E05-44F5-8C80-A9D96B443E88}" destId="{4FF9F2CE-835E-4B59-9951-9B7CB8456420}" srcOrd="1" destOrd="0" presId="urn:microsoft.com/office/officeart/2008/layout/HorizontalMultiLevelHierarchy"/>
    <dgm:cxn modelId="{C0386E83-9B21-4856-99EF-8EF8552A0EF7}" type="presParOf" srcId="{4FF9F2CE-835E-4B59-9951-9B7CB8456420}" destId="{D5ED9954-54F7-4F48-BABE-A6C6F80C832D}" srcOrd="0" destOrd="0" presId="urn:microsoft.com/office/officeart/2008/layout/HorizontalMultiLevelHierarchy"/>
    <dgm:cxn modelId="{148DDEDF-CF2B-4C7A-A00E-58D2698ED94A}" type="presParOf" srcId="{4FF9F2CE-835E-4B59-9951-9B7CB8456420}" destId="{979C6081-2C21-4AB1-97FE-A37CC770ED06}" srcOrd="1" destOrd="0" presId="urn:microsoft.com/office/officeart/2008/layout/HorizontalMultiLevelHierarchy"/>
    <dgm:cxn modelId="{3BAB8A74-D7EF-4307-9AC5-F1FC13855EF8}" type="presParOf" srcId="{6090FC05-2E05-44F5-8C80-A9D96B443E88}" destId="{72ECC4B5-D9D2-4B83-9FB4-A159F194AA9C}" srcOrd="2" destOrd="0" presId="urn:microsoft.com/office/officeart/2008/layout/HorizontalMultiLevelHierarchy"/>
    <dgm:cxn modelId="{6AD1AF34-7493-4CDF-BDBF-3E94CEAB65D0}" type="presParOf" srcId="{72ECC4B5-D9D2-4B83-9FB4-A159F194AA9C}" destId="{A6F6156D-25FA-48E3-9E3C-034E3FAF2C01}" srcOrd="0" destOrd="0" presId="urn:microsoft.com/office/officeart/2008/layout/HorizontalMultiLevelHierarchy"/>
    <dgm:cxn modelId="{7A773906-35A2-404F-89A6-805B0BCDE09E}" type="presParOf" srcId="{6090FC05-2E05-44F5-8C80-A9D96B443E88}" destId="{CE733D77-9106-4F90-9AA4-372C4B6291E2}" srcOrd="3" destOrd="0" presId="urn:microsoft.com/office/officeart/2008/layout/HorizontalMultiLevelHierarchy"/>
    <dgm:cxn modelId="{7CDFFC43-AC96-4CD9-B0EE-4FA360DCCBB5}" type="presParOf" srcId="{CE733D77-9106-4F90-9AA4-372C4B6291E2}" destId="{CC068E9D-F5A7-407E-AEAE-78ADE4615EC4}" srcOrd="0" destOrd="0" presId="urn:microsoft.com/office/officeart/2008/layout/HorizontalMultiLevelHierarchy"/>
    <dgm:cxn modelId="{F0C983FA-D584-4361-899C-BC9D8DF45241}" type="presParOf" srcId="{CE733D77-9106-4F90-9AA4-372C4B6291E2}" destId="{3208537E-E0E1-46A2-978B-8975ED29E090}" srcOrd="1" destOrd="0" presId="urn:microsoft.com/office/officeart/2008/layout/HorizontalMultiLevelHierarchy"/>
    <dgm:cxn modelId="{48ACC301-01AB-40F6-9820-FF44F37A019D}" type="presParOf" srcId="{6090FC05-2E05-44F5-8C80-A9D96B443E88}" destId="{AB788425-647C-4B89-BBEC-9C6018ED2B9D}" srcOrd="4" destOrd="0" presId="urn:microsoft.com/office/officeart/2008/layout/HorizontalMultiLevelHierarchy"/>
    <dgm:cxn modelId="{7116BFD7-2754-4097-96E2-0BFF595E48D2}" type="presParOf" srcId="{AB788425-647C-4B89-BBEC-9C6018ED2B9D}" destId="{1BE6A6E9-7684-4F2A-9BCD-E0BFC5796EDF}" srcOrd="0" destOrd="0" presId="urn:microsoft.com/office/officeart/2008/layout/HorizontalMultiLevelHierarchy"/>
    <dgm:cxn modelId="{E8B540B0-FA32-4F9B-87CC-BAD687CF2C91}" type="presParOf" srcId="{6090FC05-2E05-44F5-8C80-A9D96B443E88}" destId="{8778DC47-EB10-4079-A5D8-B79B3DC9C40F}" srcOrd="5" destOrd="0" presId="urn:microsoft.com/office/officeart/2008/layout/HorizontalMultiLevelHierarchy"/>
    <dgm:cxn modelId="{B4D50D7B-EF2A-4C66-B43C-EC0C90639D17}" type="presParOf" srcId="{8778DC47-EB10-4079-A5D8-B79B3DC9C40F}" destId="{077BDA83-BA2D-4ED9-AD6E-4436E34B5116}" srcOrd="0" destOrd="0" presId="urn:microsoft.com/office/officeart/2008/layout/HorizontalMultiLevelHierarchy"/>
    <dgm:cxn modelId="{925551DB-C12C-41F5-80A6-B95220B882A2}" type="presParOf" srcId="{8778DC47-EB10-4079-A5D8-B79B3DC9C40F}" destId="{D9FBC67B-3898-4BF6-9B12-8A5615616AA8}" srcOrd="1" destOrd="0" presId="urn:microsoft.com/office/officeart/2008/layout/HorizontalMultiLevelHierarchy"/>
    <dgm:cxn modelId="{1F03BA42-BF55-4966-BF5D-D36D3ED7DA0E}" type="presParOf" srcId="{6090FC05-2E05-44F5-8C80-A9D96B443E88}" destId="{7484B5A2-277B-42F6-BCDD-0B049CA376D5}" srcOrd="6" destOrd="0" presId="urn:microsoft.com/office/officeart/2008/layout/HorizontalMultiLevelHierarchy"/>
    <dgm:cxn modelId="{77D7DC54-1027-4D60-B0A9-E90A7B3CBFD7}" type="presParOf" srcId="{7484B5A2-277B-42F6-BCDD-0B049CA376D5}" destId="{83A735C2-F6B7-448F-84D1-A60F1DA70E82}" srcOrd="0" destOrd="0" presId="urn:microsoft.com/office/officeart/2008/layout/HorizontalMultiLevelHierarchy"/>
    <dgm:cxn modelId="{A6D35915-6A43-4749-8B65-CF56189F111D}" type="presParOf" srcId="{6090FC05-2E05-44F5-8C80-A9D96B443E88}" destId="{3B74B9AF-F5F9-41E4-A9F6-F148988A2FB4}" srcOrd="7" destOrd="0" presId="urn:microsoft.com/office/officeart/2008/layout/HorizontalMultiLevelHierarchy"/>
    <dgm:cxn modelId="{A3AA3E84-4C93-45E9-BE50-7CBDA02CFA95}" type="presParOf" srcId="{3B74B9AF-F5F9-41E4-A9F6-F148988A2FB4}" destId="{CEA74A94-A5C3-4141-B7BE-CD4C320BEAC9}" srcOrd="0" destOrd="0" presId="urn:microsoft.com/office/officeart/2008/layout/HorizontalMultiLevelHierarchy"/>
    <dgm:cxn modelId="{8ACC3E2A-3CEF-419E-AB27-D3C8566C86EA}" type="presParOf" srcId="{3B74B9AF-F5F9-41E4-A9F6-F148988A2FB4}" destId="{9B4D614F-3863-4BAC-94B9-16274E0833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63C117-2013-48B4-8A00-95852B46C9B2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2B701A1E-AC2E-4CF7-9267-B35FB50720B2}">
      <dgm:prSet/>
      <dgm:spPr/>
      <dgm:t>
        <a:bodyPr/>
        <a:lstStyle/>
        <a:p>
          <a:pPr rtl="0"/>
          <a:r>
            <a:rPr lang="pl-PL" noProof="0" dirty="0" smtClean="0">
              <a:latin typeface="Segoe Print" panose="02000600000000000000" pitchFamily="2" charset="0"/>
            </a:rPr>
            <a:t>Tożsamość marki</a:t>
          </a:r>
          <a:endParaRPr lang="en-GB" noProof="0" dirty="0">
            <a:latin typeface="Segoe Print" panose="02000600000000000000" pitchFamily="2" charset="0"/>
          </a:endParaRPr>
        </a:p>
      </dgm:t>
    </dgm:pt>
    <dgm:pt modelId="{901CB1FF-41D3-4C68-AE20-33C4A37D232D}" type="parTrans" cxnId="{4170C49F-B2ED-4732-87EF-E7FFC8A86643}">
      <dgm:prSet/>
      <dgm:spPr/>
      <dgm:t>
        <a:bodyPr/>
        <a:lstStyle/>
        <a:p>
          <a:endParaRPr lang="hr-HR"/>
        </a:p>
      </dgm:t>
    </dgm:pt>
    <dgm:pt modelId="{6F7608E4-64B4-4A05-AF2E-B9F7B567AE04}" type="sibTrans" cxnId="{4170C49F-B2ED-4732-87EF-E7FFC8A86643}">
      <dgm:prSet/>
      <dgm:spPr/>
      <dgm:t>
        <a:bodyPr/>
        <a:lstStyle/>
        <a:p>
          <a:endParaRPr lang="hr-HR"/>
        </a:p>
      </dgm:t>
    </dgm:pt>
    <dgm:pt modelId="{AFE3ECE5-8456-4567-84DE-57F0B15DA7FA}" type="pres">
      <dgm:prSet presAssocID="{B263C117-2013-48B4-8A00-95852B46C9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130E574-7563-4CB2-93B0-0CBB62DCCC45}" type="pres">
      <dgm:prSet presAssocID="{2B701A1E-AC2E-4CF7-9267-B35FB50720B2}" presName="parentText" presStyleLbl="node1" presStyleIdx="0" presStyleCnt="1" custScaleX="99420" custScaleY="1004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70C49F-B2ED-4732-87EF-E7FFC8A86643}" srcId="{B263C117-2013-48B4-8A00-95852B46C9B2}" destId="{2B701A1E-AC2E-4CF7-9267-B35FB50720B2}" srcOrd="0" destOrd="0" parTransId="{901CB1FF-41D3-4C68-AE20-33C4A37D232D}" sibTransId="{6F7608E4-64B4-4A05-AF2E-B9F7B567AE04}"/>
    <dgm:cxn modelId="{A3BC86C0-D516-4D1C-B9D5-BE74740C30E3}" type="presOf" srcId="{B263C117-2013-48B4-8A00-95852B46C9B2}" destId="{AFE3ECE5-8456-4567-84DE-57F0B15DA7FA}" srcOrd="0" destOrd="0" presId="urn:microsoft.com/office/officeart/2005/8/layout/vList2"/>
    <dgm:cxn modelId="{600C461C-C1C7-4527-BFCE-3477C217CB90}" type="presOf" srcId="{2B701A1E-AC2E-4CF7-9267-B35FB50720B2}" destId="{9130E574-7563-4CB2-93B0-0CBB62DCCC45}" srcOrd="0" destOrd="0" presId="urn:microsoft.com/office/officeart/2005/8/layout/vList2"/>
    <dgm:cxn modelId="{0C5E58EF-6838-4E70-B169-EA3BC6386019}" type="presParOf" srcId="{AFE3ECE5-8456-4567-84DE-57F0B15DA7FA}" destId="{9130E574-7563-4CB2-93B0-0CBB62DCCC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73341-D23F-4548-96CA-57C97BF5E801}">
      <dsp:nvSpPr>
        <dsp:cNvPr id="0" name=""/>
        <dsp:cNvSpPr/>
      </dsp:nvSpPr>
      <dsp:spPr>
        <a:xfrm>
          <a:off x="1062417" y="34965"/>
          <a:ext cx="815477" cy="815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solidFill>
                <a:schemeClr val="tx1"/>
              </a:solidFill>
              <a:latin typeface="Segoe Print" pitchFamily="2" charset="0"/>
            </a:rPr>
            <a:t>Brand name</a:t>
          </a:r>
        </a:p>
      </dsp:txBody>
      <dsp:txXfrm>
        <a:off x="1181841" y="154389"/>
        <a:ext cx="576629" cy="576629"/>
      </dsp:txXfrm>
    </dsp:sp>
    <dsp:sp modelId="{F54921E3-AA4B-4F70-BD0B-ED2845390802}">
      <dsp:nvSpPr>
        <dsp:cNvPr id="0" name=""/>
        <dsp:cNvSpPr/>
      </dsp:nvSpPr>
      <dsp:spPr>
        <a:xfrm rot="1800000">
          <a:off x="1886991" y="608644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1891369" y="647349"/>
        <a:ext cx="152504" cy="165133"/>
      </dsp:txXfrm>
    </dsp:sp>
    <dsp:sp modelId="{36DE1611-6F80-481C-96A3-274FA14DE9F2}">
      <dsp:nvSpPr>
        <dsp:cNvPr id="0" name=""/>
        <dsp:cNvSpPr/>
      </dsp:nvSpPr>
      <dsp:spPr>
        <a:xfrm>
          <a:off x="2124632" y="648235"/>
          <a:ext cx="815477" cy="815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solidFill>
                <a:schemeClr val="tx1"/>
              </a:solidFill>
              <a:latin typeface="Segoe Print" pitchFamily="2" charset="0"/>
            </a:rPr>
            <a:t>Logos</a:t>
          </a:r>
        </a:p>
      </dsp:txBody>
      <dsp:txXfrm>
        <a:off x="2244056" y="767659"/>
        <a:ext cx="576629" cy="576629"/>
      </dsp:txXfrm>
    </dsp:sp>
    <dsp:sp modelId="{0C670F1B-4405-4A12-9F8A-01B5227B1E60}">
      <dsp:nvSpPr>
        <dsp:cNvPr id="0" name=""/>
        <dsp:cNvSpPr/>
      </dsp:nvSpPr>
      <dsp:spPr>
        <a:xfrm rot="5399441">
          <a:off x="2419249" y="1533318"/>
          <a:ext cx="226444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2453210" y="1554397"/>
        <a:ext cx="158511" cy="165133"/>
      </dsp:txXfrm>
    </dsp:sp>
    <dsp:sp modelId="{72C49967-1FDF-4C14-9F47-FC1AE3C0EFE2}">
      <dsp:nvSpPr>
        <dsp:cNvPr id="0" name=""/>
        <dsp:cNvSpPr/>
      </dsp:nvSpPr>
      <dsp:spPr>
        <a:xfrm>
          <a:off x="2124834" y="1890965"/>
          <a:ext cx="815477" cy="8154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solidFill>
                <a:schemeClr val="tx1"/>
              </a:solidFill>
              <a:latin typeface="Segoe Print" pitchFamily="2" charset="0"/>
            </a:rPr>
            <a:t>Symbols</a:t>
          </a:r>
        </a:p>
      </dsp:txBody>
      <dsp:txXfrm>
        <a:off x="2244258" y="2010389"/>
        <a:ext cx="576629" cy="576629"/>
      </dsp:txXfrm>
    </dsp:sp>
    <dsp:sp modelId="{1E040E2F-70C2-4539-A3C0-E7AFB7D96170}">
      <dsp:nvSpPr>
        <dsp:cNvPr id="0" name=""/>
        <dsp:cNvSpPr/>
      </dsp:nvSpPr>
      <dsp:spPr>
        <a:xfrm rot="9039836">
          <a:off x="1899782" y="2456669"/>
          <a:ext cx="213709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 rot="10800000">
        <a:off x="1959784" y="2496009"/>
        <a:ext cx="149596" cy="165133"/>
      </dsp:txXfrm>
    </dsp:sp>
    <dsp:sp modelId="{910FEF35-6ED7-42AD-94C5-2B3C2CD88C26}">
      <dsp:nvSpPr>
        <dsp:cNvPr id="0" name=""/>
        <dsp:cNvSpPr/>
      </dsp:nvSpPr>
      <dsp:spPr>
        <a:xfrm>
          <a:off x="1062417" y="2488046"/>
          <a:ext cx="815477" cy="8154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solidFill>
                <a:schemeClr val="tx1"/>
              </a:solidFill>
              <a:latin typeface="Segoe Print" pitchFamily="2" charset="0"/>
            </a:rPr>
            <a:t>Characters</a:t>
          </a:r>
        </a:p>
      </dsp:txBody>
      <dsp:txXfrm>
        <a:off x="1181841" y="2607470"/>
        <a:ext cx="576629" cy="576629"/>
      </dsp:txXfrm>
    </dsp:sp>
    <dsp:sp modelId="{EFCE8FF0-5333-4E38-B55B-C310F64C6B4F}">
      <dsp:nvSpPr>
        <dsp:cNvPr id="0" name=""/>
        <dsp:cNvSpPr/>
      </dsp:nvSpPr>
      <dsp:spPr>
        <a:xfrm rot="12600000">
          <a:off x="835456" y="2454621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 rot="10800000">
        <a:off x="896437" y="2526006"/>
        <a:ext cx="152504" cy="165133"/>
      </dsp:txXfrm>
    </dsp:sp>
    <dsp:sp modelId="{177D7335-F82D-452A-83DF-4A5CF2665DEF}">
      <dsp:nvSpPr>
        <dsp:cNvPr id="0" name=""/>
        <dsp:cNvSpPr/>
      </dsp:nvSpPr>
      <dsp:spPr>
        <a:xfrm>
          <a:off x="202" y="1874776"/>
          <a:ext cx="815477" cy="8154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solidFill>
                <a:schemeClr val="tx1"/>
              </a:solidFill>
              <a:latin typeface="Segoe Print" pitchFamily="2" charset="0"/>
            </a:rPr>
            <a:t>Slogans</a:t>
          </a:r>
        </a:p>
      </dsp:txBody>
      <dsp:txXfrm>
        <a:off x="119626" y="1994200"/>
        <a:ext cx="576629" cy="576629"/>
      </dsp:txXfrm>
    </dsp:sp>
    <dsp:sp modelId="{C2E00E02-D7A5-406E-8D6D-1E3FDC0E6FC5}">
      <dsp:nvSpPr>
        <dsp:cNvPr id="0" name=""/>
        <dsp:cNvSpPr/>
      </dsp:nvSpPr>
      <dsp:spPr>
        <a:xfrm rot="16200000">
          <a:off x="299009" y="1537798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331689" y="1625523"/>
        <a:ext cx="152504" cy="165133"/>
      </dsp:txXfrm>
    </dsp:sp>
    <dsp:sp modelId="{8A67ED8D-0613-43DB-8B3B-8955E8A4B6FD}">
      <dsp:nvSpPr>
        <dsp:cNvPr id="0" name=""/>
        <dsp:cNvSpPr/>
      </dsp:nvSpPr>
      <dsp:spPr>
        <a:xfrm>
          <a:off x="202" y="648235"/>
          <a:ext cx="815477" cy="815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solidFill>
                <a:schemeClr val="tx1"/>
              </a:solidFill>
              <a:latin typeface="Segoe Print" pitchFamily="2" charset="0"/>
            </a:rPr>
            <a:t>URLs</a:t>
          </a:r>
        </a:p>
      </dsp:txBody>
      <dsp:txXfrm>
        <a:off x="119626" y="767659"/>
        <a:ext cx="576629" cy="576629"/>
      </dsp:txXfrm>
    </dsp:sp>
    <dsp:sp modelId="{E193DF4D-5680-4639-896C-90218E1C8A76}">
      <dsp:nvSpPr>
        <dsp:cNvPr id="0" name=""/>
        <dsp:cNvSpPr/>
      </dsp:nvSpPr>
      <dsp:spPr>
        <a:xfrm rot="19800000">
          <a:off x="824776" y="614810"/>
          <a:ext cx="217863" cy="27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829154" y="686195"/>
        <a:ext cx="152504" cy="165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ADA00-67EB-40BC-BBE9-162E64595265}">
      <dsp:nvSpPr>
        <dsp:cNvPr id="0" name=""/>
        <dsp:cNvSpPr/>
      </dsp:nvSpPr>
      <dsp:spPr>
        <a:xfrm>
          <a:off x="0" y="233885"/>
          <a:ext cx="8211845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330" tIns="249936" rIns="637330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Zapadająca w pamięć i unikalny zestaw skojarzeń z marką. Jego dwie główne cechy to: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err="1" smtClean="0">
              <a:latin typeface="Segoe Print" panose="02000600000000000000" pitchFamily="2" charset="0"/>
            </a:rPr>
            <a:t>Aspira</a:t>
          </a:r>
          <a:r>
            <a:rPr lang="pl-PL" sz="1200" kern="1200" noProof="0" dirty="0" err="1" smtClean="0">
              <a:latin typeface="Segoe Print" panose="02000600000000000000" pitchFamily="2" charset="0"/>
            </a:rPr>
            <a:t>cja</a:t>
          </a:r>
          <a:r>
            <a:rPr lang="en-GB" sz="1200" kern="1200" noProof="0" dirty="0" smtClean="0">
              <a:latin typeface="Segoe Print" panose="02000600000000000000" pitchFamily="2" charset="0"/>
            </a:rPr>
            <a:t>; 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Trwałość</a:t>
          </a:r>
          <a:r>
            <a:rPr lang="en-GB" sz="1200" kern="1200" noProof="0" dirty="0" smtClean="0">
              <a:latin typeface="Segoe Print" panose="02000600000000000000" pitchFamily="2" charset="0"/>
            </a:rPr>
            <a:t>.</a:t>
          </a:r>
          <a:endParaRPr lang="en-GB" sz="1200" kern="1200" noProof="0" dirty="0">
            <a:latin typeface="Segoe Print" panose="02000600000000000000" pitchFamily="2" charset="0"/>
          </a:endParaRPr>
        </a:p>
      </dsp:txBody>
      <dsp:txXfrm>
        <a:off x="0" y="233885"/>
        <a:ext cx="8211845" cy="1152900"/>
      </dsp:txXfrm>
    </dsp:sp>
    <dsp:sp modelId="{A111927A-4EB8-4FF7-B31E-EA16696761B3}">
      <dsp:nvSpPr>
        <dsp:cNvPr id="0" name=""/>
        <dsp:cNvSpPr/>
      </dsp:nvSpPr>
      <dsp:spPr>
        <a:xfrm>
          <a:off x="410592" y="56765"/>
          <a:ext cx="5748291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72" tIns="0" rIns="21727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Segoe Print" panose="02000600000000000000" pitchFamily="2" charset="0"/>
            </a:rPr>
            <a:t>Tożsamość marki</a:t>
          </a:r>
          <a:endParaRPr lang="hr-HR" sz="1200" kern="1200" dirty="0">
            <a:latin typeface="Segoe Print" panose="02000600000000000000" pitchFamily="2" charset="0"/>
          </a:endParaRPr>
        </a:p>
      </dsp:txBody>
      <dsp:txXfrm>
        <a:off x="427885" y="74058"/>
        <a:ext cx="5713705" cy="319654"/>
      </dsp:txXfrm>
    </dsp:sp>
    <dsp:sp modelId="{0E87E505-4F7D-4911-B658-930669EF7291}">
      <dsp:nvSpPr>
        <dsp:cNvPr id="0" name=""/>
        <dsp:cNvSpPr/>
      </dsp:nvSpPr>
      <dsp:spPr>
        <a:xfrm>
          <a:off x="0" y="1628705"/>
          <a:ext cx="8211845" cy="27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330" tIns="249936" rIns="637330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i="1" u="sng" kern="1200" noProof="0" dirty="0" smtClean="0">
              <a:latin typeface="Segoe Print" panose="02000600000000000000" pitchFamily="2" charset="0"/>
            </a:rPr>
            <a:t>Tożsamość podstawową</a:t>
          </a:r>
          <a:endParaRPr lang="en-GB" sz="1200" b="1" i="1" u="sng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centralna, ponadczasowa „esencja” marki, jej „dusza”</a:t>
          </a:r>
          <a:r>
            <a:rPr lang="hr-HR" sz="1200" kern="1200" noProof="0" dirty="0" smtClean="0">
              <a:latin typeface="Segoe Print" panose="02000600000000000000" pitchFamily="2" charset="0"/>
            </a:rPr>
            <a:t>;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pozostaje niezmiennie, ponieważ marka przenosi się na nowe rynki i nowe produkty;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koncentruje się na atrybutach produktu, usłudze, profilu użytkownika, atmosferze sklepu i wydajności produktu;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i="1" u="sng" kern="1200" noProof="0" dirty="0" smtClean="0">
              <a:latin typeface="Segoe Print" panose="02000600000000000000" pitchFamily="2" charset="0"/>
            </a:rPr>
            <a:t>Tożsamość rozszerzoną</a:t>
          </a:r>
          <a:endParaRPr lang="en-GB" sz="1200" b="1" i="1" u="sng" kern="1200" noProof="0" dirty="0">
            <a:latin typeface="Segoe Print" panose="02000600000000000000" pitchFamily="2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i="0" u="none" kern="1200" noProof="0" dirty="0" smtClean="0">
              <a:latin typeface="Segoe Print" panose="02000600000000000000" pitchFamily="2" charset="0"/>
            </a:rPr>
            <a:t>elementy marki otaczające podstawową tożsamość, nadające jej bogactwo i teksturę;</a:t>
          </a:r>
          <a:endParaRPr lang="en-GB" sz="1200" b="0" i="0" u="none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i="0" u="none" kern="1200" noProof="0" dirty="0" smtClean="0">
              <a:latin typeface="Segoe Print" panose="02000600000000000000" pitchFamily="2" charset="0"/>
            </a:rPr>
            <a:t>Koncentruje się na osobowości marki, silnym skojarzeniu symboli i osobowości marki (jej indywidualności).</a:t>
          </a:r>
          <a:endParaRPr lang="en-GB" sz="1200" b="0" i="0" u="none" kern="1200" noProof="0" dirty="0">
            <a:latin typeface="Segoe Print" panose="02000600000000000000" pitchFamily="2" charset="0"/>
          </a:endParaRPr>
        </a:p>
      </dsp:txBody>
      <dsp:txXfrm>
        <a:off x="0" y="1628705"/>
        <a:ext cx="8211845" cy="2797200"/>
      </dsp:txXfrm>
    </dsp:sp>
    <dsp:sp modelId="{3E34E341-3F26-45B0-A48D-A9A2F3428CAD}">
      <dsp:nvSpPr>
        <dsp:cNvPr id="0" name=""/>
        <dsp:cNvSpPr/>
      </dsp:nvSpPr>
      <dsp:spPr>
        <a:xfrm>
          <a:off x="410592" y="1451585"/>
          <a:ext cx="5748291" cy="3542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72" tIns="0" rIns="217272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 err="1" smtClean="0">
              <a:latin typeface="Segoe Print" panose="02000600000000000000" pitchFamily="2" charset="0"/>
            </a:rPr>
            <a:t>Tożsamośc</a:t>
          </a:r>
          <a:r>
            <a:rPr lang="pl-PL" sz="1200" kern="1200" noProof="0" dirty="0" smtClean="0">
              <a:latin typeface="Segoe Print" panose="02000600000000000000" pitchFamily="2" charset="0"/>
            </a:rPr>
            <a:t> marki obejmuje </a:t>
          </a:r>
          <a:r>
            <a:rPr lang="en-GB" sz="1200" kern="1200" noProof="0" dirty="0" smtClean="0">
              <a:latin typeface="Segoe Print" panose="02000600000000000000" pitchFamily="2" charset="0"/>
            </a:rPr>
            <a:t>(</a:t>
          </a:r>
          <a:r>
            <a:rPr lang="en-GB" sz="1200" kern="1200" noProof="0" dirty="0" err="1" smtClean="0">
              <a:latin typeface="Segoe Print" panose="02000600000000000000" pitchFamily="2" charset="0"/>
            </a:rPr>
            <a:t>Ghodeswar</a:t>
          </a:r>
          <a:r>
            <a:rPr lang="en-GB" sz="1200" kern="1200" noProof="0" dirty="0">
              <a:latin typeface="Segoe Print" panose="02000600000000000000" pitchFamily="2" charset="0"/>
            </a:rPr>
            <a:t>, 2008; Aaker, 1996):</a:t>
          </a:r>
        </a:p>
      </dsp:txBody>
      <dsp:txXfrm>
        <a:off x="427885" y="1468878"/>
        <a:ext cx="5713705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B87EB-A886-4351-B502-97D0B057B0F9}">
      <dsp:nvSpPr>
        <dsp:cNvPr id="0" name=""/>
        <dsp:cNvSpPr/>
      </dsp:nvSpPr>
      <dsp:spPr>
        <a:xfrm>
          <a:off x="0" y="13748"/>
          <a:ext cx="6587231" cy="93015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noProof="0" smtClean="0">
              <a:latin typeface="Segoe Print" panose="02000600000000000000" pitchFamily="2" charset="0"/>
            </a:rPr>
            <a:t>Tożsamość marki</a:t>
          </a:r>
          <a:endParaRPr lang="en-GB" sz="3000" kern="1200" noProof="0" dirty="0">
            <a:latin typeface="Segoe Print" panose="02000600000000000000" pitchFamily="2" charset="0"/>
          </a:endParaRPr>
        </a:p>
      </dsp:txBody>
      <dsp:txXfrm>
        <a:off x="45406" y="59154"/>
        <a:ext cx="6496419" cy="8393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5245-34D4-4CC7-A1D2-0FF43C2C523A}">
      <dsp:nvSpPr>
        <dsp:cNvPr id="0" name=""/>
        <dsp:cNvSpPr/>
      </dsp:nvSpPr>
      <dsp:spPr>
        <a:xfrm>
          <a:off x="0" y="6040"/>
          <a:ext cx="2464041" cy="49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noProof="0" dirty="0" smtClean="0">
              <a:latin typeface="Segoe Print" panose="02000600000000000000" pitchFamily="2" charset="0"/>
            </a:rPr>
            <a:t>Tożsamość marki</a:t>
          </a:r>
          <a:endParaRPr lang="en-GB" sz="1600" kern="1200" noProof="0" dirty="0">
            <a:latin typeface="Segoe Print" panose="02000600000000000000" pitchFamily="2" charset="0"/>
          </a:endParaRPr>
        </a:p>
      </dsp:txBody>
      <dsp:txXfrm>
        <a:off x="24217" y="30257"/>
        <a:ext cx="2415607" cy="4476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6503-02A5-421F-BF0B-FFFB5BD07F3D}">
      <dsp:nvSpPr>
        <dsp:cNvPr id="0" name=""/>
        <dsp:cNvSpPr/>
      </dsp:nvSpPr>
      <dsp:spPr>
        <a:xfrm>
          <a:off x="0" y="213386"/>
          <a:ext cx="3037795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67" tIns="270764" rIns="235767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noProof="0" dirty="0">
              <a:latin typeface="Segoe Print" panose="02000600000000000000" pitchFamily="2" charset="0"/>
            </a:rPr>
            <a:t>Aaker, D. A. (1996). Building Strong Brands, The Free Press. New York, </a:t>
          </a:r>
          <a:r>
            <a:rPr lang="pl-PL" sz="1300" kern="1200" noProof="0" dirty="0" smtClean="0">
              <a:latin typeface="Segoe Print" panose="02000600000000000000" pitchFamily="2" charset="0"/>
            </a:rPr>
            <a:t>s</a:t>
          </a:r>
          <a:r>
            <a:rPr lang="en-GB" sz="1300" kern="1200" noProof="0" dirty="0" smtClean="0">
              <a:latin typeface="Segoe Print" panose="02000600000000000000" pitchFamily="2" charset="0"/>
            </a:rPr>
            <a:t>. </a:t>
          </a:r>
          <a:r>
            <a:rPr lang="en-GB" sz="1300" kern="1200" noProof="0" dirty="0">
              <a:latin typeface="Segoe Print" panose="02000600000000000000" pitchFamily="2" charset="0"/>
            </a:rPr>
            <a:t>79</a:t>
          </a:r>
        </a:p>
      </dsp:txBody>
      <dsp:txXfrm>
        <a:off x="0" y="213386"/>
        <a:ext cx="3037795" cy="1167075"/>
      </dsp:txXfrm>
    </dsp:sp>
    <dsp:sp modelId="{167E7E3E-98AE-4DB2-9CC8-39B4A30F31A6}">
      <dsp:nvSpPr>
        <dsp:cNvPr id="0" name=""/>
        <dsp:cNvSpPr/>
      </dsp:nvSpPr>
      <dsp:spPr>
        <a:xfrm>
          <a:off x="151889" y="21506"/>
          <a:ext cx="21264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75" tIns="0" rIns="8037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noProof="0" dirty="0" smtClean="0">
              <a:latin typeface="Segoe Print" panose="02000600000000000000" pitchFamily="2" charset="0"/>
            </a:rPr>
            <a:t>Źródło</a:t>
          </a:r>
          <a:r>
            <a:rPr lang="en-GB" sz="1300" kern="1200" noProof="0" dirty="0" smtClean="0"/>
            <a:t>:</a:t>
          </a:r>
          <a:endParaRPr lang="en-GB" sz="1300" kern="1200" noProof="0" dirty="0"/>
        </a:p>
      </dsp:txBody>
      <dsp:txXfrm>
        <a:off x="170623" y="40240"/>
        <a:ext cx="2088989" cy="3462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85E2-966D-475D-857C-0169CB68F514}">
      <dsp:nvSpPr>
        <dsp:cNvPr id="0" name=""/>
        <dsp:cNvSpPr/>
      </dsp:nvSpPr>
      <dsp:spPr>
        <a:xfrm>
          <a:off x="0" y="11676"/>
          <a:ext cx="7267135" cy="1302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noProof="0" dirty="0" smtClean="0">
              <a:latin typeface="Segoe Print" panose="02000600000000000000" pitchFamily="2" charset="0"/>
            </a:rPr>
            <a:t>Tożsamość marki</a:t>
          </a:r>
          <a:endParaRPr lang="en-GB" sz="4200" kern="1200" noProof="0" dirty="0">
            <a:latin typeface="Segoe Print" panose="02000600000000000000" pitchFamily="2" charset="0"/>
          </a:endParaRPr>
        </a:p>
      </dsp:txBody>
      <dsp:txXfrm>
        <a:off x="63569" y="75245"/>
        <a:ext cx="7139997" cy="11750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FF17A-8450-4803-9535-A15DA57F69DA}">
      <dsp:nvSpPr>
        <dsp:cNvPr id="0" name=""/>
        <dsp:cNvSpPr/>
      </dsp:nvSpPr>
      <dsp:spPr>
        <a:xfrm>
          <a:off x="0" y="0"/>
          <a:ext cx="7048870" cy="128781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noProof="0" dirty="0" smtClean="0">
              <a:latin typeface="Segoe Print" panose="02000600000000000000" pitchFamily="2" charset="0"/>
            </a:rPr>
            <a:t>Jak być skutecznym?</a:t>
          </a:r>
          <a:endParaRPr lang="en-GB" sz="4300" kern="1200" noProof="0" dirty="0">
            <a:latin typeface="Segoe Print" panose="02000600000000000000" pitchFamily="2" charset="0"/>
          </a:endParaRPr>
        </a:p>
      </dsp:txBody>
      <dsp:txXfrm>
        <a:off x="0" y="0"/>
        <a:ext cx="7048870" cy="1287810"/>
      </dsp:txXfrm>
    </dsp:sp>
    <dsp:sp modelId="{67941C89-C3B9-4859-9C45-33A2907F93EA}">
      <dsp:nvSpPr>
        <dsp:cNvPr id="0" name=""/>
        <dsp:cNvSpPr/>
      </dsp:nvSpPr>
      <dsp:spPr>
        <a:xfrm>
          <a:off x="0" y="1302259"/>
          <a:ext cx="7048870" cy="3009892"/>
        </a:xfrm>
        <a:prstGeom prst="rect">
          <a:avLst/>
        </a:prstGeom>
        <a:solidFill>
          <a:srgbClr val="C0CC28">
            <a:alpha val="29000"/>
          </a:srgb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800" kern="1200" dirty="0" smtClean="0">
              <a:latin typeface="Segoe Print" panose="02000600000000000000" pitchFamily="2" charset="0"/>
            </a:rPr>
            <a:t> Dowiedz się, co reprezentuje marka i skutecznie wyrażaj tę tożsamość </a:t>
          </a:r>
          <a:r>
            <a:rPr lang="hr-HR" sz="1800" kern="1200" dirty="0" smtClean="0">
              <a:latin typeface="Segoe Print" panose="02000600000000000000" pitchFamily="2" charset="0"/>
              <a:cs typeface="Calibri"/>
            </a:rPr>
            <a:t>→ </a:t>
          </a:r>
          <a:r>
            <a:rPr lang="en-GB" sz="1800" kern="1200" dirty="0" smtClean="0">
              <a:latin typeface="Segoe Print" panose="02000600000000000000" pitchFamily="2" charset="0"/>
            </a:rPr>
            <a:t>r</a:t>
          </a:r>
          <a:r>
            <a:rPr lang="pl-PL" sz="1800" kern="1200" dirty="0" err="1" smtClean="0">
              <a:latin typeface="Segoe Print" panose="02000600000000000000" pitchFamily="2" charset="0"/>
            </a:rPr>
            <a:t>eprezentuj</a:t>
          </a:r>
          <a:r>
            <a:rPr lang="pl-PL" sz="1800" kern="1200" dirty="0" smtClean="0">
              <a:latin typeface="Segoe Print" panose="02000600000000000000" pitchFamily="2" charset="0"/>
            </a:rPr>
            <a:t> to, co organizacja może </a:t>
          </a:r>
          <a:br>
            <a:rPr lang="pl-PL" sz="1800" kern="1200" dirty="0" smtClean="0">
              <a:latin typeface="Segoe Print" panose="02000600000000000000" pitchFamily="2" charset="0"/>
            </a:rPr>
          </a:br>
          <a:r>
            <a:rPr lang="pl-PL" sz="1800" kern="1200" dirty="0" smtClean="0">
              <a:latin typeface="Segoe Print" panose="02000600000000000000" pitchFamily="2" charset="0"/>
            </a:rPr>
            <a:t>i będzie robić w czasie </a:t>
          </a:r>
          <a:endParaRPr lang="hr-HR" sz="1800" kern="1200" dirty="0">
            <a:latin typeface="Segoe Print" panose="02000600000000000000" pitchFamily="2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800" kern="1200" dirty="0">
              <a:latin typeface="Segoe Print" panose="02000600000000000000" pitchFamily="2" charset="0"/>
            </a:rPr>
            <a:t> </a:t>
          </a:r>
          <a:r>
            <a:rPr lang="hr-HR" sz="1800" kern="1200" dirty="0" smtClean="0">
              <a:latin typeface="Segoe Print" panose="02000600000000000000" pitchFamily="2" charset="0"/>
            </a:rPr>
            <a:t>Tożsamość marki musi:</a:t>
          </a:r>
          <a:endParaRPr lang="hr-HR" sz="1800" kern="1200" dirty="0">
            <a:latin typeface="Segoe Print" panose="02000600000000000000" pitchFamily="2" charset="0"/>
          </a:endParaRPr>
        </a:p>
        <a:p>
          <a:pPr marL="444500" marR="0" lvl="2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800" kern="1200" dirty="0">
              <a:latin typeface="Segoe Print" panose="02000600000000000000" pitchFamily="2" charset="0"/>
            </a:rPr>
            <a:t> </a:t>
          </a:r>
          <a:r>
            <a:rPr lang="en-GB" sz="1800" kern="1200" dirty="0" smtClean="0">
              <a:latin typeface="Segoe Print" panose="02000600000000000000" pitchFamily="2" charset="0"/>
            </a:rPr>
            <a:t>re</a:t>
          </a:r>
          <a:r>
            <a:rPr lang="pl-PL" sz="1800" kern="1200" dirty="0" err="1" smtClean="0">
              <a:latin typeface="Segoe Print" panose="02000600000000000000" pitchFamily="2" charset="0"/>
            </a:rPr>
            <a:t>zonować</a:t>
          </a:r>
          <a:r>
            <a:rPr lang="pl-PL" sz="1800" kern="1200" dirty="0" smtClean="0">
              <a:latin typeface="Segoe Print" panose="02000600000000000000" pitchFamily="2" charset="0"/>
            </a:rPr>
            <a:t> z klientami</a:t>
          </a:r>
          <a:r>
            <a:rPr lang="hr-HR" sz="1800" kern="1200" dirty="0" smtClean="0">
              <a:latin typeface="Segoe Print" panose="02000600000000000000" pitchFamily="2" charset="0"/>
            </a:rPr>
            <a:t> </a:t>
          </a:r>
          <a:r>
            <a:rPr lang="hr-HR" sz="1800" kern="1200" dirty="0">
              <a:latin typeface="Segoe Print" panose="02000600000000000000" pitchFamily="2" charset="0"/>
              <a:cs typeface="Calibri"/>
            </a:rPr>
            <a:t>→</a:t>
          </a:r>
          <a:r>
            <a:rPr lang="en-GB" sz="1800" kern="1200" dirty="0">
              <a:latin typeface="Segoe Print" panose="02000600000000000000" pitchFamily="2" charset="0"/>
            </a:rPr>
            <a:t> </a:t>
          </a:r>
          <a:r>
            <a:rPr lang="en-GB" sz="1800" kern="1200" noProof="0" dirty="0" smtClean="0">
              <a:latin typeface="Segoe Print" panose="02000600000000000000" pitchFamily="2" charset="0"/>
            </a:rPr>
            <a:t>lo</a:t>
          </a:r>
          <a:r>
            <a:rPr lang="pl-PL" sz="1800" kern="1200" noProof="0" dirty="0" err="1" smtClean="0">
              <a:latin typeface="Segoe Print" panose="02000600000000000000" pitchFamily="2" charset="0"/>
            </a:rPr>
            <a:t>jalność</a:t>
          </a:r>
          <a:r>
            <a:rPr lang="en-GB" sz="1800" kern="1200" noProof="0" dirty="0" smtClean="0">
              <a:latin typeface="Segoe Print" panose="02000600000000000000" pitchFamily="2" charset="0"/>
            </a:rPr>
            <a:t> </a:t>
          </a:r>
          <a:endParaRPr lang="en-GB" sz="1800" kern="1200" noProof="0" dirty="0">
            <a:latin typeface="Segoe Print" panose="02000600000000000000" pitchFamily="2" charset="0"/>
          </a:endParaRPr>
        </a:p>
        <a:p>
          <a:pPr marL="0" marR="0" lvl="1" indent="44450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1800" kern="1200" dirty="0">
              <a:latin typeface="Segoe Print" panose="02000600000000000000" pitchFamily="2" charset="0"/>
            </a:rPr>
            <a:t> </a:t>
          </a:r>
          <a:r>
            <a:rPr lang="hr-HR" sz="1800" kern="1200" dirty="0" smtClean="0">
              <a:latin typeface="Segoe Print" panose="02000600000000000000" pitchFamily="2" charset="0"/>
            </a:rPr>
            <a:t>odróżnić markę od konkurencji</a:t>
          </a:r>
          <a:r>
            <a:rPr lang="en-GB" sz="1800" kern="1200" dirty="0" smtClean="0">
              <a:latin typeface="Segoe Print" panose="02000600000000000000" pitchFamily="2" charset="0"/>
            </a:rPr>
            <a:t> </a:t>
          </a:r>
          <a:r>
            <a:rPr lang="hr-HR" sz="1400" kern="1200" dirty="0" smtClean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https://www.thebrandingjournal.com/2018/02/ethical-branding-guide</a:t>
          </a:r>
          <a:r>
            <a:rPr lang="hr-HR" sz="1400" kern="1200" dirty="0" smtClean="0">
              <a:latin typeface="Segoe Print" panose="02000600000000000000" pitchFamily="2" charset="0"/>
            </a:rPr>
            <a:t> 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0" y="1302259"/>
        <a:ext cx="7048870" cy="30098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1533-5D24-4B07-A6EF-73D49A1BF4CE}">
      <dsp:nvSpPr>
        <dsp:cNvPr id="0" name=""/>
        <dsp:cNvSpPr/>
      </dsp:nvSpPr>
      <dsp:spPr>
        <a:xfrm>
          <a:off x="0" y="54381"/>
          <a:ext cx="7128769" cy="1216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noProof="0" dirty="0" smtClean="0">
              <a:latin typeface="Segoe Print" panose="02000600000000000000" pitchFamily="2" charset="0"/>
            </a:rPr>
            <a:t>Tożsamość marki - ramy</a:t>
          </a:r>
          <a:endParaRPr lang="en-GB" sz="3200" kern="1200" noProof="0" dirty="0">
            <a:latin typeface="Segoe Print" panose="02000600000000000000" pitchFamily="2" charset="0"/>
          </a:endParaRPr>
        </a:p>
      </dsp:txBody>
      <dsp:txXfrm>
        <a:off x="59399" y="113780"/>
        <a:ext cx="7009971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6C581-2550-4FAF-BF99-EA176EAC510B}">
      <dsp:nvSpPr>
        <dsp:cNvPr id="0" name=""/>
        <dsp:cNvSpPr/>
      </dsp:nvSpPr>
      <dsp:spPr>
        <a:xfrm>
          <a:off x="0" y="100139"/>
          <a:ext cx="7115973" cy="77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noProof="0" dirty="0" smtClean="0">
              <a:latin typeface="Segoe Print" panose="02000600000000000000" pitchFamily="2" charset="0"/>
            </a:rPr>
            <a:t>Budowanie tożsamości marki - wskazówki</a:t>
          </a:r>
          <a:endParaRPr lang="en-GB" sz="2500" kern="1200" noProof="0" dirty="0">
            <a:latin typeface="Segoe Print" panose="02000600000000000000" pitchFamily="2" charset="0"/>
          </a:endParaRPr>
        </a:p>
      </dsp:txBody>
      <dsp:txXfrm>
        <a:off x="37838" y="137977"/>
        <a:ext cx="7040297" cy="6994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F6335-3715-40E1-845C-1AD262124A87}">
      <dsp:nvSpPr>
        <dsp:cNvPr id="0" name=""/>
        <dsp:cNvSpPr/>
      </dsp:nvSpPr>
      <dsp:spPr>
        <a:xfrm>
          <a:off x="0" y="358525"/>
          <a:ext cx="6221401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noProof="0" dirty="0" smtClean="0">
              <a:latin typeface="Segoe Print" panose="02000600000000000000" pitchFamily="2" charset="0"/>
            </a:rPr>
            <a:t> Dlaczego robisz to, co robisz?</a:t>
          </a:r>
          <a:endParaRPr lang="en-GB" sz="1100" kern="1200" noProof="0" dirty="0">
            <a:latin typeface="Segoe Print" panose="020006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noProof="0" dirty="0" smtClean="0">
              <a:latin typeface="Segoe Print" panose="02000600000000000000" pitchFamily="2" charset="0"/>
            </a:rPr>
            <a:t> Jaki </a:t>
          </a:r>
          <a:r>
            <a:rPr lang="pl-PL" sz="1100" kern="1200" noProof="0" dirty="0">
              <a:latin typeface="Segoe Print" panose="02000600000000000000" pitchFamily="2" charset="0"/>
            </a:rPr>
            <a:t>jest powód, dla którego jesteś na rynku?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noProof="0" dirty="0" smtClean="0">
              <a:latin typeface="Segoe Print" panose="02000600000000000000" pitchFamily="2" charset="0"/>
            </a:rPr>
            <a:t> Powiedz </a:t>
          </a:r>
          <a:r>
            <a:rPr lang="pl-PL" sz="1100" kern="1200" noProof="0" dirty="0">
              <a:latin typeface="Segoe Print" panose="02000600000000000000" pitchFamily="2" charset="0"/>
            </a:rPr>
            <a:t>dlaczego nie chodzi o zarabianie pieniędzy, </a:t>
          </a:r>
          <a:r>
            <a:rPr lang="pl-PL" sz="1100" kern="1200" noProof="0" dirty="0" smtClean="0">
              <a:latin typeface="Segoe Print" panose="02000600000000000000" pitchFamily="2" charset="0"/>
            </a:rPr>
            <a:t/>
          </a:r>
          <a:br>
            <a:rPr lang="pl-PL" sz="1100" kern="1200" noProof="0" dirty="0" smtClean="0">
              <a:latin typeface="Segoe Print" panose="02000600000000000000" pitchFamily="2" charset="0"/>
            </a:rPr>
          </a:br>
          <a:r>
            <a:rPr lang="pl-PL" sz="1100" kern="1200" noProof="0" dirty="0" smtClean="0">
              <a:latin typeface="Segoe Print" panose="02000600000000000000" pitchFamily="2" charset="0"/>
            </a:rPr>
            <a:t>  pamiętaj, że jest to wynikiem, a nie powodem dla istnienia marki!</a:t>
          </a:r>
          <a:endParaRPr lang="pl-PL" sz="1100" kern="1200" noProof="0" dirty="0">
            <a:latin typeface="Segoe Print" panose="02000600000000000000" pitchFamily="2" charset="0"/>
          </a:endParaRPr>
        </a:p>
      </dsp:txBody>
      <dsp:txXfrm>
        <a:off x="0" y="358525"/>
        <a:ext cx="6221401" cy="1282049"/>
      </dsp:txXfrm>
    </dsp:sp>
    <dsp:sp modelId="{EE12323C-9A57-46D3-AE18-E656AC4A9EF0}">
      <dsp:nvSpPr>
        <dsp:cNvPr id="0" name=""/>
        <dsp:cNvSpPr/>
      </dsp:nvSpPr>
      <dsp:spPr>
        <a:xfrm>
          <a:off x="311070" y="196165"/>
          <a:ext cx="435498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noProof="0" dirty="0" smtClean="0">
              <a:latin typeface="Segoe Print" panose="02000600000000000000" pitchFamily="2" charset="0"/>
            </a:rPr>
            <a:t>Wyjaśnij cel swojej marki</a:t>
          </a:r>
          <a:r>
            <a:rPr lang="en-GB" sz="1100" kern="1200" noProof="0" dirty="0" smtClean="0">
              <a:latin typeface="Segoe Print" panose="02000600000000000000" pitchFamily="2" charset="0"/>
            </a:rPr>
            <a:t>.</a:t>
          </a:r>
          <a:endParaRPr lang="en-GB" sz="1100" kern="1200" noProof="0" dirty="0">
            <a:latin typeface="Segoe Print" panose="02000600000000000000" pitchFamily="2" charset="0"/>
          </a:endParaRPr>
        </a:p>
      </dsp:txBody>
      <dsp:txXfrm>
        <a:off x="326922" y="212017"/>
        <a:ext cx="4323276" cy="293016"/>
      </dsp:txXfrm>
    </dsp:sp>
    <dsp:sp modelId="{7747CDE4-0590-4035-AC15-19B11A6DA0B1}">
      <dsp:nvSpPr>
        <dsp:cNvPr id="0" name=""/>
        <dsp:cNvSpPr/>
      </dsp:nvSpPr>
      <dsp:spPr>
        <a:xfrm>
          <a:off x="0" y="1862335"/>
          <a:ext cx="6221401" cy="79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>
              <a:latin typeface="Segoe Print" panose="02000600000000000000" pitchFamily="2" charset="0"/>
            </a:rPr>
            <a:t> Określ obietnicę twojej marki</a:t>
          </a:r>
          <a:endParaRPr lang="hr-HR" sz="1100" kern="1200" dirty="0">
            <a:latin typeface="Segoe Print" panose="020006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>
              <a:latin typeface="Segoe Print" panose="02000600000000000000" pitchFamily="2" charset="0"/>
            </a:rPr>
            <a:t> Co </a:t>
          </a:r>
          <a:r>
            <a:rPr lang="pl-PL" sz="1100" kern="1200" dirty="0">
              <a:latin typeface="Segoe Print" panose="02000600000000000000" pitchFamily="2" charset="0"/>
            </a:rPr>
            <a:t>zamierzasz dostarczyć?</a:t>
          </a:r>
        </a:p>
      </dsp:txBody>
      <dsp:txXfrm>
        <a:off x="0" y="1862335"/>
        <a:ext cx="6221401" cy="796950"/>
      </dsp:txXfrm>
    </dsp:sp>
    <dsp:sp modelId="{12A5CBCA-399A-43A5-9DA2-6277490AE34B}">
      <dsp:nvSpPr>
        <dsp:cNvPr id="0" name=""/>
        <dsp:cNvSpPr/>
      </dsp:nvSpPr>
      <dsp:spPr>
        <a:xfrm>
          <a:off x="311070" y="1699975"/>
          <a:ext cx="435498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Segoe Print" panose="02000600000000000000" pitchFamily="2" charset="0"/>
            </a:rPr>
            <a:t>Wyjaśnij wartości, które ceni twoja marka</a:t>
          </a:r>
          <a:endParaRPr lang="hr-HR" sz="1100" kern="1200" dirty="0">
            <a:latin typeface="Segoe Print" panose="02000600000000000000" pitchFamily="2" charset="0"/>
          </a:endParaRPr>
        </a:p>
      </dsp:txBody>
      <dsp:txXfrm>
        <a:off x="326922" y="1715827"/>
        <a:ext cx="4323276" cy="293016"/>
      </dsp:txXfrm>
    </dsp:sp>
    <dsp:sp modelId="{226ABFC4-6855-4F9C-89A5-695E8B8557AB}">
      <dsp:nvSpPr>
        <dsp:cNvPr id="0" name=""/>
        <dsp:cNvSpPr/>
      </dsp:nvSpPr>
      <dsp:spPr>
        <a:xfrm>
          <a:off x="0" y="2881045"/>
          <a:ext cx="6221401" cy="796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850" tIns="229108" rIns="482850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noProof="0" dirty="0" smtClean="0">
              <a:latin typeface="Segoe Print" panose="02000600000000000000" pitchFamily="2" charset="0"/>
            </a:rPr>
            <a:t> Gdyby twoja marka była osobą, jaka to byłaby osoba?</a:t>
          </a:r>
          <a:endParaRPr lang="en-GB" sz="1100" kern="1200" noProof="0" dirty="0">
            <a:latin typeface="Segoe Print" panose="02000600000000000000" pitchFamily="2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noProof="0" dirty="0" smtClean="0">
              <a:latin typeface="Segoe Print" panose="02000600000000000000" pitchFamily="2" charset="0"/>
            </a:rPr>
            <a:t> Cechy </a:t>
          </a:r>
          <a:r>
            <a:rPr lang="pl-PL" sz="1100" kern="1200" noProof="0" dirty="0">
              <a:latin typeface="Segoe Print" panose="02000600000000000000" pitchFamily="2" charset="0"/>
            </a:rPr>
            <a:t>emocjonalne marki, na które wpływają wartości i kultura </a:t>
          </a:r>
          <a:r>
            <a:rPr lang="pl-PL" sz="1100" kern="1200" noProof="0" dirty="0" smtClean="0">
              <a:latin typeface="Segoe Print" panose="02000600000000000000" pitchFamily="2" charset="0"/>
            </a:rPr>
            <a:t>biznesu</a:t>
          </a:r>
          <a:endParaRPr lang="pl-PL" sz="1100" kern="1200" noProof="0" dirty="0">
            <a:latin typeface="Segoe Print" panose="02000600000000000000" pitchFamily="2" charset="0"/>
          </a:endParaRPr>
        </a:p>
      </dsp:txBody>
      <dsp:txXfrm>
        <a:off x="0" y="2881045"/>
        <a:ext cx="6221401" cy="796950"/>
      </dsp:txXfrm>
    </dsp:sp>
    <dsp:sp modelId="{65DE8E33-6E09-42FE-9957-F961D5EF1765}">
      <dsp:nvSpPr>
        <dsp:cNvPr id="0" name=""/>
        <dsp:cNvSpPr/>
      </dsp:nvSpPr>
      <dsp:spPr>
        <a:xfrm>
          <a:off x="311070" y="2718685"/>
          <a:ext cx="4354980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Segoe Print" panose="02000600000000000000" pitchFamily="2" charset="0"/>
            </a:rPr>
            <a:t>Pomyśl o osobowości marki</a:t>
          </a:r>
          <a:endParaRPr lang="hr-HR" sz="1100" kern="1200" dirty="0">
            <a:latin typeface="Segoe Print" panose="02000600000000000000" pitchFamily="2" charset="0"/>
          </a:endParaRPr>
        </a:p>
      </dsp:txBody>
      <dsp:txXfrm>
        <a:off x="326922" y="2734537"/>
        <a:ext cx="4323276" cy="293016"/>
      </dsp:txXfrm>
    </dsp:sp>
    <dsp:sp modelId="{60C97837-5D56-40A9-8CC9-FACC03D5CDF3}">
      <dsp:nvSpPr>
        <dsp:cNvPr id="0" name=""/>
        <dsp:cNvSpPr/>
      </dsp:nvSpPr>
      <dsp:spPr>
        <a:xfrm>
          <a:off x="0" y="3899755"/>
          <a:ext cx="622140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39E52-8695-4373-B24C-8838F47ECAE3}">
      <dsp:nvSpPr>
        <dsp:cNvPr id="0" name=""/>
        <dsp:cNvSpPr/>
      </dsp:nvSpPr>
      <dsp:spPr>
        <a:xfrm>
          <a:off x="311070" y="3737395"/>
          <a:ext cx="4354980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latin typeface="Segoe Print" panose="02000600000000000000" pitchFamily="2" charset="0"/>
            </a:rPr>
            <a:t>Wybierz wyjątkową, unikalną nazwę dla swojej marki</a:t>
          </a:r>
          <a:endParaRPr lang="hr-HR" sz="1100" kern="1200" dirty="0">
            <a:latin typeface="Segoe Print" panose="02000600000000000000" pitchFamily="2" charset="0"/>
          </a:endParaRPr>
        </a:p>
      </dsp:txBody>
      <dsp:txXfrm>
        <a:off x="326922" y="3753247"/>
        <a:ext cx="4323276" cy="293016"/>
      </dsp:txXfrm>
    </dsp:sp>
    <dsp:sp modelId="{CA0BD0C8-DF18-4297-AD0A-84A3B039AF8E}">
      <dsp:nvSpPr>
        <dsp:cNvPr id="0" name=""/>
        <dsp:cNvSpPr/>
      </dsp:nvSpPr>
      <dsp:spPr>
        <a:xfrm>
          <a:off x="0" y="4398715"/>
          <a:ext cx="622140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35994-1E67-4D6A-AB83-7D40506456C4}">
      <dsp:nvSpPr>
        <dsp:cNvPr id="0" name=""/>
        <dsp:cNvSpPr/>
      </dsp:nvSpPr>
      <dsp:spPr>
        <a:xfrm>
          <a:off x="311070" y="4236355"/>
          <a:ext cx="4354980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08" tIns="0" rIns="164608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noProof="0" dirty="0" smtClean="0">
              <a:latin typeface="Segoe Print" panose="02000600000000000000" pitchFamily="2" charset="0"/>
            </a:rPr>
            <a:t>Stwórz identyfikację wizualną</a:t>
          </a:r>
          <a:endParaRPr lang="en-GB" sz="1100" kern="1200" noProof="0" dirty="0">
            <a:latin typeface="Segoe Print" panose="02000600000000000000" pitchFamily="2" charset="0"/>
          </a:endParaRPr>
        </a:p>
      </dsp:txBody>
      <dsp:txXfrm>
        <a:off x="326922" y="4252207"/>
        <a:ext cx="4323276" cy="2930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D970-6089-4D8D-887C-C925EEE42CBC}">
      <dsp:nvSpPr>
        <dsp:cNvPr id="0" name=""/>
        <dsp:cNvSpPr/>
      </dsp:nvSpPr>
      <dsp:spPr>
        <a:xfrm>
          <a:off x="3253" y="112073"/>
          <a:ext cx="2683908" cy="200348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https://www.youtube.com/watch?v=03V5D2hS-h8 </a:t>
          </a:r>
          <a:endParaRPr lang="hr-HR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https://www.thebrandingjournal.com/2014/07/airbnbs-consistent-rebrand-focuses-sense-belonging-community/</a:t>
          </a:r>
          <a:r>
            <a:rPr lang="hr-HR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https://blog.spoongraphics.co.uk/articles/20-brilliant-design-case-studies-neatly-present-brand-identity-concepts</a:t>
          </a:r>
          <a:r>
            <a:rPr lang="hr-HR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0197" y="159017"/>
        <a:ext cx="2590020" cy="1956536"/>
      </dsp:txXfrm>
    </dsp:sp>
    <dsp:sp modelId="{09E3289E-7255-4B5E-ABF9-C4671A556A1B}">
      <dsp:nvSpPr>
        <dsp:cNvPr id="0" name=""/>
        <dsp:cNvSpPr/>
      </dsp:nvSpPr>
      <dsp:spPr>
        <a:xfrm>
          <a:off x="3253" y="2115554"/>
          <a:ext cx="2683908" cy="861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0" rIns="43180" bIns="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noProof="0" dirty="0" smtClean="0"/>
            <a:t>Przykłady</a:t>
          </a:r>
          <a:endParaRPr lang="en-GB" sz="3400" kern="1200" noProof="0" dirty="0"/>
        </a:p>
      </dsp:txBody>
      <dsp:txXfrm>
        <a:off x="3253" y="2115554"/>
        <a:ext cx="1890076" cy="861496"/>
      </dsp:txXfrm>
    </dsp:sp>
    <dsp:sp modelId="{E71C3279-CCDC-4892-81FE-907AFB59C68D}">
      <dsp:nvSpPr>
        <dsp:cNvPr id="0" name=""/>
        <dsp:cNvSpPr/>
      </dsp:nvSpPr>
      <dsp:spPr>
        <a:xfrm>
          <a:off x="1969253" y="2252395"/>
          <a:ext cx="939367" cy="9393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81456-04D9-442D-A4C6-C54700EA518A}">
      <dsp:nvSpPr>
        <dsp:cNvPr id="0" name=""/>
        <dsp:cNvSpPr/>
      </dsp:nvSpPr>
      <dsp:spPr>
        <a:xfrm>
          <a:off x="0" y="21215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EEBAD-961A-47A5-817C-B377A1EC3657}">
      <dsp:nvSpPr>
        <dsp:cNvPr id="0" name=""/>
        <dsp:cNvSpPr/>
      </dsp:nvSpPr>
      <dsp:spPr>
        <a:xfrm>
          <a:off x="380875" y="20270"/>
          <a:ext cx="5332256" cy="3837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łatwość zapamiętywania </a:t>
          </a:r>
          <a:endParaRPr lang="en-US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39004"/>
        <a:ext cx="5294788" cy="346292"/>
      </dsp:txXfrm>
    </dsp:sp>
    <dsp:sp modelId="{4026FF64-8B09-4AE4-84DB-D37A11070B9F}">
      <dsp:nvSpPr>
        <dsp:cNvPr id="0" name=""/>
        <dsp:cNvSpPr/>
      </dsp:nvSpPr>
      <dsp:spPr>
        <a:xfrm>
          <a:off x="0" y="80183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70DD-0666-4CD9-90DC-B9B4D9F5ED7A}">
      <dsp:nvSpPr>
        <dsp:cNvPr id="0" name=""/>
        <dsp:cNvSpPr/>
      </dsp:nvSpPr>
      <dsp:spPr>
        <a:xfrm>
          <a:off x="380875" y="609950"/>
          <a:ext cx="5332256" cy="3837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znaczenie</a:t>
          </a:r>
          <a:endParaRPr lang="en-US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628684"/>
        <a:ext cx="5294788" cy="346292"/>
      </dsp:txXfrm>
    </dsp:sp>
    <dsp:sp modelId="{F8342EBA-E454-4A8B-8EF9-21A4B56E4F43}">
      <dsp:nvSpPr>
        <dsp:cNvPr id="0" name=""/>
        <dsp:cNvSpPr/>
      </dsp:nvSpPr>
      <dsp:spPr>
        <a:xfrm>
          <a:off x="0" y="139151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F6F9D-726E-432C-A608-7BA1A970B900}">
      <dsp:nvSpPr>
        <dsp:cNvPr id="0" name=""/>
        <dsp:cNvSpPr/>
      </dsp:nvSpPr>
      <dsp:spPr>
        <a:xfrm>
          <a:off x="380875" y="1199630"/>
          <a:ext cx="5332256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atrakcyjność</a:t>
          </a:r>
          <a:endParaRPr lang="en-GB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1218364"/>
        <a:ext cx="5294788" cy="346292"/>
      </dsp:txXfrm>
    </dsp:sp>
    <dsp:sp modelId="{1EAD4CBC-B894-4389-A54A-494B10DCCE71}">
      <dsp:nvSpPr>
        <dsp:cNvPr id="0" name=""/>
        <dsp:cNvSpPr/>
      </dsp:nvSpPr>
      <dsp:spPr>
        <a:xfrm>
          <a:off x="0" y="198119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6F278-F260-419F-853C-303DC8418D2C}">
      <dsp:nvSpPr>
        <dsp:cNvPr id="0" name=""/>
        <dsp:cNvSpPr/>
      </dsp:nvSpPr>
      <dsp:spPr>
        <a:xfrm>
          <a:off x="380875" y="1789310"/>
          <a:ext cx="5332256" cy="38376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możliwość przenoszenia</a:t>
          </a:r>
          <a:endParaRPr lang="en-US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1808044"/>
        <a:ext cx="5294788" cy="346292"/>
      </dsp:txXfrm>
    </dsp:sp>
    <dsp:sp modelId="{143376F6-E544-459D-9795-88FAEE8AF596}">
      <dsp:nvSpPr>
        <dsp:cNvPr id="0" name=""/>
        <dsp:cNvSpPr/>
      </dsp:nvSpPr>
      <dsp:spPr>
        <a:xfrm>
          <a:off x="0" y="257087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38CA5-68FC-4DE7-82B6-0C81272ADC12}">
      <dsp:nvSpPr>
        <dsp:cNvPr id="0" name=""/>
        <dsp:cNvSpPr/>
      </dsp:nvSpPr>
      <dsp:spPr>
        <a:xfrm>
          <a:off x="380875" y="2378990"/>
          <a:ext cx="5332256" cy="3837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łatwość dostosowania  </a:t>
          </a:r>
          <a:endParaRPr lang="en-US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2397724"/>
        <a:ext cx="5294788" cy="346292"/>
      </dsp:txXfrm>
    </dsp:sp>
    <dsp:sp modelId="{EC91504C-C7BE-4667-8545-0F98C8C3643C}">
      <dsp:nvSpPr>
        <dsp:cNvPr id="0" name=""/>
        <dsp:cNvSpPr/>
      </dsp:nvSpPr>
      <dsp:spPr>
        <a:xfrm>
          <a:off x="0" y="3160550"/>
          <a:ext cx="76175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A50B3-F622-41AA-9A84-C35764D28212}">
      <dsp:nvSpPr>
        <dsp:cNvPr id="0" name=""/>
        <dsp:cNvSpPr/>
      </dsp:nvSpPr>
      <dsp:spPr>
        <a:xfrm>
          <a:off x="380875" y="2968670"/>
          <a:ext cx="5332256" cy="3837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47" tIns="0" rIns="20154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>
              <a:solidFill>
                <a:schemeClr val="tx1"/>
              </a:solidFill>
              <a:latin typeface="Segoe Print" pitchFamily="2" charset="0"/>
            </a:rPr>
            <a:t>możliwość ochrony</a:t>
          </a:r>
          <a:endParaRPr lang="en-US" sz="13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99609" y="2987404"/>
        <a:ext cx="5294788" cy="34629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EB134-3732-48A3-8AAD-2491860A5781}">
      <dsp:nvSpPr>
        <dsp:cNvPr id="0" name=""/>
        <dsp:cNvSpPr/>
      </dsp:nvSpPr>
      <dsp:spPr>
        <a:xfrm>
          <a:off x="0" y="14252"/>
          <a:ext cx="6933460" cy="83713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noProof="0" dirty="0" smtClean="0">
              <a:latin typeface="Segoe Print" panose="02000600000000000000" pitchFamily="2" charset="0"/>
            </a:rPr>
            <a:t>Pozycjonowanie/zróżnicowanie marki</a:t>
          </a:r>
          <a:endParaRPr lang="en-GB" sz="2700" kern="1200" noProof="0" dirty="0">
            <a:latin typeface="Segoe Print" panose="02000600000000000000" pitchFamily="2" charset="0"/>
          </a:endParaRPr>
        </a:p>
      </dsp:txBody>
      <dsp:txXfrm>
        <a:off x="40866" y="55118"/>
        <a:ext cx="6851728" cy="7554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A924-FF16-4213-B9E7-E518206D9DB7}">
      <dsp:nvSpPr>
        <dsp:cNvPr id="0" name=""/>
        <dsp:cNvSpPr/>
      </dsp:nvSpPr>
      <dsp:spPr>
        <a:xfrm>
          <a:off x="2855" y="112325"/>
          <a:ext cx="2784486" cy="6437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noProof="0" dirty="0" smtClean="0">
              <a:latin typeface="Segoe Print" panose="02000600000000000000" pitchFamily="2" charset="0"/>
            </a:rPr>
            <a:t>Pozycjonowanie marki</a:t>
          </a:r>
          <a:endParaRPr lang="en-GB" sz="1300" kern="1200" noProof="0" dirty="0">
            <a:latin typeface="Segoe Print" panose="02000600000000000000" pitchFamily="2" charset="0"/>
          </a:endParaRPr>
        </a:p>
      </dsp:txBody>
      <dsp:txXfrm>
        <a:off x="2855" y="112325"/>
        <a:ext cx="2784486" cy="643730"/>
      </dsp:txXfrm>
    </dsp:sp>
    <dsp:sp modelId="{68624EC6-13E2-41CC-87FA-87C6EC426096}">
      <dsp:nvSpPr>
        <dsp:cNvPr id="0" name=""/>
        <dsp:cNvSpPr/>
      </dsp:nvSpPr>
      <dsp:spPr>
        <a:xfrm>
          <a:off x="2855" y="756055"/>
          <a:ext cx="2784486" cy="37513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noProof="0" dirty="0" smtClean="0">
              <a:latin typeface="Segoe Print" panose="02000600000000000000" pitchFamily="2" charset="0"/>
            </a:rPr>
            <a:t>Wg </a:t>
          </a:r>
          <a:r>
            <a:rPr lang="en-GB" sz="1300" kern="1200" noProof="0" dirty="0" smtClean="0">
              <a:latin typeface="Segoe Print" panose="02000600000000000000" pitchFamily="2" charset="0"/>
            </a:rPr>
            <a:t>Kotler</a:t>
          </a:r>
          <a:r>
            <a:rPr lang="pl-PL" sz="1300" kern="1200" noProof="0" dirty="0" smtClean="0">
              <a:latin typeface="Segoe Print" panose="02000600000000000000" pitchFamily="2" charset="0"/>
            </a:rPr>
            <a:t>a to</a:t>
          </a:r>
          <a:r>
            <a:rPr lang="en-GB" sz="1300" kern="1200" noProof="0" dirty="0" smtClean="0">
              <a:latin typeface="Segoe Print" panose="02000600000000000000" pitchFamily="2" charset="0"/>
            </a:rPr>
            <a:t>:</a:t>
          </a:r>
          <a:endParaRPr lang="en-GB" sz="1300" kern="1200" noProof="0" dirty="0">
            <a:latin typeface="Segoe Print" panose="02000600000000000000" pitchFamily="2" charset="0"/>
          </a:endParaRP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noProof="0" dirty="0">
              <a:latin typeface="Segoe Print" panose="02000600000000000000" pitchFamily="2" charset="0"/>
            </a:rPr>
            <a:t> </a:t>
          </a:r>
          <a:r>
            <a:rPr lang="en-GB" sz="1300" kern="1200" noProof="0" dirty="0" smtClean="0">
              <a:latin typeface="Segoe Print" panose="02000600000000000000" pitchFamily="2" charset="0"/>
            </a:rPr>
            <a:t>“</a:t>
          </a:r>
          <a:r>
            <a:rPr lang="pl-PL" sz="1300" kern="1200" noProof="0" dirty="0" smtClean="0">
              <a:latin typeface="Segoe Print" panose="02000600000000000000" pitchFamily="2" charset="0"/>
            </a:rPr>
            <a:t>czynność polegająca na zaprojektowaniu oferty i wizerunku firmy tak, aby zajmowały wyróżniające się miejsce w świadomości rynku docelowego”</a:t>
          </a:r>
          <a:endParaRPr lang="en-GB" sz="1300" kern="1200" noProof="0" dirty="0">
            <a:latin typeface="Segoe Print" panose="02000600000000000000" pitchFamily="2" charset="0"/>
          </a:endParaRPr>
        </a:p>
      </dsp:txBody>
      <dsp:txXfrm>
        <a:off x="2855" y="756055"/>
        <a:ext cx="2784486" cy="3751385"/>
      </dsp:txXfrm>
    </dsp:sp>
    <dsp:sp modelId="{DCC6DB73-693B-427C-976E-D3753AC26CE1}">
      <dsp:nvSpPr>
        <dsp:cNvPr id="0" name=""/>
        <dsp:cNvSpPr/>
      </dsp:nvSpPr>
      <dsp:spPr>
        <a:xfrm>
          <a:off x="3177170" y="112325"/>
          <a:ext cx="2784486" cy="643730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Segoe Print" panose="02000600000000000000" pitchFamily="2" charset="0"/>
            </a:rPr>
            <a:t>Zróżnicowanie marki</a:t>
          </a:r>
          <a:endParaRPr lang="hr-HR" sz="1300" kern="1200" dirty="0">
            <a:latin typeface="Segoe Print" panose="02000600000000000000" pitchFamily="2" charset="0"/>
          </a:endParaRPr>
        </a:p>
      </dsp:txBody>
      <dsp:txXfrm>
        <a:off x="3177170" y="112325"/>
        <a:ext cx="2784486" cy="643730"/>
      </dsp:txXfrm>
    </dsp:sp>
    <dsp:sp modelId="{4D282CA8-6C0B-4F06-B154-99C5CA5FAAED}">
      <dsp:nvSpPr>
        <dsp:cNvPr id="0" name=""/>
        <dsp:cNvSpPr/>
      </dsp:nvSpPr>
      <dsp:spPr>
        <a:xfrm>
          <a:off x="3177170" y="756055"/>
          <a:ext cx="2784486" cy="3751385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Segoe Print" panose="02000600000000000000" pitchFamily="2" charset="0"/>
            </a:rPr>
            <a:t>(Berry, 2000; Kuo &amp; Chen, 2015)</a:t>
          </a:r>
          <a:r>
            <a:rPr lang="hr-HR" sz="1300" kern="1200" dirty="0">
              <a:latin typeface="Segoe Print" panose="02000600000000000000" pitchFamily="2" charset="0"/>
            </a:rPr>
            <a:t>:</a:t>
          </a:r>
        </a:p>
        <a:p>
          <a:pPr marL="228600" lvl="2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>
              <a:latin typeface="Segoe Print" panose="02000600000000000000" pitchFamily="2" charset="0"/>
            </a:rPr>
            <a:t>Stopień, w jakim marka jest postrzegana przez klienta jako inna niż jej konkurenci.</a:t>
          </a:r>
          <a:endParaRPr lang="hr-HR" sz="1300" kern="1200" dirty="0">
            <a:latin typeface="Segoe Print" panose="02000600000000000000" pitchFamily="2" charset="0"/>
          </a:endParaRPr>
        </a:p>
        <a:p>
          <a:pPr marL="0" lvl="2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Segoe Print" panose="02000600000000000000" pitchFamily="2" charset="0"/>
            </a:rPr>
            <a:t>(</a:t>
          </a:r>
          <a:r>
            <a:rPr lang="en-US" sz="1300" kern="1200" dirty="0" err="1" smtClean="0">
              <a:latin typeface="Segoe Print" panose="02000600000000000000" pitchFamily="2" charset="0"/>
            </a:rPr>
            <a:t>Kimpakorn</a:t>
          </a:r>
          <a:r>
            <a:rPr lang="en-US" sz="1300" kern="1200" dirty="0" smtClean="0">
              <a:latin typeface="Segoe Print" panose="02000600000000000000" pitchFamily="2" charset="0"/>
            </a:rPr>
            <a:t> &amp; </a:t>
          </a:r>
          <a:r>
            <a:rPr lang="en-US" sz="1300" kern="1200" dirty="0" err="1" smtClean="0">
              <a:latin typeface="Segoe Print" panose="02000600000000000000" pitchFamily="2" charset="0"/>
            </a:rPr>
            <a:t>Tocquer</a:t>
          </a:r>
          <a:r>
            <a:rPr lang="en-US" sz="1300" kern="1200" dirty="0" smtClean="0">
              <a:latin typeface="Segoe Print" panose="02000600000000000000" pitchFamily="2" charset="0"/>
            </a:rPr>
            <a:t>, 2010)</a:t>
          </a:r>
          <a:r>
            <a:rPr lang="hr-HR" sz="1300" kern="1200" dirty="0" smtClean="0">
              <a:latin typeface="Segoe Print" panose="02000600000000000000" pitchFamily="2" charset="0"/>
            </a:rPr>
            <a:t>:</a:t>
          </a:r>
          <a:endParaRPr lang="hr-HR" sz="1300" kern="1200" dirty="0">
            <a:latin typeface="Segoe Print" panose="02000600000000000000" pitchFamily="2" charset="0"/>
          </a:endParaRPr>
        </a:p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>
              <a:latin typeface="Segoe Print" panose="02000600000000000000" pitchFamily="2" charset="0"/>
            </a:rPr>
            <a:t>Kluczowy czynnik </a:t>
          </a:r>
          <a:br>
            <a:rPr lang="pl-PL" sz="1300" kern="1200" dirty="0" smtClean="0">
              <a:latin typeface="Segoe Print" panose="02000600000000000000" pitchFamily="2" charset="0"/>
            </a:rPr>
          </a:br>
          <a:r>
            <a:rPr lang="pl-PL" sz="1300" kern="1200" dirty="0" smtClean="0">
              <a:latin typeface="Segoe Print" panose="02000600000000000000" pitchFamily="2" charset="0"/>
            </a:rPr>
            <a:t>w budowaniu przewagi konkurencyjnej zarówno w branży dóbr konsumenckich, jak i usługowych</a:t>
          </a:r>
          <a:endParaRPr lang="hr-HR" sz="1300" kern="1200" dirty="0">
            <a:latin typeface="Segoe Print" panose="02000600000000000000" pitchFamily="2" charset="0"/>
          </a:endParaRPr>
        </a:p>
      </dsp:txBody>
      <dsp:txXfrm>
        <a:off x="3177170" y="756055"/>
        <a:ext cx="2784486" cy="3751385"/>
      </dsp:txXfrm>
    </dsp:sp>
    <dsp:sp modelId="{73DB3D83-3ADB-4296-B015-A900C6EA71D3}">
      <dsp:nvSpPr>
        <dsp:cNvPr id="0" name=""/>
        <dsp:cNvSpPr/>
      </dsp:nvSpPr>
      <dsp:spPr>
        <a:xfrm>
          <a:off x="6351485" y="112325"/>
          <a:ext cx="2784486" cy="64373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noProof="0" dirty="0" smtClean="0">
              <a:latin typeface="Segoe Print" panose="02000600000000000000" pitchFamily="2" charset="0"/>
            </a:rPr>
            <a:t>Wyzwania</a:t>
          </a:r>
          <a:r>
            <a:rPr lang="en-GB" sz="1300" kern="1200" noProof="0" dirty="0" smtClean="0">
              <a:latin typeface="Segoe Print" panose="02000600000000000000" pitchFamily="2" charset="0"/>
            </a:rPr>
            <a:t> </a:t>
          </a:r>
          <a:r>
            <a:rPr lang="en-GB" sz="1300" kern="1200" noProof="0" dirty="0">
              <a:latin typeface="Segoe Print" panose="02000600000000000000" pitchFamily="2" charset="0"/>
            </a:rPr>
            <a:t>(Aaker and </a:t>
          </a:r>
          <a:r>
            <a:rPr lang="en-GB" sz="1300" kern="1200" noProof="0" dirty="0" err="1" smtClean="0">
              <a:latin typeface="Segoe Print" panose="02000600000000000000" pitchFamily="2" charset="0"/>
            </a:rPr>
            <a:t>Joachimst</a:t>
          </a:r>
          <a:r>
            <a:rPr lang="pl-PL" sz="1300" kern="1200" noProof="0" dirty="0" smtClean="0">
              <a:latin typeface="Segoe Print" panose="02000600000000000000" pitchFamily="2" charset="0"/>
            </a:rPr>
            <a:t> </a:t>
          </a:r>
          <a:r>
            <a:rPr lang="en-GB" sz="1300" kern="1200" noProof="0" dirty="0" smtClean="0">
              <a:latin typeface="Segoe Print" panose="02000600000000000000" pitchFamily="2" charset="0"/>
            </a:rPr>
            <a:t>haler</a:t>
          </a:r>
          <a:r>
            <a:rPr lang="en-GB" sz="1300" kern="1200" noProof="0" dirty="0">
              <a:latin typeface="Segoe Print" panose="02000600000000000000" pitchFamily="2" charset="0"/>
            </a:rPr>
            <a:t>, 2000)</a:t>
          </a:r>
        </a:p>
      </dsp:txBody>
      <dsp:txXfrm>
        <a:off x="6351485" y="112325"/>
        <a:ext cx="2784486" cy="643730"/>
      </dsp:txXfrm>
    </dsp:sp>
    <dsp:sp modelId="{17D08353-362B-4C95-AB0D-582F59C7139F}">
      <dsp:nvSpPr>
        <dsp:cNvPr id="0" name=""/>
        <dsp:cNvSpPr/>
      </dsp:nvSpPr>
      <dsp:spPr>
        <a:xfrm>
          <a:off x="6351485" y="756055"/>
          <a:ext cx="2784486" cy="3751385"/>
        </a:xfrm>
        <a:prstGeom prst="rect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noProof="0" dirty="0" smtClean="0">
              <a:latin typeface="Segoe Print" panose="02000600000000000000" pitchFamily="2" charset="0"/>
            </a:rPr>
            <a:t>Być zauważonym</a:t>
          </a:r>
          <a:endParaRPr lang="en-GB" sz="1300" kern="1200" noProof="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noProof="0" dirty="0" smtClean="0">
              <a:latin typeface="Segoe Print" panose="02000600000000000000" pitchFamily="2" charset="0"/>
            </a:rPr>
            <a:t>Być zapamiętanym</a:t>
          </a:r>
          <a:endParaRPr lang="en-GB" sz="1300" kern="1200" noProof="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noProof="0" dirty="0" smtClean="0">
              <a:latin typeface="Segoe Print" panose="02000600000000000000" pitchFamily="2" charset="0"/>
            </a:rPr>
            <a:t>Tworzenie głębokich relacji </a:t>
          </a:r>
          <a:br>
            <a:rPr lang="pl-PL" sz="1300" kern="1200" noProof="0" dirty="0" smtClean="0">
              <a:latin typeface="Segoe Print" panose="02000600000000000000" pitchFamily="2" charset="0"/>
            </a:rPr>
          </a:br>
          <a:r>
            <a:rPr lang="pl-PL" sz="1300" kern="1200" noProof="0" dirty="0" smtClean="0">
              <a:latin typeface="Segoe Print" panose="02000600000000000000" pitchFamily="2" charset="0"/>
            </a:rPr>
            <a:t>z klientami</a:t>
          </a:r>
          <a:endParaRPr lang="en-GB" sz="1300" kern="1200" noProof="0" dirty="0">
            <a:latin typeface="Segoe Print" panose="02000600000000000000" pitchFamily="2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noProof="0" dirty="0" smtClean="0">
              <a:latin typeface="Segoe Print" panose="02000600000000000000" pitchFamily="2" charset="0"/>
            </a:rPr>
            <a:t>Aby zmienić postrzeganie i wzmocnić postawy</a:t>
          </a:r>
          <a:endParaRPr lang="en-GB" sz="1300" kern="1200" noProof="0" dirty="0">
            <a:latin typeface="Segoe Print" panose="02000600000000000000" pitchFamily="2" charset="0"/>
          </a:endParaRPr>
        </a:p>
      </dsp:txBody>
      <dsp:txXfrm>
        <a:off x="6351485" y="756055"/>
        <a:ext cx="2784486" cy="37513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3E622-3B41-4982-957F-FA02FDD12949}">
      <dsp:nvSpPr>
        <dsp:cNvPr id="0" name=""/>
        <dsp:cNvSpPr/>
      </dsp:nvSpPr>
      <dsp:spPr>
        <a:xfrm>
          <a:off x="0" y="27178"/>
          <a:ext cx="7031114" cy="127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noProof="0" dirty="0" smtClean="0">
              <a:latin typeface="Segoe Print" panose="02000600000000000000" pitchFamily="2" charset="0"/>
            </a:rPr>
            <a:t>Różnicowanie marki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2055" y="89233"/>
        <a:ext cx="6907004" cy="11470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E888-1A60-4A0A-A75F-CCCE962357D8}">
      <dsp:nvSpPr>
        <dsp:cNvPr id="0" name=""/>
        <dsp:cNvSpPr/>
      </dsp:nvSpPr>
      <dsp:spPr>
        <a:xfrm>
          <a:off x="0" y="0"/>
          <a:ext cx="8702930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8B1A5-F4DE-4D2F-9260-66925565B0CF}">
      <dsp:nvSpPr>
        <dsp:cNvPr id="0" name=""/>
        <dsp:cNvSpPr/>
      </dsp:nvSpPr>
      <dsp:spPr>
        <a:xfrm>
          <a:off x="0" y="0"/>
          <a:ext cx="2766455" cy="3995753"/>
        </a:xfrm>
        <a:prstGeom prst="rect">
          <a:avLst/>
        </a:prstGeom>
        <a:solidFill>
          <a:srgbClr val="C0CC2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noProof="0" dirty="0" smtClean="0">
              <a:latin typeface="Segoe Print" panose="02000600000000000000" pitchFamily="2" charset="0"/>
            </a:rPr>
            <a:t>Pięć wymiarów różnicowania: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>
              <a:latin typeface="Segoe Print" panose="02000600000000000000" pitchFamily="2" charset="0"/>
            </a:rPr>
            <a:t>(Kotler </a:t>
          </a:r>
          <a:r>
            <a:rPr lang="en-GB" sz="1400" kern="1200" noProof="0" dirty="0">
              <a:latin typeface="Segoe Print" panose="02000600000000000000" pitchFamily="2" charset="0"/>
            </a:rPr>
            <a:t>and Keller, 2011</a:t>
          </a:r>
          <a:r>
            <a:rPr lang="en-GB" sz="1400" kern="1200" noProof="0" dirty="0" smtClean="0">
              <a:latin typeface="Segoe Print" panose="02000600000000000000" pitchFamily="2" charset="0"/>
            </a:rPr>
            <a:t>) </a:t>
          </a:r>
          <a:endParaRPr lang="en-GB" sz="1400" kern="1200" noProof="0" dirty="0">
            <a:latin typeface="Segoe Print" panose="02000600000000000000" pitchFamily="2" charset="0"/>
          </a:endParaRPr>
        </a:p>
      </dsp:txBody>
      <dsp:txXfrm>
        <a:off x="0" y="0"/>
        <a:ext cx="2766455" cy="3995753"/>
      </dsp:txXfrm>
    </dsp:sp>
    <dsp:sp modelId="{84B910C3-86B6-440C-86C0-F6407AB1F46D}">
      <dsp:nvSpPr>
        <dsp:cNvPr id="0" name=""/>
        <dsp:cNvSpPr/>
      </dsp:nvSpPr>
      <dsp:spPr>
        <a:xfrm>
          <a:off x="2877622" y="37655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Segoe Print" panose="02000600000000000000" pitchFamily="2" charset="0"/>
            </a:rPr>
            <a:t>Zróżnicowanie produktów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37655"/>
        <a:ext cx="5817704" cy="753105"/>
      </dsp:txXfrm>
    </dsp:sp>
    <dsp:sp modelId="{CF188D39-381D-448E-A390-D7175156DDFA}">
      <dsp:nvSpPr>
        <dsp:cNvPr id="0" name=""/>
        <dsp:cNvSpPr/>
      </dsp:nvSpPr>
      <dsp:spPr>
        <a:xfrm>
          <a:off x="2766455" y="790761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9A9A7-4992-444A-AF19-FEDD48B9B2C5}">
      <dsp:nvSpPr>
        <dsp:cNvPr id="0" name=""/>
        <dsp:cNvSpPr/>
      </dsp:nvSpPr>
      <dsp:spPr>
        <a:xfrm>
          <a:off x="2877622" y="828416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Segoe Print" panose="02000600000000000000" pitchFamily="2" charset="0"/>
            </a:rPr>
            <a:t>Zróżnicowanie usług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828416"/>
        <a:ext cx="5817704" cy="753105"/>
      </dsp:txXfrm>
    </dsp:sp>
    <dsp:sp modelId="{E01F0D26-0637-4A6F-B0C7-7433537256BA}">
      <dsp:nvSpPr>
        <dsp:cNvPr id="0" name=""/>
        <dsp:cNvSpPr/>
      </dsp:nvSpPr>
      <dsp:spPr>
        <a:xfrm>
          <a:off x="2766455" y="1581522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EFCB-6343-4CC9-9CDB-F1B24B7080B9}">
      <dsp:nvSpPr>
        <dsp:cNvPr id="0" name=""/>
        <dsp:cNvSpPr/>
      </dsp:nvSpPr>
      <dsp:spPr>
        <a:xfrm>
          <a:off x="2877622" y="1619177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Segoe Print" panose="02000600000000000000" pitchFamily="2" charset="0"/>
            </a:rPr>
            <a:t>Personal Differentiation, 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1619177"/>
        <a:ext cx="5817704" cy="753105"/>
      </dsp:txXfrm>
    </dsp:sp>
    <dsp:sp modelId="{0D6ECDA8-85B0-4D86-8E45-876A91C9BB72}">
      <dsp:nvSpPr>
        <dsp:cNvPr id="0" name=""/>
        <dsp:cNvSpPr/>
      </dsp:nvSpPr>
      <dsp:spPr>
        <a:xfrm>
          <a:off x="2766455" y="2372283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2EDD1-B1FA-4A86-8CC8-F005E7EE494A}">
      <dsp:nvSpPr>
        <dsp:cNvPr id="0" name=""/>
        <dsp:cNvSpPr/>
      </dsp:nvSpPr>
      <dsp:spPr>
        <a:xfrm>
          <a:off x="2877622" y="2409938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Segoe Print" panose="02000600000000000000" pitchFamily="2" charset="0"/>
            </a:rPr>
            <a:t>Zróżnicowanie wizerunkowe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2409938"/>
        <a:ext cx="5817704" cy="753105"/>
      </dsp:txXfrm>
    </dsp:sp>
    <dsp:sp modelId="{DFCF56F8-0064-48AE-9D24-EB79D1CFF933}">
      <dsp:nvSpPr>
        <dsp:cNvPr id="0" name=""/>
        <dsp:cNvSpPr/>
      </dsp:nvSpPr>
      <dsp:spPr>
        <a:xfrm>
          <a:off x="2766455" y="3163044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631F9-45CE-4F94-8F7A-814BA303148B}">
      <dsp:nvSpPr>
        <dsp:cNvPr id="0" name=""/>
        <dsp:cNvSpPr/>
      </dsp:nvSpPr>
      <dsp:spPr>
        <a:xfrm>
          <a:off x="2877622" y="3200699"/>
          <a:ext cx="5817704" cy="753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latin typeface="Segoe Print" panose="02000600000000000000" pitchFamily="2" charset="0"/>
            </a:rPr>
            <a:t>Zróżnicowanie kanałów</a:t>
          </a:r>
          <a:endParaRPr lang="hr-HR" sz="2600" kern="1200" dirty="0">
            <a:latin typeface="Segoe Print" panose="02000600000000000000" pitchFamily="2" charset="0"/>
          </a:endParaRPr>
        </a:p>
      </dsp:txBody>
      <dsp:txXfrm>
        <a:off x="2877622" y="3200699"/>
        <a:ext cx="5817704" cy="753105"/>
      </dsp:txXfrm>
    </dsp:sp>
    <dsp:sp modelId="{C35F430F-F744-4731-94D9-94ED05761207}">
      <dsp:nvSpPr>
        <dsp:cNvPr id="0" name=""/>
        <dsp:cNvSpPr/>
      </dsp:nvSpPr>
      <dsp:spPr>
        <a:xfrm>
          <a:off x="2766455" y="3953805"/>
          <a:ext cx="5928871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EA89C-183C-43EB-A615-F579341070FD}">
      <dsp:nvSpPr>
        <dsp:cNvPr id="0" name=""/>
        <dsp:cNvSpPr/>
      </dsp:nvSpPr>
      <dsp:spPr>
        <a:xfrm>
          <a:off x="0" y="2190"/>
          <a:ext cx="8930196" cy="0"/>
        </a:xfrm>
        <a:prstGeom prst="lin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4D1A32-9FD8-47CF-94EC-6E37AC52842C}">
      <dsp:nvSpPr>
        <dsp:cNvPr id="0" name=""/>
        <dsp:cNvSpPr/>
      </dsp:nvSpPr>
      <dsp:spPr>
        <a:xfrm>
          <a:off x="0" y="2190"/>
          <a:ext cx="2076202" cy="448189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noProof="0" dirty="0" smtClean="0">
              <a:latin typeface="Segoe Print" panose="02000600000000000000" pitchFamily="2" charset="0"/>
            </a:rPr>
            <a:t>Pomyśl </a:t>
          </a:r>
          <a:br>
            <a:rPr lang="pl-PL" sz="2300" kern="1200" noProof="0" dirty="0" smtClean="0">
              <a:latin typeface="Segoe Print" panose="02000600000000000000" pitchFamily="2" charset="0"/>
            </a:rPr>
          </a:br>
          <a:r>
            <a:rPr lang="pl-PL" sz="2300" kern="1200" noProof="0" dirty="0" smtClean="0">
              <a:latin typeface="Segoe Print" panose="02000600000000000000" pitchFamily="2" charset="0"/>
            </a:rPr>
            <a:t>o tym, jak twoja marka miałaby być postrzegana na tle konkurencji?</a:t>
          </a:r>
          <a:endParaRPr lang="en-GB" sz="2300" kern="1200" noProof="0" dirty="0">
            <a:latin typeface="Segoe Print" panose="02000600000000000000" pitchFamily="2" charset="0"/>
          </a:endParaRPr>
        </a:p>
      </dsp:txBody>
      <dsp:txXfrm>
        <a:off x="0" y="2190"/>
        <a:ext cx="2076202" cy="4481893"/>
      </dsp:txXfrm>
    </dsp:sp>
    <dsp:sp modelId="{0A18B882-A6E9-49B8-89C8-6E591B3FB79C}">
      <dsp:nvSpPr>
        <dsp:cNvPr id="0" name=""/>
        <dsp:cNvSpPr/>
      </dsp:nvSpPr>
      <dsp:spPr>
        <a:xfrm>
          <a:off x="2204660" y="27302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Segoe Print" panose="02000600000000000000" pitchFamily="2" charset="0"/>
            </a:rPr>
            <a:t>Stosuj kreatywne i wyszukane praktyki marketingowe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2204660" y="27302"/>
        <a:ext cx="6722675" cy="502243"/>
      </dsp:txXfrm>
    </dsp:sp>
    <dsp:sp modelId="{C7BC5450-B858-4C76-954D-96A5F30F04E3}">
      <dsp:nvSpPr>
        <dsp:cNvPr id="0" name=""/>
        <dsp:cNvSpPr/>
      </dsp:nvSpPr>
      <dsp:spPr>
        <a:xfrm>
          <a:off x="2076202" y="529546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6EBA37-6E44-4886-BD2C-5237E03B9BCC}">
      <dsp:nvSpPr>
        <dsp:cNvPr id="0" name=""/>
        <dsp:cNvSpPr/>
      </dsp:nvSpPr>
      <dsp:spPr>
        <a:xfrm>
          <a:off x="2204660" y="554658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Segoe Print" panose="02000600000000000000" pitchFamily="2" charset="0"/>
            </a:rPr>
            <a:t>Focus on social listening and monitoring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2204660" y="554658"/>
        <a:ext cx="6722675" cy="502243"/>
      </dsp:txXfrm>
    </dsp:sp>
    <dsp:sp modelId="{A3ADBC19-D076-4007-951A-313B47EF65C6}">
      <dsp:nvSpPr>
        <dsp:cNvPr id="0" name=""/>
        <dsp:cNvSpPr/>
      </dsp:nvSpPr>
      <dsp:spPr>
        <a:xfrm>
          <a:off x="2076202" y="1056901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EC59EFE-B26E-43E4-A4E4-3FDDC5E4CE27}">
      <dsp:nvSpPr>
        <dsp:cNvPr id="0" name=""/>
        <dsp:cNvSpPr/>
      </dsp:nvSpPr>
      <dsp:spPr>
        <a:xfrm>
          <a:off x="2204660" y="1082014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Segoe Print" panose="02000600000000000000" pitchFamily="2" charset="0"/>
            </a:rPr>
            <a:t>Różnicuj elementy obsługi i wsparcia klienta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2204660" y="1082014"/>
        <a:ext cx="6722675" cy="502243"/>
      </dsp:txXfrm>
    </dsp:sp>
    <dsp:sp modelId="{C3DFE47F-F20E-4F60-8141-2C3780E6BF01}">
      <dsp:nvSpPr>
        <dsp:cNvPr id="0" name=""/>
        <dsp:cNvSpPr/>
      </dsp:nvSpPr>
      <dsp:spPr>
        <a:xfrm>
          <a:off x="2076202" y="1584257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C661C21-A8E8-4200-853F-28B163AAA626}">
      <dsp:nvSpPr>
        <dsp:cNvPr id="0" name=""/>
        <dsp:cNvSpPr/>
      </dsp:nvSpPr>
      <dsp:spPr>
        <a:xfrm>
          <a:off x="2204660" y="1609369"/>
          <a:ext cx="6722675" cy="73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kern="1200" dirty="0" smtClean="0">
              <a:latin typeface="Segoe Print" panose="02000600000000000000" pitchFamily="2" charset="0"/>
            </a:rPr>
            <a:t>Dostosuj „doświadczenie” </a:t>
          </a:r>
          <a:r>
            <a:rPr lang="en-US" sz="1600" kern="1200" dirty="0" smtClean="0">
              <a:latin typeface="Segoe Print" panose="02000600000000000000" pitchFamily="2" charset="0"/>
            </a:rPr>
            <a:t>=&gt; </a:t>
          </a:r>
          <a:r>
            <a:rPr lang="pl-PL" sz="1600" kern="1200" dirty="0" smtClean="0">
              <a:latin typeface="Segoe Print" panose="02000600000000000000" pitchFamily="2" charset="0"/>
            </a:rPr>
            <a:t>spersonalizowane oferty i doświadczenia, które sprawiają, że klienci</a:t>
          </a:r>
          <a:r>
            <a:rPr lang="en-US" sz="1600" kern="1200" dirty="0" smtClean="0">
              <a:latin typeface="Segoe Print" panose="02000600000000000000" pitchFamily="2" charset="0"/>
            </a:rPr>
            <a:t> </a:t>
          </a:r>
          <a:r>
            <a:rPr lang="pl-PL" sz="1600" kern="1200" dirty="0" smtClean="0">
              <a:latin typeface="Segoe Print" panose="02000600000000000000" pitchFamily="2" charset="0"/>
            </a:rPr>
            <a:t>czują się docenieni</a:t>
          </a:r>
          <a:r>
            <a:rPr lang="en-US" sz="1400" kern="1200" dirty="0" smtClean="0">
              <a:latin typeface="Segoe Print" panose="02000600000000000000" pitchFamily="2" charset="0"/>
            </a:rPr>
            <a:t>.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2204660" y="1609369"/>
        <a:ext cx="6722675" cy="739814"/>
      </dsp:txXfrm>
    </dsp:sp>
    <dsp:sp modelId="{D4FCA087-0322-409B-B677-B1278401F599}">
      <dsp:nvSpPr>
        <dsp:cNvPr id="0" name=""/>
        <dsp:cNvSpPr/>
      </dsp:nvSpPr>
      <dsp:spPr>
        <a:xfrm>
          <a:off x="2076202" y="2349184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9E391CF-3954-4863-877A-B7F803C59DEA}">
      <dsp:nvSpPr>
        <dsp:cNvPr id="0" name=""/>
        <dsp:cNvSpPr/>
      </dsp:nvSpPr>
      <dsp:spPr>
        <a:xfrm>
          <a:off x="2204660" y="2374296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Segoe Print" panose="02000600000000000000" pitchFamily="2" charset="0"/>
            </a:rPr>
            <a:t>Korzystaj z zalet postępu technologicznego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2204660" y="2374296"/>
        <a:ext cx="6722675" cy="502243"/>
      </dsp:txXfrm>
    </dsp:sp>
    <dsp:sp modelId="{358611CD-2139-4314-8A59-375733B0A239}">
      <dsp:nvSpPr>
        <dsp:cNvPr id="0" name=""/>
        <dsp:cNvSpPr/>
      </dsp:nvSpPr>
      <dsp:spPr>
        <a:xfrm>
          <a:off x="2076202" y="2876540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C6C18F-5FC7-4043-86E5-EE906BF4361B}">
      <dsp:nvSpPr>
        <dsp:cNvPr id="0" name=""/>
        <dsp:cNvSpPr/>
      </dsp:nvSpPr>
      <dsp:spPr>
        <a:xfrm>
          <a:off x="2204660" y="2901652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latin typeface="Segoe Print" panose="02000600000000000000" pitchFamily="2" charset="0"/>
            </a:rPr>
            <a:t>Różnicuj przez innowacje</a:t>
          </a:r>
          <a:endParaRPr lang="hr-HR" sz="1600" kern="1200" dirty="0">
            <a:latin typeface="Segoe Print" panose="02000600000000000000" pitchFamily="2" charset="0"/>
          </a:endParaRPr>
        </a:p>
      </dsp:txBody>
      <dsp:txXfrm>
        <a:off x="2204660" y="2901652"/>
        <a:ext cx="6722675" cy="502243"/>
      </dsp:txXfrm>
    </dsp:sp>
    <dsp:sp modelId="{CAC838D5-90C5-4A23-ABCF-88160B9369E2}">
      <dsp:nvSpPr>
        <dsp:cNvPr id="0" name=""/>
        <dsp:cNvSpPr/>
      </dsp:nvSpPr>
      <dsp:spPr>
        <a:xfrm>
          <a:off x="2076202" y="3403895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5A96816-13DE-4FE1-B008-1FDCBA252B07}">
      <dsp:nvSpPr>
        <dsp:cNvPr id="0" name=""/>
        <dsp:cNvSpPr/>
      </dsp:nvSpPr>
      <dsp:spPr>
        <a:xfrm>
          <a:off x="2204660" y="3429007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Segoe Print" panose="02000600000000000000" pitchFamily="2" charset="0"/>
              <a:hlinkClick xmlns:r="http://schemas.openxmlformats.org/officeDocument/2006/relationships" r:id="rId1"/>
            </a:rPr>
            <a:t>https://www.personadesign.ie/brand-differentiation-30-ways-to-differentiate-your-brand/</a:t>
          </a:r>
          <a:r>
            <a:rPr lang="hr-HR" sz="1100" kern="1200" dirty="0">
              <a:latin typeface="Segoe Print" panose="02000600000000000000" pitchFamily="2" charset="0"/>
            </a:rPr>
            <a:t> </a:t>
          </a:r>
        </a:p>
      </dsp:txBody>
      <dsp:txXfrm>
        <a:off x="2204660" y="3429007"/>
        <a:ext cx="6722675" cy="502243"/>
      </dsp:txXfrm>
    </dsp:sp>
    <dsp:sp modelId="{D2AD4D80-E083-497C-81C4-E67D822C76D6}">
      <dsp:nvSpPr>
        <dsp:cNvPr id="0" name=""/>
        <dsp:cNvSpPr/>
      </dsp:nvSpPr>
      <dsp:spPr>
        <a:xfrm>
          <a:off x="2076202" y="3931251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3B8A3BE-47BB-4406-A500-B12DDAF2260D}">
      <dsp:nvSpPr>
        <dsp:cNvPr id="0" name=""/>
        <dsp:cNvSpPr/>
      </dsp:nvSpPr>
      <dsp:spPr>
        <a:xfrm>
          <a:off x="2204660" y="3956363"/>
          <a:ext cx="6722675" cy="50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Segoe Print" panose="02000600000000000000" pitchFamily="2" charset="0"/>
              <a:hlinkClick xmlns:r="http://schemas.openxmlformats.org/officeDocument/2006/relationships" r:id="rId2"/>
            </a:rPr>
            <a:t>https://blog.hubspot.com/insiders/branding-differentiation</a:t>
          </a:r>
          <a:r>
            <a:rPr lang="hr-HR" sz="1100" kern="1200" dirty="0">
              <a:latin typeface="Segoe Print" panose="02000600000000000000" pitchFamily="2" charset="0"/>
            </a:rPr>
            <a:t> </a:t>
          </a:r>
        </a:p>
      </dsp:txBody>
      <dsp:txXfrm>
        <a:off x="2204660" y="3956363"/>
        <a:ext cx="6722675" cy="502243"/>
      </dsp:txXfrm>
    </dsp:sp>
    <dsp:sp modelId="{9D0CD0B8-7133-449D-844E-60544069D49B}">
      <dsp:nvSpPr>
        <dsp:cNvPr id="0" name=""/>
        <dsp:cNvSpPr/>
      </dsp:nvSpPr>
      <dsp:spPr>
        <a:xfrm>
          <a:off x="2076202" y="4458606"/>
          <a:ext cx="685113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4C49-05E2-4348-AB44-FD7749E42891}">
      <dsp:nvSpPr>
        <dsp:cNvPr id="0" name=""/>
        <dsp:cNvSpPr/>
      </dsp:nvSpPr>
      <dsp:spPr>
        <a:xfrm>
          <a:off x="0" y="11676"/>
          <a:ext cx="7267135" cy="1302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noProof="0" dirty="0" smtClean="0">
              <a:latin typeface="Segoe Print" panose="02000600000000000000" pitchFamily="2" charset="0"/>
            </a:rPr>
            <a:t>Autentyczność marki</a:t>
          </a:r>
          <a:endParaRPr lang="en-GB" sz="4200" kern="1200" noProof="0" dirty="0">
            <a:latin typeface="Segoe Print" panose="02000600000000000000" pitchFamily="2" charset="0"/>
          </a:endParaRPr>
        </a:p>
      </dsp:txBody>
      <dsp:txXfrm>
        <a:off x="63569" y="75245"/>
        <a:ext cx="7139997" cy="11750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43DE-40F9-4005-B621-AD5702D654BE}">
      <dsp:nvSpPr>
        <dsp:cNvPr id="0" name=""/>
        <dsp:cNvSpPr/>
      </dsp:nvSpPr>
      <dsp:spPr>
        <a:xfrm>
          <a:off x="0" y="580167"/>
          <a:ext cx="8939074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771" tIns="249936" rIns="69377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Zwiększona komercjalizacja </a:t>
          </a:r>
          <a:r>
            <a:rPr lang="en-GB" sz="1200" kern="1200" noProof="0" dirty="0" smtClean="0">
              <a:latin typeface="Segoe Print" panose="02000600000000000000" pitchFamily="2" charset="0"/>
            </a:rPr>
            <a:t>→ </a:t>
          </a:r>
          <a:r>
            <a:rPr lang="pl-PL" sz="1200" kern="1200" noProof="0" dirty="0" smtClean="0">
              <a:latin typeface="Segoe Print" panose="02000600000000000000" pitchFamily="2" charset="0"/>
            </a:rPr>
            <a:t>podrabiane produkty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W związku z tym konsumenci szukają marek, które są oryginalne, autentyczne i trafne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Autentyczność marek staje się kluczowa dla klientów</a:t>
          </a:r>
          <a:r>
            <a:rPr lang="en-GB" sz="1200" kern="1200" noProof="0" dirty="0" smtClean="0">
              <a:latin typeface="Segoe Print" panose="02000600000000000000" pitchFamily="2" charset="0"/>
            </a:rPr>
            <a:t> </a:t>
          </a:r>
          <a:r>
            <a:rPr lang="en-GB" sz="1200" kern="1200" noProof="0" dirty="0">
              <a:latin typeface="Segoe Print" panose="02000600000000000000" pitchFamily="2" charset="0"/>
            </a:rPr>
            <a:t>(Arnould &amp;Price, 2000; Beverland, 2005; Brown, Kozinets, &amp; Sherry,2003). </a:t>
          </a:r>
        </a:p>
      </dsp:txBody>
      <dsp:txXfrm>
        <a:off x="0" y="580167"/>
        <a:ext cx="8939074" cy="1398600"/>
      </dsp:txXfrm>
    </dsp:sp>
    <dsp:sp modelId="{5F3D4189-FE8B-4C98-BFEE-A31A6421E49E}">
      <dsp:nvSpPr>
        <dsp:cNvPr id="0" name=""/>
        <dsp:cNvSpPr/>
      </dsp:nvSpPr>
      <dsp:spPr>
        <a:xfrm>
          <a:off x="446953" y="403047"/>
          <a:ext cx="6257351" cy="3542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13" tIns="0" rIns="236513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 smtClean="0">
              <a:latin typeface="Segoe Print" panose="02000600000000000000" pitchFamily="2" charset="0"/>
            </a:rPr>
            <a:t>Trendy rynkowe</a:t>
          </a:r>
          <a:endParaRPr lang="en-GB" sz="1200" kern="1200" noProof="0" dirty="0">
            <a:latin typeface="Segoe Print" panose="02000600000000000000" pitchFamily="2" charset="0"/>
          </a:endParaRPr>
        </a:p>
      </dsp:txBody>
      <dsp:txXfrm>
        <a:off x="464246" y="420340"/>
        <a:ext cx="6222765" cy="319654"/>
      </dsp:txXfrm>
    </dsp:sp>
    <dsp:sp modelId="{D091F5F9-453D-4706-86AE-5C04EFDCE4E2}">
      <dsp:nvSpPr>
        <dsp:cNvPr id="0" name=""/>
        <dsp:cNvSpPr/>
      </dsp:nvSpPr>
      <dsp:spPr>
        <a:xfrm>
          <a:off x="0" y="2209490"/>
          <a:ext cx="8939074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771" tIns="249936" rIns="69377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Dziedzictwo – „od 1985” (ang. „</a:t>
          </a:r>
          <a:r>
            <a:rPr lang="pl-PL" sz="1200" kern="1200" noProof="0" dirty="0" err="1" smtClean="0">
              <a:latin typeface="Segoe Print" panose="02000600000000000000" pitchFamily="2" charset="0"/>
            </a:rPr>
            <a:t>since</a:t>
          </a:r>
          <a:r>
            <a:rPr lang="pl-PL" sz="1200" kern="1200" noProof="0" dirty="0" smtClean="0">
              <a:latin typeface="Segoe Print" panose="02000600000000000000" pitchFamily="2" charset="0"/>
            </a:rPr>
            <a:t> 1985”)</a:t>
          </a:r>
          <a:endParaRPr lang="en-GB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Pochodzenie </a:t>
          </a:r>
          <a:r>
            <a:rPr lang="pl-PL" sz="1200" kern="1200" noProof="0" dirty="0">
              <a:latin typeface="Segoe Print" panose="02000600000000000000" pitchFamily="2" charset="0"/>
            </a:rPr>
            <a:t>– „wyprodukowane w Polsce” (ang. „made in Croatia”)</a:t>
          </a:r>
          <a:endParaRPr lang="pl-PL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Metody </a:t>
          </a:r>
          <a:r>
            <a:rPr lang="pl-PL" sz="1200" kern="1200" noProof="0" dirty="0">
              <a:latin typeface="Segoe Print" panose="02000600000000000000" pitchFamily="2" charset="0"/>
            </a:rPr>
            <a:t>produkcji – „ręcznie robione” (ang. „handmade”)</a:t>
          </a:r>
          <a:endParaRPr lang="pl-PL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noProof="0" dirty="0" smtClean="0">
              <a:latin typeface="Segoe Print" panose="02000600000000000000" pitchFamily="2" charset="0"/>
            </a:rPr>
            <a:t>Wiarygodność </a:t>
          </a:r>
          <a:r>
            <a:rPr lang="pl-PL" sz="1200" kern="1200" noProof="0" dirty="0">
              <a:latin typeface="Segoe Print" panose="02000600000000000000" pitchFamily="2" charset="0"/>
            </a:rPr>
            <a:t>– „niezawodny partner od….”</a:t>
          </a:r>
          <a:endParaRPr lang="pl-PL" sz="1200" kern="1200" noProof="0" dirty="0">
            <a:latin typeface="Segoe Print" panose="02000600000000000000" pitchFamily="2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>
              <a:latin typeface="Segoe Print" panose="02000600000000000000" pitchFamily="2" charset="0"/>
            </a:rPr>
            <a:t>Etc.</a:t>
          </a:r>
        </a:p>
      </dsp:txBody>
      <dsp:txXfrm>
        <a:off x="0" y="2209490"/>
        <a:ext cx="8939074" cy="1738800"/>
      </dsp:txXfrm>
    </dsp:sp>
    <dsp:sp modelId="{909C4E2E-4622-43FF-BFA6-9D132E802D5D}">
      <dsp:nvSpPr>
        <dsp:cNvPr id="0" name=""/>
        <dsp:cNvSpPr/>
      </dsp:nvSpPr>
      <dsp:spPr>
        <a:xfrm>
          <a:off x="446953" y="2043567"/>
          <a:ext cx="6077452" cy="343042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13" tIns="0" rIns="236513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 smtClean="0">
              <a:solidFill>
                <a:schemeClr val="tx1"/>
              </a:solidFill>
              <a:latin typeface="Segoe Print" panose="02000600000000000000" pitchFamily="2" charset="0"/>
            </a:rPr>
            <a:t>W marketingu autentyczność opiera się na następujących elementach:</a:t>
          </a:r>
          <a:endParaRPr lang="en-GB" sz="1200" kern="1200" noProof="0" dirty="0">
            <a:solidFill>
              <a:schemeClr val="tx1"/>
            </a:solidFill>
            <a:latin typeface="Segoe Print" panose="02000600000000000000" pitchFamily="2" charset="0"/>
          </a:endParaRPr>
        </a:p>
      </dsp:txBody>
      <dsp:txXfrm>
        <a:off x="463699" y="2060313"/>
        <a:ext cx="6043960" cy="3095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4C49-05E2-4348-AB44-FD7749E42891}">
      <dsp:nvSpPr>
        <dsp:cNvPr id="0" name=""/>
        <dsp:cNvSpPr/>
      </dsp:nvSpPr>
      <dsp:spPr>
        <a:xfrm>
          <a:off x="0" y="27178"/>
          <a:ext cx="7267135" cy="127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100" kern="1200" noProof="0" dirty="0" smtClean="0">
              <a:latin typeface="Segoe Print" panose="02000600000000000000" pitchFamily="2" charset="0"/>
            </a:rPr>
            <a:t>Autentyczność marki</a:t>
          </a:r>
          <a:endParaRPr lang="en-GB" sz="4100" kern="1200" noProof="0" dirty="0">
            <a:latin typeface="Segoe Print" panose="02000600000000000000" pitchFamily="2" charset="0"/>
          </a:endParaRPr>
        </a:p>
      </dsp:txBody>
      <dsp:txXfrm>
        <a:off x="62055" y="89233"/>
        <a:ext cx="7143025" cy="114709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16B9F-1627-46D5-B707-E3B38C4B90F1}">
      <dsp:nvSpPr>
        <dsp:cNvPr id="0" name=""/>
        <dsp:cNvSpPr/>
      </dsp:nvSpPr>
      <dsp:spPr>
        <a:xfrm>
          <a:off x="0" y="178740"/>
          <a:ext cx="6004996" cy="930437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Segoe Print" panose="02000600000000000000" pitchFamily="2" charset="0"/>
            </a:rPr>
            <a:t>Najlepszym sposobem na pokazanie autentyczności jest… bycie autentycznym!</a:t>
          </a:r>
          <a:endParaRPr lang="hr-HR" sz="1800" kern="1200" dirty="0">
            <a:latin typeface="Segoe Print" panose="02000600000000000000" pitchFamily="2" charset="0"/>
          </a:endParaRPr>
        </a:p>
      </dsp:txBody>
      <dsp:txXfrm>
        <a:off x="0" y="178740"/>
        <a:ext cx="6004996" cy="930437"/>
      </dsp:txXfrm>
    </dsp:sp>
    <dsp:sp modelId="{3D438812-ED54-45D2-9D50-EBB699C65B62}">
      <dsp:nvSpPr>
        <dsp:cNvPr id="0" name=""/>
        <dsp:cNvSpPr/>
      </dsp:nvSpPr>
      <dsp:spPr>
        <a:xfrm>
          <a:off x="0" y="1109177"/>
          <a:ext cx="6004996" cy="3063420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63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noProof="0" dirty="0" smtClean="0">
              <a:latin typeface="Segoe Print" panose="02000600000000000000" pitchFamily="2" charset="0"/>
            </a:rPr>
            <a:t>Zbadaj cel i obietnicę złożoną klientom.</a:t>
          </a:r>
          <a:endParaRPr lang="en-GB" sz="1800" kern="1200" noProof="0" dirty="0">
            <a:latin typeface="Segoe Print" panose="02000600000000000000" pitchFamily="2" charset="0"/>
          </a:endParaRPr>
        </a:p>
        <a:p>
          <a:pPr marL="63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noProof="0" dirty="0" smtClean="0">
              <a:latin typeface="Segoe Print" panose="02000600000000000000" pitchFamily="2" charset="0"/>
            </a:rPr>
            <a:t>Autentyczność </a:t>
          </a:r>
          <a:r>
            <a:rPr lang="pl-PL" sz="1800" kern="1200" noProof="0" dirty="0">
              <a:latin typeface="Segoe Print" panose="02000600000000000000" pitchFamily="2" charset="0"/>
            </a:rPr>
            <a:t>wynika z wyraźnie określonych podstawowych wartości.</a:t>
          </a:r>
          <a:endParaRPr lang="pl-PL" sz="1800" kern="1200" noProof="0" dirty="0">
            <a:latin typeface="Segoe Print" panose="02000600000000000000" pitchFamily="2" charset="0"/>
          </a:endParaRPr>
        </a:p>
        <a:p>
          <a:pPr marL="5397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noProof="0" dirty="0" smtClean="0">
              <a:latin typeface="Segoe Print" panose="02000600000000000000" pitchFamily="2" charset="0"/>
            </a:rPr>
            <a:t>Zbadaj </a:t>
          </a:r>
          <a:r>
            <a:rPr lang="pl-PL" sz="1800" kern="1200" noProof="0" dirty="0">
              <a:latin typeface="Segoe Print" panose="02000600000000000000" pitchFamily="2" charset="0"/>
            </a:rPr>
            <a:t>wartości swojej marki I zobacz, czy faktycznie są one realizowane każdego dnia.</a:t>
          </a:r>
          <a:endParaRPr lang="pl-PL" sz="1800" kern="1200" noProof="0" dirty="0">
            <a:latin typeface="Segoe Print" panose="02000600000000000000" pitchFamily="2" charset="0"/>
          </a:endParaRPr>
        </a:p>
        <a:p>
          <a:pPr marL="63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noProof="0" dirty="0" smtClean="0">
              <a:latin typeface="Segoe Print" panose="02000600000000000000" pitchFamily="2" charset="0"/>
            </a:rPr>
            <a:t>Dbaj </a:t>
          </a:r>
          <a:r>
            <a:rPr lang="pl-PL" sz="1800" kern="1200" noProof="0" dirty="0">
              <a:latin typeface="Segoe Print" panose="02000600000000000000" pitchFamily="2" charset="0"/>
            </a:rPr>
            <a:t>o jakość, obsługę…</a:t>
          </a:r>
          <a:endParaRPr lang="pl-PL" sz="1800" kern="1200" noProof="0" dirty="0">
            <a:latin typeface="Segoe Print" panose="02000600000000000000" pitchFamily="2" charset="0"/>
          </a:endParaRPr>
        </a:p>
        <a:p>
          <a:pPr marL="63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noProof="0" dirty="0" smtClean="0">
              <a:latin typeface="Segoe Print" panose="02000600000000000000" pitchFamily="2" charset="0"/>
            </a:rPr>
            <a:t>Buduj </a:t>
          </a:r>
          <a:r>
            <a:rPr lang="pl-PL" sz="1800" kern="1200" noProof="0" dirty="0">
              <a:latin typeface="Segoe Print" panose="02000600000000000000" pitchFamily="2" charset="0"/>
            </a:rPr>
            <a:t>zaufanie i traktuj klientów z szacunkiem</a:t>
          </a:r>
          <a:endParaRPr lang="pl-PL" sz="1800" kern="1200" noProof="0" dirty="0">
            <a:latin typeface="Segoe Print" panose="02000600000000000000" pitchFamily="2" charset="0"/>
          </a:endParaRPr>
        </a:p>
      </dsp:txBody>
      <dsp:txXfrm>
        <a:off x="0" y="1109177"/>
        <a:ext cx="6004996" cy="306342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C1533-5D24-4B07-A6EF-73D49A1BF4CE}">
      <dsp:nvSpPr>
        <dsp:cNvPr id="0" name=""/>
        <dsp:cNvSpPr/>
      </dsp:nvSpPr>
      <dsp:spPr>
        <a:xfrm>
          <a:off x="0" y="12018"/>
          <a:ext cx="7128769" cy="1147185"/>
        </a:xfrm>
        <a:prstGeom prst="roundRect">
          <a:avLst/>
        </a:prstGeom>
        <a:solidFill>
          <a:srgbClr val="C0CC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noProof="0" dirty="0" smtClean="0">
              <a:latin typeface="Segoe Print" panose="02000600000000000000" pitchFamily="2" charset="0"/>
            </a:rPr>
            <a:t>Identyfikacja wizualna</a:t>
          </a:r>
          <a:endParaRPr lang="en-GB" sz="3700" kern="1200" noProof="0" dirty="0">
            <a:latin typeface="Segoe Print" panose="02000600000000000000" pitchFamily="2" charset="0"/>
          </a:endParaRPr>
        </a:p>
      </dsp:txBody>
      <dsp:txXfrm>
        <a:off x="56001" y="68019"/>
        <a:ext cx="7016767" cy="1035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5A78E-E7E2-4F41-ABAC-CB776BD5A8C3}">
      <dsp:nvSpPr>
        <dsp:cNvPr id="0" name=""/>
        <dsp:cNvSpPr/>
      </dsp:nvSpPr>
      <dsp:spPr>
        <a:xfrm>
          <a:off x="189483" y="166237"/>
          <a:ext cx="3710100" cy="23603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230D3-99F2-4B9D-AAD1-56EDBEFC18AD}">
      <dsp:nvSpPr>
        <dsp:cNvPr id="0" name=""/>
        <dsp:cNvSpPr/>
      </dsp:nvSpPr>
      <dsp:spPr>
        <a:xfrm>
          <a:off x="579097" y="1964347"/>
          <a:ext cx="118555" cy="1185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E8A08-D3FB-4FCE-9E65-C7D6F65B5EE7}">
      <dsp:nvSpPr>
        <dsp:cNvPr id="0" name=""/>
        <dsp:cNvSpPr/>
      </dsp:nvSpPr>
      <dsp:spPr>
        <a:xfrm>
          <a:off x="638375" y="2023624"/>
          <a:ext cx="1062438" cy="82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2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noProof="0" dirty="0">
              <a:latin typeface="Segoe Print" pitchFamily="2" charset="0"/>
            </a:rPr>
            <a:t>E</a:t>
          </a:r>
          <a:r>
            <a:rPr lang="en-US" sz="1400" b="1" kern="1200" noProof="0" dirty="0" err="1">
              <a:latin typeface="Segoe Print" pitchFamily="2" charset="0"/>
            </a:rPr>
            <a:t>lement</a:t>
          </a:r>
          <a:r>
            <a:rPr lang="pl-PL" sz="1400" b="1" kern="1200" noProof="0" dirty="0">
              <a:latin typeface="Segoe Print" pitchFamily="2" charset="0"/>
            </a:rPr>
            <a:t>y marki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638375" y="2023624"/>
        <a:ext cx="1062438" cy="823618"/>
      </dsp:txXfrm>
    </dsp:sp>
    <dsp:sp modelId="{28A7DE39-5FD6-468C-B2E3-9225CAEFFECC}">
      <dsp:nvSpPr>
        <dsp:cNvPr id="0" name=""/>
        <dsp:cNvSpPr/>
      </dsp:nvSpPr>
      <dsp:spPr>
        <a:xfrm>
          <a:off x="1625577" y="1189746"/>
          <a:ext cx="214311" cy="21431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670AB-ED97-4DAD-B583-D4D06BBD1051}">
      <dsp:nvSpPr>
        <dsp:cNvPr id="0" name=""/>
        <dsp:cNvSpPr/>
      </dsp:nvSpPr>
      <dsp:spPr>
        <a:xfrm>
          <a:off x="1791817" y="1288887"/>
          <a:ext cx="1627309" cy="155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5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noProof="0" dirty="0">
              <a:latin typeface="Segoe Print" pitchFamily="2" charset="0"/>
            </a:rPr>
            <a:t>świadomość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1791817" y="1288887"/>
        <a:ext cx="1627309" cy="1550340"/>
      </dsp:txXfrm>
    </dsp:sp>
    <dsp:sp modelId="{D8FD72B1-4501-4AD7-9E6F-460C39551AA9}">
      <dsp:nvSpPr>
        <dsp:cNvPr id="0" name=""/>
        <dsp:cNvSpPr/>
      </dsp:nvSpPr>
      <dsp:spPr>
        <a:xfrm>
          <a:off x="2884088" y="718375"/>
          <a:ext cx="296388" cy="29638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55069-1759-4501-AA27-6AC9B676D8D8}">
      <dsp:nvSpPr>
        <dsp:cNvPr id="0" name=""/>
        <dsp:cNvSpPr/>
      </dsp:nvSpPr>
      <dsp:spPr>
        <a:xfrm>
          <a:off x="3032282" y="866569"/>
          <a:ext cx="1094357" cy="198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5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noProof="0" dirty="0">
              <a:latin typeface="Segoe Print" pitchFamily="2" charset="0"/>
            </a:rPr>
            <a:t>Wizerunek</a:t>
          </a:r>
          <a:endParaRPr lang="en-US" sz="1400" b="1" kern="1200" noProof="0" dirty="0">
            <a:latin typeface="Segoe Print" pitchFamily="2" charset="0"/>
          </a:endParaRPr>
        </a:p>
      </dsp:txBody>
      <dsp:txXfrm>
        <a:off x="3032282" y="866569"/>
        <a:ext cx="1094357" cy="198067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EAEE0-EA92-48BA-81F4-352F56F8A8AE}">
      <dsp:nvSpPr>
        <dsp:cNvPr id="0" name=""/>
        <dsp:cNvSpPr/>
      </dsp:nvSpPr>
      <dsp:spPr>
        <a:xfrm>
          <a:off x="0" y="479056"/>
          <a:ext cx="9063360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417" tIns="291592" rIns="70341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latin typeface="Segoe Print" panose="02000600000000000000" pitchFamily="2" charset="0"/>
            </a:rPr>
            <a:t>która zasadniczo jest wizualnym językiem przemawiającym do klientów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0" y="479056"/>
        <a:ext cx="9063360" cy="683550"/>
      </dsp:txXfrm>
    </dsp:sp>
    <dsp:sp modelId="{A8ABAAAD-240F-4877-B936-53B722F69537}">
      <dsp:nvSpPr>
        <dsp:cNvPr id="0" name=""/>
        <dsp:cNvSpPr/>
      </dsp:nvSpPr>
      <dsp:spPr>
        <a:xfrm>
          <a:off x="453168" y="272416"/>
          <a:ext cx="6344352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01" tIns="0" rIns="23980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Segoe Print" panose="02000600000000000000" pitchFamily="2" charset="0"/>
            </a:rPr>
            <a:t>Tożsamość marki powinna kierować identyfikacją wizualną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473343" y="292591"/>
        <a:ext cx="6304002" cy="372930"/>
      </dsp:txXfrm>
    </dsp:sp>
    <dsp:sp modelId="{9FF03B6C-CF34-4F0E-BE4F-C5A140775078}">
      <dsp:nvSpPr>
        <dsp:cNvPr id="0" name=""/>
        <dsp:cNvSpPr/>
      </dsp:nvSpPr>
      <dsp:spPr>
        <a:xfrm>
          <a:off x="0" y="1444846"/>
          <a:ext cx="9063360" cy="2910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417" tIns="291592" rIns="70341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Segoe Print" panose="02000600000000000000" pitchFamily="2" charset="0"/>
            </a:rPr>
            <a:t>Paleta kolorów – jeżeli jest używana prawidłowo, kolory mogą generować jedne </a:t>
          </a:r>
          <a:br>
            <a:rPr lang="pl-PL" sz="1400" kern="1200" noProof="0" dirty="0" smtClean="0">
              <a:latin typeface="Segoe Print" panose="02000600000000000000" pitchFamily="2" charset="0"/>
            </a:rPr>
          </a:br>
          <a:r>
            <a:rPr lang="pl-PL" sz="1400" kern="1200" noProof="0" dirty="0" smtClean="0">
              <a:latin typeface="Segoe Print" panose="02000600000000000000" pitchFamily="2" charset="0"/>
            </a:rPr>
            <a:t>z najsilniejszych reakcji emocjonalnych u oglądającego. </a:t>
          </a:r>
          <a:endParaRPr lang="hr-HR" sz="1400" kern="1200" dirty="0">
            <a:latin typeface="Segoe Print" panose="020006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Segoe Print" panose="02000600000000000000" pitchFamily="2" charset="0"/>
            </a:rPr>
            <a:t>Logo – odzwierciedla istotę marki, w myśl zasady </a:t>
          </a:r>
          <a:r>
            <a:rPr lang="pl-PL" sz="1400" kern="1200" noProof="0" dirty="0" err="1" smtClean="0">
              <a:latin typeface="Segoe Print" panose="02000600000000000000" pitchFamily="2" charset="0"/>
            </a:rPr>
            <a:t>Keep</a:t>
          </a:r>
          <a:r>
            <a:rPr lang="pl-PL" sz="1400" kern="1200" noProof="0" dirty="0" smtClean="0">
              <a:latin typeface="Segoe Print" panose="02000600000000000000" pitchFamily="2" charset="0"/>
            </a:rPr>
            <a:t> </a:t>
          </a:r>
          <a:r>
            <a:rPr lang="pl-PL" sz="1400" kern="1200" noProof="0" dirty="0" err="1" smtClean="0">
              <a:latin typeface="Segoe Print" panose="02000600000000000000" pitchFamily="2" charset="0"/>
            </a:rPr>
            <a:t>it</a:t>
          </a:r>
          <a:r>
            <a:rPr lang="pl-PL" sz="1400" kern="1200" noProof="0" dirty="0" smtClean="0">
              <a:latin typeface="Segoe Print" panose="02000600000000000000" pitchFamily="2" charset="0"/>
            </a:rPr>
            <a:t> Simple (nie komplikuj).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Segoe Print" panose="02000600000000000000" pitchFamily="2" charset="0"/>
            </a:rPr>
            <a:t>Typografia tj. kształt lub styl tekstu, którego używasz do tworzenia marki – istnieje wiele różnych typów czcionek, a każdy z nich może mieć wpływ na widza, w tym stopień czytelności.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Segoe Print" panose="02000600000000000000" pitchFamily="2" charset="0"/>
            </a:rPr>
            <a:t>Układ graficzny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noProof="0" dirty="0" smtClean="0">
              <a:latin typeface="Segoe Print" panose="02000600000000000000" pitchFamily="2" charset="0"/>
            </a:rPr>
            <a:t>Styl obrazu i fotografii</a:t>
          </a:r>
        </a:p>
      </dsp:txBody>
      <dsp:txXfrm>
        <a:off x="0" y="1444846"/>
        <a:ext cx="9063360" cy="2910599"/>
      </dsp:txXfrm>
    </dsp:sp>
    <dsp:sp modelId="{E97FEB7F-CA2C-442B-B025-16214A455F1D}">
      <dsp:nvSpPr>
        <dsp:cNvPr id="0" name=""/>
        <dsp:cNvSpPr/>
      </dsp:nvSpPr>
      <dsp:spPr>
        <a:xfrm>
          <a:off x="453168" y="1238206"/>
          <a:ext cx="6344352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01" tIns="0" rIns="239801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Segoe Print" panose="02000600000000000000" pitchFamily="2" charset="0"/>
            </a:rPr>
            <a:t>Element</a:t>
          </a:r>
          <a:r>
            <a:rPr lang="pl-PL" sz="1400" kern="1200" dirty="0" smtClean="0">
              <a:latin typeface="Segoe Print" panose="02000600000000000000" pitchFamily="2" charset="0"/>
            </a:rPr>
            <a:t>y:</a:t>
          </a:r>
          <a:endParaRPr lang="hr-HR" sz="1400" kern="1200" dirty="0">
            <a:latin typeface="Segoe Print" panose="02000600000000000000" pitchFamily="2" charset="0"/>
          </a:endParaRPr>
        </a:p>
      </dsp:txBody>
      <dsp:txXfrm>
        <a:off x="473343" y="1258381"/>
        <a:ext cx="6304002" cy="37293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4BDD4-C5D6-453D-89BB-F9C97F2B9CDC}">
      <dsp:nvSpPr>
        <dsp:cNvPr id="0" name=""/>
        <dsp:cNvSpPr/>
      </dsp:nvSpPr>
      <dsp:spPr>
        <a:xfrm>
          <a:off x="0" y="64467"/>
          <a:ext cx="8898045" cy="8723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>
              <a:latin typeface="Segoe Print" pitchFamily="2" charset="0"/>
            </a:rPr>
            <a:t>Treść marki</a:t>
          </a:r>
          <a:endParaRPr lang="hr-HR" sz="2700" kern="1200" dirty="0">
            <a:latin typeface="Segoe Print" pitchFamily="2" charset="0"/>
          </a:endParaRPr>
        </a:p>
      </dsp:txBody>
      <dsp:txXfrm>
        <a:off x="42583" y="107050"/>
        <a:ext cx="8812879" cy="787160"/>
      </dsp:txXfrm>
    </dsp:sp>
    <dsp:sp modelId="{F40030D4-01EC-4590-836E-9AA7AE085929}">
      <dsp:nvSpPr>
        <dsp:cNvPr id="0" name=""/>
        <dsp:cNvSpPr/>
      </dsp:nvSpPr>
      <dsp:spPr>
        <a:xfrm>
          <a:off x="0" y="1055192"/>
          <a:ext cx="8898045" cy="311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51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600" kern="1200" dirty="0" smtClean="0">
              <a:latin typeface="Segoe Print" pitchFamily="2" charset="0"/>
            </a:rPr>
            <a:t>polega na tworzeniu treści, które są bezpośrednio związane z marką, umożliwiając konsumentom nawiązanie pewnego rodzaju połączenia/głębszej relacji z marką.
Może być prezentowany w wielu formatach i za pośrednictwem wielu kanałów. 
To skuteczna odpowiedź na coraz bardziej nasycony rynek. W dobie gwałtownego rozwoju mediów społecznościowych i </a:t>
          </a:r>
          <a:r>
            <a:rPr lang="pl-PL" sz="1600" kern="1200" dirty="0" err="1" smtClean="0">
              <a:latin typeface="Segoe Print" pitchFamily="2" charset="0"/>
            </a:rPr>
            <a:t>content</a:t>
          </a:r>
          <a:r>
            <a:rPr lang="pl-PL" sz="1600" kern="1200" dirty="0" smtClean="0">
              <a:latin typeface="Segoe Print" pitchFamily="2" charset="0"/>
            </a:rPr>
            <a:t> marketingu (tj. marketingu bazującego na treści), możliwości opowiadania historii w ramach bezpośrednich i pośrednich inicjatyw marketingu marki stały się priorytetem strategicznym.</a:t>
          </a:r>
          <a:endParaRPr lang="hr-HR" sz="1600" kern="1200" dirty="0">
            <a:latin typeface="Segoe Print" pitchFamily="2" charset="0"/>
          </a:endParaRPr>
        </a:p>
      </dsp:txBody>
      <dsp:txXfrm>
        <a:off x="0" y="1055192"/>
        <a:ext cx="8898045" cy="311328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41DB7-000D-4976-82A5-FF2308309282}">
      <dsp:nvSpPr>
        <dsp:cNvPr id="0" name=""/>
        <dsp:cNvSpPr/>
      </dsp:nvSpPr>
      <dsp:spPr>
        <a:xfrm>
          <a:off x="8657" y="0"/>
          <a:ext cx="8856492" cy="49131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400" b="0" u="none" kern="1200" dirty="0" smtClean="0">
              <a:latin typeface="Segoe Print" pitchFamily="2" charset="0"/>
            </a:rPr>
            <a:t>Główne cechy treści marki:</a:t>
          </a:r>
          <a:endParaRPr lang="hr-HR" sz="2400" b="0" u="none" kern="1200" dirty="0">
            <a:latin typeface="Segoe Print" pitchFamily="2" charset="0"/>
          </a:endParaRPr>
        </a:p>
      </dsp:txBody>
      <dsp:txXfrm>
        <a:off x="8657" y="0"/>
        <a:ext cx="8856492" cy="1473948"/>
      </dsp:txXfrm>
    </dsp:sp>
    <dsp:sp modelId="{840A47BC-55D4-4E4E-BF73-AFC3649B96DC}">
      <dsp:nvSpPr>
        <dsp:cNvPr id="0" name=""/>
        <dsp:cNvSpPr/>
      </dsp:nvSpPr>
      <dsp:spPr>
        <a:xfrm>
          <a:off x="922924" y="1244891"/>
          <a:ext cx="7085194" cy="963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Segoe Print" pitchFamily="2" charset="0"/>
            </a:rPr>
            <a:t>Koncentruje się na wartościach marki – celem jest raczej wywołanie rozgłosu i podobieństwa do marki niż sprzedaż produktu lub usługi.</a:t>
          </a:r>
          <a:endParaRPr lang="hr-HR" sz="1600" b="0" kern="1200" dirty="0">
            <a:latin typeface="Segoe Print" pitchFamily="2" charset="0"/>
          </a:endParaRPr>
        </a:p>
      </dsp:txBody>
      <dsp:txXfrm>
        <a:off x="951155" y="1273122"/>
        <a:ext cx="7028732" cy="907412"/>
      </dsp:txXfrm>
    </dsp:sp>
    <dsp:sp modelId="{14F4A126-5AFE-4481-B1E2-30AFD8FE0413}">
      <dsp:nvSpPr>
        <dsp:cNvPr id="0" name=""/>
        <dsp:cNvSpPr/>
      </dsp:nvSpPr>
      <dsp:spPr>
        <a:xfrm>
          <a:off x="923065" y="2309193"/>
          <a:ext cx="7085194" cy="6886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Segoe Print" pitchFamily="2" charset="0"/>
            </a:rPr>
            <a:t>Generuje wartość dodaną dla użytkownika, która ma postać rozrywki.</a:t>
          </a:r>
          <a:endParaRPr lang="hr-HR" sz="1600" b="0" kern="1200" dirty="0">
            <a:latin typeface="Segoe Print" pitchFamily="2" charset="0"/>
          </a:endParaRPr>
        </a:p>
      </dsp:txBody>
      <dsp:txXfrm>
        <a:off x="943235" y="2329363"/>
        <a:ext cx="7044854" cy="648317"/>
      </dsp:txXfrm>
    </dsp:sp>
    <dsp:sp modelId="{BE9C0BEE-3563-4200-ACC2-A3F3CDBB9761}">
      <dsp:nvSpPr>
        <dsp:cNvPr id="0" name=""/>
        <dsp:cNvSpPr/>
      </dsp:nvSpPr>
      <dsp:spPr>
        <a:xfrm>
          <a:off x="966994" y="3150931"/>
          <a:ext cx="7085194" cy="659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Segoe Print" pitchFamily="2" charset="0"/>
            </a:rPr>
            <a:t>Odwołuje się do emocji – stara się nawiązać więź z publicznością na bardziej prywatnym, intymnym poziomie.</a:t>
          </a:r>
          <a:endParaRPr lang="hr-HR" sz="1600" b="0" kern="1200" dirty="0">
            <a:latin typeface="Segoe Print" pitchFamily="2" charset="0"/>
          </a:endParaRPr>
        </a:p>
      </dsp:txBody>
      <dsp:txXfrm>
        <a:off x="986311" y="3170248"/>
        <a:ext cx="7046560" cy="620911"/>
      </dsp:txXfrm>
    </dsp:sp>
    <dsp:sp modelId="{7123A8B2-4810-4EAC-8EB4-BB14AAD0566D}">
      <dsp:nvSpPr>
        <dsp:cNvPr id="0" name=""/>
        <dsp:cNvSpPr/>
      </dsp:nvSpPr>
      <dsp:spPr>
        <a:xfrm>
          <a:off x="956082" y="3890943"/>
          <a:ext cx="7085194" cy="858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Segoe Print" pitchFamily="2" charset="0"/>
            </a:rPr>
            <a:t>Wykorzystuje przede wszystkim zasoby do opowiadania historii – reprezentatywną historię marki, która ma bohaterów, początek, środek i koniec.</a:t>
          </a:r>
          <a:endParaRPr lang="hr-HR" sz="1600" b="0" kern="1200" dirty="0">
            <a:latin typeface="Segoe Print" pitchFamily="2" charset="0"/>
          </a:endParaRPr>
        </a:p>
      </dsp:txBody>
      <dsp:txXfrm>
        <a:off x="981214" y="3916075"/>
        <a:ext cx="7034930" cy="8078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CFBB-7EBB-47F9-AFA3-9583680C2807}">
      <dsp:nvSpPr>
        <dsp:cNvPr id="0" name=""/>
        <dsp:cNvSpPr/>
      </dsp:nvSpPr>
      <dsp:spPr>
        <a:xfrm>
          <a:off x="0" y="96124"/>
          <a:ext cx="8690275" cy="9881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Segoe Print" pitchFamily="2" charset="0"/>
            </a:rPr>
            <a:t>„opowiadanie historii” (ang. </a:t>
          </a:r>
          <a:r>
            <a:rPr lang="pl-PL" sz="1800" kern="1200" dirty="0" err="1" smtClean="0">
              <a:latin typeface="Segoe Print" pitchFamily="2" charset="0"/>
            </a:rPr>
            <a:t>storytelling</a:t>
          </a:r>
          <a:r>
            <a:rPr lang="pl-PL" sz="1800" kern="1200" dirty="0" smtClean="0">
              <a:latin typeface="Segoe Print" pitchFamily="2" charset="0"/>
            </a:rPr>
            <a:t>) marki dotyczy dzielenia się historią firmy w celu nawiązania kontaktu z publicznością/odbiorcami</a:t>
          </a:r>
          <a:r>
            <a:rPr lang="en-GB" sz="1800" kern="1200" dirty="0" smtClean="0">
              <a:latin typeface="Segoe Print" pitchFamily="2" charset="0"/>
            </a:rPr>
            <a:t> </a:t>
          </a:r>
          <a:endParaRPr lang="hr-HR" sz="1800" kern="1200" dirty="0">
            <a:latin typeface="Segoe Print" pitchFamily="2" charset="0"/>
          </a:endParaRPr>
        </a:p>
      </dsp:txBody>
      <dsp:txXfrm>
        <a:off x="48239" y="144363"/>
        <a:ext cx="8593797" cy="891696"/>
      </dsp:txXfrm>
    </dsp:sp>
    <dsp:sp modelId="{4A32E4A7-5453-4098-8489-66032444C1D9}">
      <dsp:nvSpPr>
        <dsp:cNvPr id="0" name=""/>
        <dsp:cNvSpPr/>
      </dsp:nvSpPr>
      <dsp:spPr>
        <a:xfrm>
          <a:off x="0" y="1099126"/>
          <a:ext cx="8690275" cy="98817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Segoe Print" pitchFamily="2" charset="0"/>
            </a:rPr>
            <a:t>To dzielenie się z odbiorcą kombinacją uczuć, relacji i atrybutów marki</a:t>
          </a:r>
          <a:r>
            <a:rPr lang="pl-PL" sz="1300" kern="1200" dirty="0" smtClean="0">
              <a:latin typeface="Segoe Print" pitchFamily="2" charset="0"/>
            </a:rPr>
            <a:t>. </a:t>
          </a:r>
          <a:endParaRPr lang="hr-HR" sz="1300" kern="1200" dirty="0">
            <a:latin typeface="Segoe Print" pitchFamily="2" charset="0"/>
          </a:endParaRPr>
        </a:p>
      </dsp:txBody>
      <dsp:txXfrm>
        <a:off x="48239" y="1147365"/>
        <a:ext cx="8593797" cy="891696"/>
      </dsp:txXfrm>
    </dsp:sp>
    <dsp:sp modelId="{33741704-B89D-441C-876E-8E05CB77E78D}">
      <dsp:nvSpPr>
        <dsp:cNvPr id="0" name=""/>
        <dsp:cNvSpPr/>
      </dsp:nvSpPr>
      <dsp:spPr>
        <a:xfrm>
          <a:off x="0" y="2147354"/>
          <a:ext cx="8690275" cy="98817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Segoe Print" pitchFamily="2" charset="0"/>
            </a:rPr>
            <a:t>Historia marki zawiera realistyczną lub fikcyjną strukturę, w której można osadzić markę, aby wyrazić coś o dziedzictwie marki, jej założycielu, najważniejszych wydarzeniach i kryzysach, misji i wartościach oraz korzyściach funkcjonalnych i emocjonalnych </a:t>
          </a:r>
          <a:endParaRPr lang="hr-HR" sz="1300" kern="1200" dirty="0">
            <a:latin typeface="Segoe Print" pitchFamily="2" charset="0"/>
          </a:endParaRPr>
        </a:p>
      </dsp:txBody>
      <dsp:txXfrm>
        <a:off x="48239" y="2195593"/>
        <a:ext cx="8593797" cy="89169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4C6C2-954C-4BEB-83FA-5F012976CCF9}">
      <dsp:nvSpPr>
        <dsp:cNvPr id="0" name=""/>
        <dsp:cNvSpPr/>
      </dsp:nvSpPr>
      <dsp:spPr>
        <a:xfrm>
          <a:off x="0" y="1352"/>
          <a:ext cx="8552762" cy="10671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  <a:t>Sukces opowiadania „historii” opiera się na tworzeniu połączeń i przekazywaniu pomysłów.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2093" y="53445"/>
        <a:ext cx="8448576" cy="962951"/>
      </dsp:txXfrm>
    </dsp:sp>
    <dsp:sp modelId="{B4710C1E-1C28-4AB9-A85B-83992BB76910}">
      <dsp:nvSpPr>
        <dsp:cNvPr id="0" name=""/>
        <dsp:cNvSpPr/>
      </dsp:nvSpPr>
      <dsp:spPr>
        <a:xfrm>
          <a:off x="0" y="1078626"/>
          <a:ext cx="8552762" cy="85599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  <a:t>Opowiadanie historii to wpływowy sposób, aby ludzie dbali o produkty, marki i sprawy.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41786" y="1120412"/>
        <a:ext cx="8469190" cy="772421"/>
      </dsp:txXfrm>
    </dsp:sp>
    <dsp:sp modelId="{C6BCE270-767E-4136-8171-78201997D7FC}">
      <dsp:nvSpPr>
        <dsp:cNvPr id="0" name=""/>
        <dsp:cNvSpPr/>
      </dsp:nvSpPr>
      <dsp:spPr>
        <a:xfrm>
          <a:off x="0" y="1944757"/>
          <a:ext cx="8552762" cy="106713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  <a:t>Historie powinny być autentyczne, kreatywne i inspirujące, aby skutkowały osobistym związaniem konsumentów z daną marką.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2093" y="1996850"/>
        <a:ext cx="8448576" cy="962951"/>
      </dsp:txXfrm>
    </dsp:sp>
    <dsp:sp modelId="{3E106B3D-D795-4EB9-8715-6EECC7CCE559}">
      <dsp:nvSpPr>
        <dsp:cNvPr id="0" name=""/>
        <dsp:cNvSpPr/>
      </dsp:nvSpPr>
      <dsp:spPr>
        <a:xfrm>
          <a:off x="0" y="3022031"/>
          <a:ext cx="8552762" cy="12103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  <a:t>Opowiadanie historii odgrywa ogromną rolę w tym, jak klienci postrzegają Twoją markę i może sprawić, że kupują od ciebie </a:t>
          </a:r>
          <a:b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</a:br>
          <a:r>
            <a:rPr lang="pl-PL" sz="1800" kern="1200" dirty="0" smtClean="0">
              <a:solidFill>
                <a:schemeClr val="tx1"/>
              </a:solidFill>
              <a:latin typeface="Segoe Print" pitchFamily="2" charset="0"/>
            </a:rPr>
            <a:t>lub od konkurencji.</a:t>
          </a:r>
          <a:endParaRPr lang="hr-HR" sz="1800" kern="1200" dirty="0">
            <a:solidFill>
              <a:schemeClr val="tx1"/>
            </a:solidFill>
            <a:latin typeface="Segoe Print" pitchFamily="2" charset="0"/>
          </a:endParaRPr>
        </a:p>
      </dsp:txBody>
      <dsp:txXfrm>
        <a:off x="59083" y="3081114"/>
        <a:ext cx="8434596" cy="109214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8C020-2545-4596-8536-E29D537A185A}">
      <dsp:nvSpPr>
        <dsp:cNvPr id="0" name=""/>
        <dsp:cNvSpPr/>
      </dsp:nvSpPr>
      <dsp:spPr>
        <a:xfrm>
          <a:off x="0" y="0"/>
          <a:ext cx="783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C0F20-68A7-4241-9F5A-96562E3347BE}">
      <dsp:nvSpPr>
        <dsp:cNvPr id="0" name=""/>
        <dsp:cNvSpPr/>
      </dsp:nvSpPr>
      <dsp:spPr>
        <a:xfrm>
          <a:off x="0" y="0"/>
          <a:ext cx="1566562" cy="381642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u="sng" kern="1200" dirty="0" smtClean="0">
            <a:latin typeface="Segoe Print" pitchFamily="2" charset="0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u="sng" kern="1200" dirty="0" smtClean="0">
            <a:latin typeface="Segoe Print" pitchFamily="2" charset="0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u="sng" kern="1200" dirty="0" smtClean="0">
              <a:latin typeface="Segoe Print" pitchFamily="2" charset="0"/>
            </a:rPr>
            <a:t>Dobre praktyki</a:t>
          </a:r>
          <a:endParaRPr lang="hr-HR" sz="2200" b="1" kern="1200" dirty="0">
            <a:latin typeface="Segoe Print" pitchFamily="2" charset="0"/>
          </a:endParaRPr>
        </a:p>
      </dsp:txBody>
      <dsp:txXfrm>
        <a:off x="76473" y="76473"/>
        <a:ext cx="1413616" cy="3663483"/>
      </dsp:txXfrm>
    </dsp:sp>
    <dsp:sp modelId="{91FD6736-52B4-4C01-980A-E8C08981F8E3}">
      <dsp:nvSpPr>
        <dsp:cNvPr id="0" name=""/>
        <dsp:cNvSpPr/>
      </dsp:nvSpPr>
      <dsp:spPr>
        <a:xfrm>
          <a:off x="1684054" y="88702"/>
          <a:ext cx="6148757" cy="177404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sng" kern="1200" dirty="0" smtClean="0">
              <a:latin typeface="Segoe Print" pitchFamily="2" charset="0"/>
            </a:rPr>
            <a:t>Kampania Land </a:t>
          </a:r>
          <a:r>
            <a:rPr lang="pl-PL" sz="2000" b="1" u="sng" kern="1200" dirty="0" err="1" smtClean="0">
              <a:latin typeface="Segoe Print" pitchFamily="2" charset="0"/>
            </a:rPr>
            <a:t>Rovers</a:t>
          </a:r>
          <a:r>
            <a:rPr lang="pl-PL" sz="2000" b="1" u="sng" kern="1200" dirty="0" smtClean="0">
              <a:latin typeface="Segoe Print" pitchFamily="2" charset="0"/>
            </a:rPr>
            <a:t>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 Print" pitchFamily="2" charset="0"/>
            </a:rPr>
            <a:t>The </a:t>
          </a:r>
          <a:r>
            <a:rPr lang="en-US" sz="2000" kern="1200" dirty="0">
              <a:latin typeface="Segoe Print" pitchFamily="2" charset="0"/>
            </a:rPr>
            <a:t>Land Of Land </a:t>
          </a:r>
          <a:r>
            <a:rPr lang="en-US" sz="2000" kern="1200" dirty="0" smtClean="0">
              <a:latin typeface="Segoe Print" pitchFamily="2" charset="0"/>
            </a:rPr>
            <a:t>Rovers</a:t>
          </a:r>
          <a:r>
            <a:rPr lang="hr-HR" sz="2000" kern="1200" dirty="0" smtClean="0">
              <a:latin typeface="Segoe Print" pitchFamily="2" charset="0"/>
            </a:rPr>
            <a:t> </a:t>
          </a:r>
          <a:r>
            <a:rPr lang="en-GB" sz="2000" kern="1200" dirty="0">
              <a:latin typeface="Segoe Print" pitchFamily="2" charset="0"/>
              <a:hlinkClick xmlns:r="http://schemas.openxmlformats.org/officeDocument/2006/relationships" r:id="rId1"/>
            </a:rPr>
            <a:t>https://youtu.be/YNXU1IR2LR8</a:t>
          </a:r>
          <a:endParaRPr lang="hr-HR" sz="2000" kern="1200" dirty="0">
            <a:latin typeface="Segoe Print" pitchFamily="2" charset="0"/>
          </a:endParaRPr>
        </a:p>
      </dsp:txBody>
      <dsp:txXfrm>
        <a:off x="1770656" y="175304"/>
        <a:ext cx="5975553" cy="1600839"/>
      </dsp:txXfrm>
    </dsp:sp>
    <dsp:sp modelId="{F676F6F4-7904-4A66-859F-DAF6A9BC2B34}">
      <dsp:nvSpPr>
        <dsp:cNvPr id="0" name=""/>
        <dsp:cNvSpPr/>
      </dsp:nvSpPr>
      <dsp:spPr>
        <a:xfrm>
          <a:off x="1566562" y="1862745"/>
          <a:ext cx="6266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E78FC-CC5F-4D75-8E21-FA0BD776A49A}">
      <dsp:nvSpPr>
        <dsp:cNvPr id="0" name=""/>
        <dsp:cNvSpPr/>
      </dsp:nvSpPr>
      <dsp:spPr>
        <a:xfrm>
          <a:off x="1684054" y="1951447"/>
          <a:ext cx="6148757" cy="177404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u="sng" kern="1200" dirty="0" smtClean="0">
              <a:latin typeface="Segoe Print" pitchFamily="2" charset="0"/>
            </a:rPr>
            <a:t>Kampania </a:t>
          </a:r>
          <a:r>
            <a:rPr lang="en-US" sz="2000" b="1" u="sng" kern="1200" dirty="0" smtClean="0">
              <a:latin typeface="Segoe Print" pitchFamily="2" charset="0"/>
            </a:rPr>
            <a:t>Ikea</a:t>
          </a:r>
          <a:r>
            <a:rPr lang="pl-PL" sz="2000" b="1" u="sng" kern="1200" dirty="0" smtClean="0">
              <a:latin typeface="Segoe Print" pitchFamily="2" charset="0"/>
            </a:rPr>
            <a:t>:</a:t>
          </a:r>
          <a:r>
            <a:rPr lang="en-US" sz="2000" kern="1200" dirty="0" smtClean="0">
              <a:latin typeface="Segoe Print" pitchFamily="2" charset="0"/>
            </a:rPr>
            <a:t> </a:t>
          </a:r>
          <a:endParaRPr lang="pl-PL" sz="2000" kern="1200" dirty="0" smtClean="0">
            <a:latin typeface="Segoe Print" pitchFamily="2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egoe Print" pitchFamily="2" charset="0"/>
            </a:rPr>
            <a:t>Improve </a:t>
          </a:r>
          <a:r>
            <a:rPr lang="en-US" sz="2000" kern="1200" dirty="0">
              <a:latin typeface="Segoe Print" pitchFamily="2" charset="0"/>
            </a:rPr>
            <a:t>Your Private Life </a:t>
          </a:r>
          <a:r>
            <a:rPr lang="hr-HR" sz="2000" kern="1200" dirty="0" smtClean="0">
              <a:latin typeface="Segoe Print" pitchFamily="2" charset="0"/>
              <a:hlinkClick xmlns:r="http://schemas.openxmlformats.org/officeDocument/2006/relationships" r:id="rId2"/>
            </a:rPr>
            <a:t>https</a:t>
          </a:r>
          <a:r>
            <a:rPr lang="hr-HR" sz="2000" kern="1200" dirty="0">
              <a:latin typeface="Segoe Print" pitchFamily="2" charset="0"/>
              <a:hlinkClick xmlns:r="http://schemas.openxmlformats.org/officeDocument/2006/relationships" r:id="rId2"/>
            </a:rPr>
            <a:t>://youtu.be/Tmv8rCd_NiA</a:t>
          </a:r>
          <a:endParaRPr lang="hr-HR" sz="2000" kern="1200" dirty="0">
            <a:latin typeface="Segoe Print" pitchFamily="2" charset="0"/>
          </a:endParaRPr>
        </a:p>
      </dsp:txBody>
      <dsp:txXfrm>
        <a:off x="1770656" y="2038049"/>
        <a:ext cx="5975553" cy="1600839"/>
      </dsp:txXfrm>
    </dsp:sp>
    <dsp:sp modelId="{2B17AD1D-6251-4B4A-B1F7-B67DDF39E88E}">
      <dsp:nvSpPr>
        <dsp:cNvPr id="0" name=""/>
        <dsp:cNvSpPr/>
      </dsp:nvSpPr>
      <dsp:spPr>
        <a:xfrm>
          <a:off x="1566562" y="3725490"/>
          <a:ext cx="62662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1180A-E1CB-4700-89B8-64448AC03411}">
      <dsp:nvSpPr>
        <dsp:cNvPr id="0" name=""/>
        <dsp:cNvSpPr/>
      </dsp:nvSpPr>
      <dsp:spPr>
        <a:xfrm>
          <a:off x="0" y="13969"/>
          <a:ext cx="8306718" cy="1550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00" b="1" kern="1200" dirty="0" smtClean="0">
              <a:latin typeface="Segoe Print" pitchFamily="2" charset="0"/>
            </a:rPr>
            <a:t>Zalety opowiadania „historii”:</a:t>
          </a:r>
          <a:endParaRPr lang="hr-HR" sz="500" b="1" kern="1200" dirty="0">
            <a:latin typeface="Segoe Print" pitchFamily="2" charset="0"/>
          </a:endParaRPr>
        </a:p>
      </dsp:txBody>
      <dsp:txXfrm>
        <a:off x="7568" y="21537"/>
        <a:ext cx="8291582" cy="139889"/>
      </dsp:txXfrm>
    </dsp:sp>
    <dsp:sp modelId="{AB9C519E-AB3D-4C53-951F-5FE669CF909B}">
      <dsp:nvSpPr>
        <dsp:cNvPr id="0" name=""/>
        <dsp:cNvSpPr/>
      </dsp:nvSpPr>
      <dsp:spPr>
        <a:xfrm>
          <a:off x="0" y="156925"/>
          <a:ext cx="8306718" cy="438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Publiczność zapamięta historię, a nie dane</a:t>
          </a:r>
          <a:endParaRPr lang="hr-HR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Historia </a:t>
          </a:r>
          <a:r>
            <a:rPr lang="pl-PL" sz="1800" kern="1200" dirty="0">
              <a:latin typeface="Segoe Print" pitchFamily="2" charset="0"/>
            </a:rPr>
            <a:t>kształtuje informacje w znaczenie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Krótkie</a:t>
          </a:r>
          <a:r>
            <a:rPr lang="pl-PL" sz="1800" kern="1200" dirty="0">
              <a:latin typeface="Segoe Print" pitchFamily="2" charset="0"/>
            </a:rPr>
            <a:t>, łatwe do opowiedzenia i zapadające w pamięć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Historie </a:t>
          </a:r>
          <a:r>
            <a:rPr lang="pl-PL" sz="1800" kern="1200" dirty="0">
              <a:latin typeface="Segoe Print" pitchFamily="2" charset="0"/>
            </a:rPr>
            <a:t>inspirują do działania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Historie </a:t>
          </a:r>
          <a:r>
            <a:rPr lang="pl-PL" sz="1800" kern="1200" dirty="0">
              <a:latin typeface="Segoe Print" pitchFamily="2" charset="0"/>
            </a:rPr>
            <a:t>niosą się dalej 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Raczej trudno będzie się oprzeć historii, 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Historie ujawniają więcej, a to </a:t>
          </a:r>
          <a:r>
            <a:rPr lang="pl-PL" sz="1800" kern="1200" dirty="0">
              <a:latin typeface="Segoe Print" pitchFamily="2" charset="0"/>
            </a:rPr>
            <a:t>sprawia, że twój przekaz jest wyjątkowy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Ilustruje </a:t>
          </a:r>
          <a:r>
            <a:rPr lang="pl-PL" sz="1800" kern="1200" dirty="0">
              <a:latin typeface="Segoe Print" pitchFamily="2" charset="0"/>
            </a:rPr>
            <a:t>wymierne, konkretne wyniki</a:t>
          </a:r>
          <a:endParaRPr lang="pl-PL" sz="1800" kern="1200" dirty="0">
            <a:latin typeface="Segoe Prin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>
              <a:latin typeface="Segoe Print" pitchFamily="2" charset="0"/>
            </a:rPr>
            <a:t>Historie </a:t>
          </a:r>
          <a:r>
            <a:rPr lang="pl-PL" sz="1800" kern="1200" dirty="0">
              <a:latin typeface="Segoe Print" pitchFamily="2" charset="0"/>
            </a:rPr>
            <a:t>zmieniają klientów w bohaterów</a:t>
          </a:r>
          <a:endParaRPr lang="pl-PL" sz="1800" kern="1200" dirty="0">
            <a:latin typeface="Segoe Print" pitchFamily="2" charset="0"/>
          </a:endParaRPr>
        </a:p>
      </dsp:txBody>
      <dsp:txXfrm>
        <a:off x="0" y="156925"/>
        <a:ext cx="8306718" cy="438840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FB133-1ADA-4876-96C9-83F82BAF1D82}">
      <dsp:nvSpPr>
        <dsp:cNvPr id="0" name=""/>
        <dsp:cNvSpPr/>
      </dsp:nvSpPr>
      <dsp:spPr>
        <a:xfrm>
          <a:off x="4418956" y="1383533"/>
          <a:ext cx="3229174" cy="213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65"/>
              </a:lnTo>
              <a:lnTo>
                <a:pt x="3229174" y="106765"/>
              </a:lnTo>
              <a:lnTo>
                <a:pt x="3229174" y="21353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EFDF5-2E56-4B1B-9D9E-7FE03DD68EED}">
      <dsp:nvSpPr>
        <dsp:cNvPr id="0" name=""/>
        <dsp:cNvSpPr/>
      </dsp:nvSpPr>
      <dsp:spPr>
        <a:xfrm>
          <a:off x="4418956" y="1383533"/>
          <a:ext cx="1093379" cy="261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21"/>
              </a:lnTo>
              <a:lnTo>
                <a:pt x="1093379" y="154321"/>
              </a:lnTo>
              <a:lnTo>
                <a:pt x="1093379" y="26108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BC337-DB2A-4E48-8E36-B83C9A66A4AA}">
      <dsp:nvSpPr>
        <dsp:cNvPr id="0" name=""/>
        <dsp:cNvSpPr/>
      </dsp:nvSpPr>
      <dsp:spPr>
        <a:xfrm>
          <a:off x="3602109" y="1383533"/>
          <a:ext cx="816846" cy="261087"/>
        </a:xfrm>
        <a:custGeom>
          <a:avLst/>
          <a:gdLst/>
          <a:ahLst/>
          <a:cxnLst/>
          <a:rect l="0" t="0" r="0" b="0"/>
          <a:pathLst>
            <a:path>
              <a:moveTo>
                <a:pt x="816846" y="0"/>
              </a:moveTo>
              <a:lnTo>
                <a:pt x="816846" y="154321"/>
              </a:lnTo>
              <a:lnTo>
                <a:pt x="0" y="154321"/>
              </a:lnTo>
              <a:lnTo>
                <a:pt x="0" y="26108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BBB5A-FDD2-447D-8481-D0D335125F75}">
      <dsp:nvSpPr>
        <dsp:cNvPr id="0" name=""/>
        <dsp:cNvSpPr/>
      </dsp:nvSpPr>
      <dsp:spPr>
        <a:xfrm>
          <a:off x="1271980" y="1383533"/>
          <a:ext cx="3146975" cy="316569"/>
        </a:xfrm>
        <a:custGeom>
          <a:avLst/>
          <a:gdLst/>
          <a:ahLst/>
          <a:cxnLst/>
          <a:rect l="0" t="0" r="0" b="0"/>
          <a:pathLst>
            <a:path>
              <a:moveTo>
                <a:pt x="3146975" y="0"/>
              </a:moveTo>
              <a:lnTo>
                <a:pt x="3146975" y="209804"/>
              </a:lnTo>
              <a:lnTo>
                <a:pt x="0" y="209804"/>
              </a:lnTo>
              <a:lnTo>
                <a:pt x="0" y="31656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0D13-EEE0-4371-9581-486EA20FBB11}">
      <dsp:nvSpPr>
        <dsp:cNvPr id="0" name=""/>
        <dsp:cNvSpPr/>
      </dsp:nvSpPr>
      <dsp:spPr>
        <a:xfrm>
          <a:off x="1922247" y="629353"/>
          <a:ext cx="4993416" cy="754180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u="sng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Wskazówki dot. udanego </a:t>
          </a:r>
          <a:r>
            <a:rPr lang="en-GB" sz="1800" b="1" u="sng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storytelling </a:t>
          </a:r>
          <a:r>
            <a:rPr lang="hr-HR" sz="1800" b="1" u="sng" kern="120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(1)</a:t>
          </a:r>
          <a:endParaRPr lang="hr-HR" sz="18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1959062" y="666168"/>
        <a:ext cx="4919786" cy="680550"/>
      </dsp:txXfrm>
    </dsp:sp>
    <dsp:sp modelId="{AD4817D5-F1C7-4BC3-AE92-73D5BF985730}">
      <dsp:nvSpPr>
        <dsp:cNvPr id="0" name=""/>
        <dsp:cNvSpPr/>
      </dsp:nvSpPr>
      <dsp:spPr>
        <a:xfrm>
          <a:off x="59797" y="1700103"/>
          <a:ext cx="2424366" cy="2169523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Przekaż wyjątkową wiadomość za pomocą historii – ludzie nie spędzają czasu na nudnych historiach, twoja historia powinna być interesująca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165702" y="1806008"/>
        <a:ext cx="2212556" cy="1957713"/>
      </dsp:txXfrm>
    </dsp:sp>
    <dsp:sp modelId="{A8B6A885-AA7F-400B-98F9-1F8859F20D5C}">
      <dsp:nvSpPr>
        <dsp:cNvPr id="0" name=""/>
        <dsp:cNvSpPr/>
      </dsp:nvSpPr>
      <dsp:spPr>
        <a:xfrm>
          <a:off x="2665990" y="1644621"/>
          <a:ext cx="1872237" cy="2198303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Spraw, aby klienci poczuli się jak bohaterowie twojej historii – bohater nigdy nie zawiedzie 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2757383" y="1736014"/>
        <a:ext cx="1689451" cy="2015517"/>
      </dsp:txXfrm>
    </dsp:sp>
    <dsp:sp modelId="{F975E382-706C-4C46-A339-D7193569A500}">
      <dsp:nvSpPr>
        <dsp:cNvPr id="0" name=""/>
        <dsp:cNvSpPr/>
      </dsp:nvSpPr>
      <dsp:spPr>
        <a:xfrm>
          <a:off x="4751758" y="1644621"/>
          <a:ext cx="1521152" cy="2146227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Daj ludziom powód do powrotu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4826013" y="1718876"/>
        <a:ext cx="1372642" cy="1997717"/>
      </dsp:txXfrm>
    </dsp:sp>
    <dsp:sp modelId="{A6C8F91F-B253-402D-BA03-9F940A081512}">
      <dsp:nvSpPr>
        <dsp:cNvPr id="0" name=""/>
        <dsp:cNvSpPr/>
      </dsp:nvSpPr>
      <dsp:spPr>
        <a:xfrm>
          <a:off x="6462658" y="1597064"/>
          <a:ext cx="2370943" cy="2246429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Miej na uwadze zainteresowanie klientów – podczas całego procesu twórczego zawsze miej na uwadze interesy klientów</a:t>
          </a:r>
          <a:endParaRPr lang="hr-HR" sz="1400" kern="1200" dirty="0">
            <a:solidFill>
              <a:schemeClr val="accent5">
                <a:lumMod val="75000"/>
              </a:schemeClr>
            </a:solidFill>
            <a:latin typeface="Segoe Print" pitchFamily="2" charset="0"/>
          </a:endParaRPr>
        </a:p>
      </dsp:txBody>
      <dsp:txXfrm>
        <a:off x="6572317" y="1706723"/>
        <a:ext cx="2151625" cy="202711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1F448-AA52-439A-A09E-7AAA3A970CE0}">
      <dsp:nvSpPr>
        <dsp:cNvPr id="0" name=""/>
        <dsp:cNvSpPr/>
      </dsp:nvSpPr>
      <dsp:spPr>
        <a:xfrm>
          <a:off x="4271979" y="693629"/>
          <a:ext cx="3300472" cy="400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739"/>
              </a:lnTo>
              <a:lnTo>
                <a:pt x="3300472" y="296739"/>
              </a:lnTo>
              <a:lnTo>
                <a:pt x="3300472" y="40063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A901A-F2A7-40D6-AF92-170FFD835C3F}">
      <dsp:nvSpPr>
        <dsp:cNvPr id="0" name=""/>
        <dsp:cNvSpPr/>
      </dsp:nvSpPr>
      <dsp:spPr>
        <a:xfrm>
          <a:off x="4271979" y="693629"/>
          <a:ext cx="1252301" cy="40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78"/>
              </a:lnTo>
              <a:lnTo>
                <a:pt x="1252301" y="300678"/>
              </a:lnTo>
              <a:lnTo>
                <a:pt x="1252301" y="40457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86E4F-4089-4B35-A75D-5C730191FA09}">
      <dsp:nvSpPr>
        <dsp:cNvPr id="0" name=""/>
        <dsp:cNvSpPr/>
      </dsp:nvSpPr>
      <dsp:spPr>
        <a:xfrm>
          <a:off x="3404603" y="693629"/>
          <a:ext cx="867376" cy="404576"/>
        </a:xfrm>
        <a:custGeom>
          <a:avLst/>
          <a:gdLst/>
          <a:ahLst/>
          <a:cxnLst/>
          <a:rect l="0" t="0" r="0" b="0"/>
          <a:pathLst>
            <a:path>
              <a:moveTo>
                <a:pt x="867376" y="0"/>
              </a:moveTo>
              <a:lnTo>
                <a:pt x="867376" y="300678"/>
              </a:lnTo>
              <a:lnTo>
                <a:pt x="0" y="300678"/>
              </a:lnTo>
              <a:lnTo>
                <a:pt x="0" y="40457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E1CB8-AB72-4C84-8E72-9196E2E31726}">
      <dsp:nvSpPr>
        <dsp:cNvPr id="0" name=""/>
        <dsp:cNvSpPr/>
      </dsp:nvSpPr>
      <dsp:spPr>
        <a:xfrm>
          <a:off x="1101554" y="693629"/>
          <a:ext cx="3170425" cy="374836"/>
        </a:xfrm>
        <a:custGeom>
          <a:avLst/>
          <a:gdLst/>
          <a:ahLst/>
          <a:cxnLst/>
          <a:rect l="0" t="0" r="0" b="0"/>
          <a:pathLst>
            <a:path>
              <a:moveTo>
                <a:pt x="3170425" y="0"/>
              </a:moveTo>
              <a:lnTo>
                <a:pt x="3170425" y="270938"/>
              </a:lnTo>
              <a:lnTo>
                <a:pt x="0" y="270938"/>
              </a:lnTo>
              <a:lnTo>
                <a:pt x="0" y="374836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EDCD-3E5B-42A5-A3EB-653DD67EEADC}">
      <dsp:nvSpPr>
        <dsp:cNvPr id="0" name=""/>
        <dsp:cNvSpPr/>
      </dsp:nvSpPr>
      <dsp:spPr>
        <a:xfrm>
          <a:off x="1726658" y="198874"/>
          <a:ext cx="5090642" cy="494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u="sng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Wskazówki dot. udanego </a:t>
          </a:r>
          <a:r>
            <a:rPr lang="en-GB" sz="1800" b="1" u="sng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storytelling </a:t>
          </a:r>
          <a:r>
            <a:rPr lang="hr-HR" sz="1800" b="1" u="sng" kern="1200" dirty="0" smtClean="0">
              <a:solidFill>
                <a:schemeClr val="accent5">
                  <a:lumMod val="75000"/>
                </a:schemeClr>
              </a:solidFill>
              <a:latin typeface="Segoe Print" pitchFamily="2" charset="0"/>
            </a:rPr>
            <a:t>(2)</a:t>
          </a:r>
          <a:endParaRPr lang="hr-HR" sz="18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1726658" y="198874"/>
        <a:ext cx="5090642" cy="494755"/>
      </dsp:txXfrm>
    </dsp:sp>
    <dsp:sp modelId="{EC32563A-BCFE-4017-970B-56D6A9629FBB}">
      <dsp:nvSpPr>
        <dsp:cNvPr id="0" name=""/>
        <dsp:cNvSpPr/>
      </dsp:nvSpPr>
      <dsp:spPr>
        <a:xfrm>
          <a:off x="0" y="1068466"/>
          <a:ext cx="2203108" cy="3036564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Ujawnij swoje historie – ważne jest, aby opowiadać swoje historie w oparciu o przykłady z życia wzięte i poprzez postaci, które twoi odbiorcy będą odzwierciedlać.  </a:t>
          </a:r>
          <a:endParaRPr lang="hr-HR" sz="14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107545" y="1176011"/>
        <a:ext cx="1988018" cy="2821474"/>
      </dsp:txXfrm>
    </dsp:sp>
    <dsp:sp modelId="{90768856-673A-4633-8FBE-20B769ADD336}">
      <dsp:nvSpPr>
        <dsp:cNvPr id="0" name=""/>
        <dsp:cNvSpPr/>
      </dsp:nvSpPr>
      <dsp:spPr>
        <a:xfrm>
          <a:off x="2420023" y="1098206"/>
          <a:ext cx="1969158" cy="3024388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Przyciągnij fanów marki poprzez </a:t>
          </a:r>
          <a:r>
            <a:rPr lang="pl-PL" sz="1400" b="1" kern="1200" dirty="0" err="1" smtClean="0">
              <a:solidFill>
                <a:srgbClr val="4472C4"/>
              </a:solidFill>
              <a:latin typeface="Segoe Print" pitchFamily="2" charset="0"/>
            </a:rPr>
            <a:t>storytelling</a:t>
          </a: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 (opowiadanie historii) – fani opowiadają </a:t>
          </a:r>
          <a:b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</a:b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o marce za ciebie, podkreślając siłę opowieści ustnie.</a:t>
          </a:r>
          <a:endParaRPr lang="hr-HR" sz="14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2516147" y="1194330"/>
        <a:ext cx="1776910" cy="2832140"/>
      </dsp:txXfrm>
    </dsp:sp>
    <dsp:sp modelId="{A2189AAE-CF79-46B5-A458-BB7C53CB6809}">
      <dsp:nvSpPr>
        <dsp:cNvPr id="0" name=""/>
        <dsp:cNvSpPr/>
      </dsp:nvSpPr>
      <dsp:spPr>
        <a:xfrm>
          <a:off x="4622350" y="1098206"/>
          <a:ext cx="1803860" cy="3030652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Bądź szczery – ludzie wyczują, czy jesteś nieuczciwy, a nie chcesz być przecież znany jako nieuczciwy. </a:t>
          </a:r>
          <a:endParaRPr lang="hr-HR" sz="14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4710405" y="1186261"/>
        <a:ext cx="1627750" cy="2854542"/>
      </dsp:txXfrm>
    </dsp:sp>
    <dsp:sp modelId="{1B0E4142-0A43-48BA-9A31-7A9BB9DDA53A}">
      <dsp:nvSpPr>
        <dsp:cNvPr id="0" name=""/>
        <dsp:cNvSpPr/>
      </dsp:nvSpPr>
      <dsp:spPr>
        <a:xfrm>
          <a:off x="6601186" y="1094268"/>
          <a:ext cx="1942530" cy="2969589"/>
        </a:xfrm>
        <a:prstGeom prst="flowChartAlternateProces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Przedstaw wartości swojej firmy – opowiedz tę historię, </a:t>
          </a:r>
          <a:b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</a:br>
          <a:r>
            <a:rPr lang="pl-PL" sz="1400" b="1" kern="1200" dirty="0" smtClean="0">
              <a:solidFill>
                <a:srgbClr val="4472C4"/>
              </a:solidFill>
              <a:latin typeface="Segoe Print" pitchFamily="2" charset="0"/>
            </a:rPr>
            <a:t>co sprawia, że Twoja firma jest doskonała. </a:t>
          </a:r>
          <a:endParaRPr lang="hr-HR" sz="1400" b="1" kern="1200" dirty="0">
            <a:solidFill>
              <a:srgbClr val="4472C4"/>
            </a:solidFill>
            <a:latin typeface="Segoe Print" pitchFamily="2" charset="0"/>
          </a:endParaRPr>
        </a:p>
      </dsp:txBody>
      <dsp:txXfrm>
        <a:off x="6696011" y="1189093"/>
        <a:ext cx="1752880" cy="277993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5C049-BA2B-F842-A920-A0CC7783CA97}">
      <dsp:nvSpPr>
        <dsp:cNvPr id="0" name=""/>
        <dsp:cNvSpPr/>
      </dsp:nvSpPr>
      <dsp:spPr>
        <a:xfrm>
          <a:off x="595882" y="461"/>
          <a:ext cx="2645217" cy="10580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latin typeface="Segoe Print" panose="02000800000000000000" pitchFamily="2" charset="0"/>
            </a:rPr>
            <a:t>Odbiorcy</a:t>
          </a:r>
          <a:endParaRPr lang="en-GB" sz="1900" kern="1200" dirty="0">
            <a:latin typeface="Segoe Print" panose="02000800000000000000" pitchFamily="2" charset="0"/>
          </a:endParaRPr>
        </a:p>
      </dsp:txBody>
      <dsp:txXfrm>
        <a:off x="1124926" y="461"/>
        <a:ext cx="1587130" cy="1058087"/>
      </dsp:txXfrm>
    </dsp:sp>
    <dsp:sp modelId="{305F4C51-E30E-4549-B121-F8788933F298}">
      <dsp:nvSpPr>
        <dsp:cNvPr id="0" name=""/>
        <dsp:cNvSpPr/>
      </dsp:nvSpPr>
      <dsp:spPr>
        <a:xfrm>
          <a:off x="2897221" y="90399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Czego chcą klienci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90399"/>
        <a:ext cx="1317318" cy="878212"/>
      </dsp:txXfrm>
    </dsp:sp>
    <dsp:sp modelId="{890BC5B5-75EA-5C49-A858-679E40913E4D}">
      <dsp:nvSpPr>
        <dsp:cNvPr id="0" name=""/>
        <dsp:cNvSpPr/>
      </dsp:nvSpPr>
      <dsp:spPr>
        <a:xfrm>
          <a:off x="4785377" y="90399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823"/>
              <a:satOff val="-3262"/>
              <a:lumOff val="-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Zwróć uwagę na autentyczność i sposób interakcji z użytkownikiem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90399"/>
        <a:ext cx="1317318" cy="878212"/>
      </dsp:txXfrm>
    </dsp:sp>
    <dsp:sp modelId="{BF5159BF-EF77-674D-A60E-5707674B376C}">
      <dsp:nvSpPr>
        <dsp:cNvPr id="0" name=""/>
        <dsp:cNvSpPr/>
      </dsp:nvSpPr>
      <dsp:spPr>
        <a:xfrm>
          <a:off x="595882" y="1206680"/>
          <a:ext cx="2645217" cy="1058087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latin typeface="Segoe Print" panose="02000800000000000000" pitchFamily="2" charset="0"/>
            </a:rPr>
            <a:t>Myśl strategicznie</a:t>
          </a:r>
          <a:endParaRPr lang="en-GB" sz="1900" kern="1200" dirty="0">
            <a:latin typeface="Segoe Print" panose="02000800000000000000" pitchFamily="2" charset="0"/>
          </a:endParaRPr>
        </a:p>
      </dsp:txBody>
      <dsp:txXfrm>
        <a:off x="1124926" y="1206680"/>
        <a:ext cx="1587130" cy="1058087"/>
      </dsp:txXfrm>
    </dsp:sp>
    <dsp:sp modelId="{5D253066-DBFF-3341-AAA2-F212C9BB1542}">
      <dsp:nvSpPr>
        <dsp:cNvPr id="0" name=""/>
        <dsp:cNvSpPr/>
      </dsp:nvSpPr>
      <dsp:spPr>
        <a:xfrm>
          <a:off x="2897221" y="1296618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25647"/>
              <a:satOff val="-6523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Zdefiniuj cele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1296618"/>
        <a:ext cx="1317318" cy="878212"/>
      </dsp:txXfrm>
    </dsp:sp>
    <dsp:sp modelId="{D5AEE198-D36F-644D-BFC2-F945A10E4059}">
      <dsp:nvSpPr>
        <dsp:cNvPr id="0" name=""/>
        <dsp:cNvSpPr/>
      </dsp:nvSpPr>
      <dsp:spPr>
        <a:xfrm>
          <a:off x="4785377" y="1296618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88470"/>
              <a:satOff val="-978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Stwórz plan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1296618"/>
        <a:ext cx="1317318" cy="878212"/>
      </dsp:txXfrm>
    </dsp:sp>
    <dsp:sp modelId="{661F7739-E500-144E-8D6B-ED1403A639C3}">
      <dsp:nvSpPr>
        <dsp:cNvPr id="0" name=""/>
        <dsp:cNvSpPr/>
      </dsp:nvSpPr>
      <dsp:spPr>
        <a:xfrm>
          <a:off x="595882" y="2412900"/>
          <a:ext cx="2645217" cy="1058087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latin typeface="Segoe Print" panose="02000800000000000000" pitchFamily="2" charset="0"/>
            </a:rPr>
            <a:t>Platform</a:t>
          </a:r>
          <a:r>
            <a:rPr lang="pl-PL" sz="1900" kern="1200" dirty="0" smtClean="0">
              <a:latin typeface="Segoe Print" panose="02000800000000000000" pitchFamily="2" charset="0"/>
            </a:rPr>
            <a:t>y</a:t>
          </a:r>
          <a:endParaRPr lang="en-GB" sz="1900" kern="1200" dirty="0">
            <a:latin typeface="Segoe Print" panose="02000800000000000000" pitchFamily="2" charset="0"/>
          </a:endParaRPr>
        </a:p>
      </dsp:txBody>
      <dsp:txXfrm>
        <a:off x="1124926" y="2412900"/>
        <a:ext cx="1587130" cy="1058087"/>
      </dsp:txXfrm>
    </dsp:sp>
    <dsp:sp modelId="{EDD3768F-4040-6C46-9FAB-ADA44CB63825}">
      <dsp:nvSpPr>
        <dsp:cNvPr id="0" name=""/>
        <dsp:cNvSpPr/>
      </dsp:nvSpPr>
      <dsp:spPr>
        <a:xfrm>
          <a:off x="2897221" y="2502837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51293"/>
              <a:satOff val="-13047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Wybierz odpowiednią platformę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2502837"/>
        <a:ext cx="1317318" cy="878212"/>
      </dsp:txXfrm>
    </dsp:sp>
    <dsp:sp modelId="{EF2A27DF-6491-6743-B7FA-4C701A63864A}">
      <dsp:nvSpPr>
        <dsp:cNvPr id="0" name=""/>
        <dsp:cNvSpPr/>
      </dsp:nvSpPr>
      <dsp:spPr>
        <a:xfrm>
          <a:off x="4785377" y="2502837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16"/>
              <a:satOff val="-1630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Facebook, Linkedin, Twitter, YouTube, Instagram…</a:t>
          </a:r>
        </a:p>
      </dsp:txBody>
      <dsp:txXfrm>
        <a:off x="5224483" y="2502837"/>
        <a:ext cx="1317318" cy="878212"/>
      </dsp:txXfrm>
    </dsp:sp>
    <dsp:sp modelId="{4377DB69-AA04-5B4B-B619-58A4D1435BF5}">
      <dsp:nvSpPr>
        <dsp:cNvPr id="0" name=""/>
        <dsp:cNvSpPr/>
      </dsp:nvSpPr>
      <dsp:spPr>
        <a:xfrm>
          <a:off x="595882" y="3619119"/>
          <a:ext cx="2645217" cy="105808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latin typeface="Segoe Print" panose="02000800000000000000" pitchFamily="2" charset="0"/>
            </a:rPr>
            <a:t>Typ kampanii</a:t>
          </a:r>
          <a:endParaRPr lang="en-GB" sz="1900" kern="1200" dirty="0">
            <a:latin typeface="Segoe Print" panose="02000800000000000000" pitchFamily="2" charset="0"/>
          </a:endParaRPr>
        </a:p>
      </dsp:txBody>
      <dsp:txXfrm>
        <a:off x="1124926" y="3619119"/>
        <a:ext cx="1587130" cy="1058087"/>
      </dsp:txXfrm>
    </dsp:sp>
    <dsp:sp modelId="{60AD9554-AEE8-8F4C-95C6-A3F98D601E36}">
      <dsp:nvSpPr>
        <dsp:cNvPr id="0" name=""/>
        <dsp:cNvSpPr/>
      </dsp:nvSpPr>
      <dsp:spPr>
        <a:xfrm>
          <a:off x="2897221" y="3709056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76939"/>
              <a:satOff val="-1957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Zdefiniuj typ kampanii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3336327" y="3709056"/>
        <a:ext cx="1317318" cy="878212"/>
      </dsp:txXfrm>
    </dsp:sp>
    <dsp:sp modelId="{8EEF292F-2B2E-4D41-BD7A-723DA7C052AE}">
      <dsp:nvSpPr>
        <dsp:cNvPr id="0" name=""/>
        <dsp:cNvSpPr/>
      </dsp:nvSpPr>
      <dsp:spPr>
        <a:xfrm>
          <a:off x="4785377" y="3709056"/>
          <a:ext cx="2195530" cy="878212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Influencerzy</a:t>
          </a:r>
          <a:r>
            <a:rPr lang="pl-PL" sz="1000" kern="1200" dirty="0" smtClean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rPr>
            <a:t>; konkurs tworzony przez użytkowników, itp..</a:t>
          </a:r>
          <a:endParaRPr lang="en-GB" sz="1000" kern="1200" dirty="0">
            <a:solidFill>
              <a:schemeClr val="accent1">
                <a:lumMod val="75000"/>
              </a:schemeClr>
            </a:solidFill>
            <a:latin typeface="Segoe Print" panose="02000800000000000000" pitchFamily="2" charset="0"/>
          </a:endParaRPr>
        </a:p>
      </dsp:txBody>
      <dsp:txXfrm>
        <a:off x="5224483" y="3709056"/>
        <a:ext cx="1317318" cy="878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A974-C1FE-4BF8-938B-2025BE8A8038}">
      <dsp:nvSpPr>
        <dsp:cNvPr id="0" name=""/>
        <dsp:cNvSpPr/>
      </dsp:nvSpPr>
      <dsp:spPr>
        <a:xfrm>
          <a:off x="1220539" y="1087452"/>
          <a:ext cx="2281502" cy="22815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noProof="0" dirty="0">
              <a:latin typeface="Segoe Print" pitchFamily="2" charset="0"/>
            </a:rPr>
            <a:t>Sukces marki</a:t>
          </a:r>
          <a:endParaRPr lang="en-US" sz="3600" kern="1200" noProof="0" dirty="0">
            <a:latin typeface="Segoe Print" pitchFamily="2" charset="0"/>
          </a:endParaRPr>
        </a:p>
      </dsp:txBody>
      <dsp:txXfrm>
        <a:off x="1554657" y="1421570"/>
        <a:ext cx="1613266" cy="1613266"/>
      </dsp:txXfrm>
    </dsp:sp>
    <dsp:sp modelId="{898FCFD3-D4F5-494D-9B9F-041E6EC6B58D}">
      <dsp:nvSpPr>
        <dsp:cNvPr id="0" name=""/>
        <dsp:cNvSpPr/>
      </dsp:nvSpPr>
      <dsp:spPr>
        <a:xfrm>
          <a:off x="1790914" y="173497"/>
          <a:ext cx="1140751" cy="1140751"/>
        </a:xfrm>
        <a:prstGeom prst="ellipse">
          <a:avLst/>
        </a:prstGeom>
        <a:solidFill>
          <a:schemeClr val="accent4">
            <a:alpha val="50000"/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noProof="0" dirty="0">
              <a:latin typeface="Segoe Print" pitchFamily="2" charset="0"/>
            </a:rPr>
            <a:t>Cel marki</a:t>
          </a:r>
          <a:endParaRPr lang="en-US" sz="1050" kern="1200" noProof="0" dirty="0">
            <a:latin typeface="Segoe Print" pitchFamily="2" charset="0"/>
          </a:endParaRPr>
        </a:p>
      </dsp:txBody>
      <dsp:txXfrm>
        <a:off x="1957973" y="340556"/>
        <a:ext cx="806633" cy="806633"/>
      </dsp:txXfrm>
    </dsp:sp>
    <dsp:sp modelId="{4A4DB836-5AFB-49CA-831F-D28483887315}">
      <dsp:nvSpPr>
        <dsp:cNvPr id="0" name=""/>
        <dsp:cNvSpPr/>
      </dsp:nvSpPr>
      <dsp:spPr>
        <a:xfrm>
          <a:off x="3076383" y="2399993"/>
          <a:ext cx="1140751" cy="1140751"/>
        </a:xfrm>
        <a:prstGeom prst="ellipse">
          <a:avLst/>
        </a:prstGeom>
        <a:solidFill>
          <a:schemeClr val="accent4">
            <a:alpha val="50000"/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noProof="0" dirty="0">
              <a:latin typeface="Segoe Print" pitchFamily="2" charset="0"/>
            </a:rPr>
            <a:t>Punkty styczności </a:t>
          </a:r>
          <a:br>
            <a:rPr lang="pl-PL" sz="1050" kern="1200" noProof="0" dirty="0">
              <a:latin typeface="Segoe Print" pitchFamily="2" charset="0"/>
            </a:rPr>
          </a:br>
          <a:r>
            <a:rPr lang="pl-PL" sz="1050" kern="1200" noProof="0" dirty="0">
              <a:latin typeface="Segoe Print" pitchFamily="2" charset="0"/>
            </a:rPr>
            <a:t>z marką</a:t>
          </a:r>
          <a:endParaRPr lang="en-US" sz="1050" kern="1200" noProof="0" dirty="0">
            <a:latin typeface="Segoe Print" pitchFamily="2" charset="0"/>
          </a:endParaRPr>
        </a:p>
      </dsp:txBody>
      <dsp:txXfrm>
        <a:off x="3243442" y="2567052"/>
        <a:ext cx="806633" cy="806633"/>
      </dsp:txXfrm>
    </dsp:sp>
    <dsp:sp modelId="{E1B5AC32-084C-4D87-9608-D7CA3E378033}">
      <dsp:nvSpPr>
        <dsp:cNvPr id="0" name=""/>
        <dsp:cNvSpPr/>
      </dsp:nvSpPr>
      <dsp:spPr>
        <a:xfrm>
          <a:off x="433328" y="2399993"/>
          <a:ext cx="1284987" cy="114075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noProof="0" dirty="0">
              <a:latin typeface="Segoe Print" pitchFamily="2" charset="0"/>
            </a:rPr>
            <a:t>Poziomy zaawansowania</a:t>
          </a:r>
          <a:endParaRPr lang="en-US" sz="800" kern="1200" noProof="0" dirty="0">
            <a:latin typeface="Segoe Print" pitchFamily="2" charset="0"/>
          </a:endParaRPr>
        </a:p>
      </dsp:txBody>
      <dsp:txXfrm>
        <a:off x="621510" y="2567052"/>
        <a:ext cx="908623" cy="806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B5A2-277B-42F6-BCDD-0B049CA376D5}">
      <dsp:nvSpPr>
        <dsp:cNvPr id="0" name=""/>
        <dsp:cNvSpPr/>
      </dsp:nvSpPr>
      <dsp:spPr>
        <a:xfrm>
          <a:off x="974229" y="1612600"/>
          <a:ext cx="401988" cy="1148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994" y="0"/>
              </a:lnTo>
              <a:lnTo>
                <a:pt x="200994" y="1148977"/>
              </a:lnTo>
              <a:lnTo>
                <a:pt x="401988" y="11489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44792" y="2156657"/>
        <a:ext cx="60863" cy="60863"/>
      </dsp:txXfrm>
    </dsp:sp>
    <dsp:sp modelId="{AB788425-647C-4B89-BBEC-9C6018ED2B9D}">
      <dsp:nvSpPr>
        <dsp:cNvPr id="0" name=""/>
        <dsp:cNvSpPr/>
      </dsp:nvSpPr>
      <dsp:spPr>
        <a:xfrm>
          <a:off x="974229" y="1612600"/>
          <a:ext cx="401988" cy="38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994" y="0"/>
              </a:lnTo>
              <a:lnTo>
                <a:pt x="200994" y="382992"/>
              </a:lnTo>
              <a:lnTo>
                <a:pt x="401988" y="3829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61343" y="1790215"/>
        <a:ext cx="27761" cy="27761"/>
      </dsp:txXfrm>
    </dsp:sp>
    <dsp:sp modelId="{FDE37139-C2C9-4A3A-B128-E64497D22C5E}">
      <dsp:nvSpPr>
        <dsp:cNvPr id="0" name=""/>
        <dsp:cNvSpPr/>
      </dsp:nvSpPr>
      <dsp:spPr>
        <a:xfrm>
          <a:off x="974229" y="1229607"/>
          <a:ext cx="401988" cy="382992"/>
        </a:xfrm>
        <a:custGeom>
          <a:avLst/>
          <a:gdLst/>
          <a:ahLst/>
          <a:cxnLst/>
          <a:rect l="0" t="0" r="0" b="0"/>
          <a:pathLst>
            <a:path>
              <a:moveTo>
                <a:pt x="0" y="382992"/>
              </a:moveTo>
              <a:lnTo>
                <a:pt x="200994" y="382992"/>
              </a:lnTo>
              <a:lnTo>
                <a:pt x="200994" y="0"/>
              </a:lnTo>
              <a:lnTo>
                <a:pt x="4019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161343" y="1407223"/>
        <a:ext cx="27761" cy="27761"/>
      </dsp:txXfrm>
    </dsp:sp>
    <dsp:sp modelId="{D23644D7-A891-4507-93C2-4AB75AED58F6}">
      <dsp:nvSpPr>
        <dsp:cNvPr id="0" name=""/>
        <dsp:cNvSpPr/>
      </dsp:nvSpPr>
      <dsp:spPr>
        <a:xfrm>
          <a:off x="974229" y="463622"/>
          <a:ext cx="401988" cy="1148977"/>
        </a:xfrm>
        <a:custGeom>
          <a:avLst/>
          <a:gdLst/>
          <a:ahLst/>
          <a:cxnLst/>
          <a:rect l="0" t="0" r="0" b="0"/>
          <a:pathLst>
            <a:path>
              <a:moveTo>
                <a:pt x="0" y="1148977"/>
              </a:moveTo>
              <a:lnTo>
                <a:pt x="200994" y="1148977"/>
              </a:lnTo>
              <a:lnTo>
                <a:pt x="200994" y="0"/>
              </a:lnTo>
              <a:lnTo>
                <a:pt x="40198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144792" y="1007679"/>
        <a:ext cx="60863" cy="60863"/>
      </dsp:txXfrm>
    </dsp:sp>
    <dsp:sp modelId="{23766236-BB42-4FB8-BF0E-D8251AC37D8F}">
      <dsp:nvSpPr>
        <dsp:cNvPr id="0" name=""/>
        <dsp:cNvSpPr/>
      </dsp:nvSpPr>
      <dsp:spPr>
        <a:xfrm rot="16200000">
          <a:off x="-944764" y="1306205"/>
          <a:ext cx="3225200" cy="612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noProof="0" dirty="0">
              <a:solidFill>
                <a:schemeClr val="tx1"/>
              </a:solidFill>
              <a:latin typeface="Segoe Print" pitchFamily="2" charset="0"/>
            </a:rPr>
            <a:t>Wartość marki</a:t>
          </a:r>
          <a:endParaRPr lang="en-US" sz="2700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-944764" y="1306205"/>
        <a:ext cx="3225200" cy="612788"/>
      </dsp:txXfrm>
    </dsp:sp>
    <dsp:sp modelId="{D5ED9954-54F7-4F48-BABE-A6C6F80C832D}">
      <dsp:nvSpPr>
        <dsp:cNvPr id="0" name=""/>
        <dsp:cNvSpPr/>
      </dsp:nvSpPr>
      <dsp:spPr>
        <a:xfrm>
          <a:off x="1376218" y="157228"/>
          <a:ext cx="2162700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latin typeface="Segoe Print" pitchFamily="2" charset="0"/>
            </a:rPr>
            <a:t>Świadomość marki</a:t>
          </a:r>
          <a:endParaRPr lang="en-US" sz="1500" b="1" kern="1200" noProof="0" dirty="0">
            <a:latin typeface="Segoe Print" pitchFamily="2" charset="0"/>
          </a:endParaRPr>
        </a:p>
      </dsp:txBody>
      <dsp:txXfrm>
        <a:off x="1376218" y="157228"/>
        <a:ext cx="2162700" cy="612788"/>
      </dsp:txXfrm>
    </dsp:sp>
    <dsp:sp modelId="{68D20431-78BB-4E70-92E4-556B5E67F324}">
      <dsp:nvSpPr>
        <dsp:cNvPr id="0" name=""/>
        <dsp:cNvSpPr/>
      </dsp:nvSpPr>
      <dsp:spPr>
        <a:xfrm>
          <a:off x="1376218" y="923213"/>
          <a:ext cx="2162700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latin typeface="Segoe Print" pitchFamily="2" charset="0"/>
            </a:rPr>
            <a:t>Postrzegana jakość</a:t>
          </a:r>
          <a:endParaRPr lang="en-US" sz="1500" b="1" kern="1200" noProof="0" dirty="0">
            <a:latin typeface="Segoe Print" pitchFamily="2" charset="0"/>
          </a:endParaRPr>
        </a:p>
      </dsp:txBody>
      <dsp:txXfrm>
        <a:off x="1376218" y="923213"/>
        <a:ext cx="2162700" cy="612788"/>
      </dsp:txXfrm>
    </dsp:sp>
    <dsp:sp modelId="{077BDA83-BA2D-4ED9-AD6E-4436E34B5116}">
      <dsp:nvSpPr>
        <dsp:cNvPr id="0" name=""/>
        <dsp:cNvSpPr/>
      </dsp:nvSpPr>
      <dsp:spPr>
        <a:xfrm>
          <a:off x="1376218" y="1689198"/>
          <a:ext cx="2162700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latin typeface="Segoe Print" pitchFamily="2" charset="0"/>
            </a:rPr>
            <a:t>Skojarzenia z marką</a:t>
          </a:r>
          <a:endParaRPr lang="en-US" sz="1500" b="1" kern="1200" noProof="0" dirty="0">
            <a:latin typeface="Segoe Print" pitchFamily="2" charset="0"/>
          </a:endParaRPr>
        </a:p>
      </dsp:txBody>
      <dsp:txXfrm>
        <a:off x="1376218" y="1689198"/>
        <a:ext cx="2162700" cy="612788"/>
      </dsp:txXfrm>
    </dsp:sp>
    <dsp:sp modelId="{CEA74A94-A5C3-4141-B7BE-CD4C320BEAC9}">
      <dsp:nvSpPr>
        <dsp:cNvPr id="0" name=""/>
        <dsp:cNvSpPr/>
      </dsp:nvSpPr>
      <dsp:spPr>
        <a:xfrm>
          <a:off x="1376218" y="2455183"/>
          <a:ext cx="2162700" cy="6127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latin typeface="Segoe Print" pitchFamily="2" charset="0"/>
            </a:rPr>
            <a:t>Lojalność marki</a:t>
          </a:r>
          <a:endParaRPr lang="hr-HR" sz="1500" kern="1200" dirty="0"/>
        </a:p>
      </dsp:txBody>
      <dsp:txXfrm>
        <a:off x="1376218" y="2455183"/>
        <a:ext cx="2162700" cy="612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D1E1-396A-4568-8EE4-1421EEE78AB5}">
      <dsp:nvSpPr>
        <dsp:cNvPr id="0" name=""/>
        <dsp:cNvSpPr/>
      </dsp:nvSpPr>
      <dsp:spPr>
        <a:xfrm>
          <a:off x="309626" y="1491546"/>
          <a:ext cx="1000117" cy="555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noProof="0" dirty="0">
              <a:latin typeface="Segoe Print" pitchFamily="2" charset="0"/>
            </a:rPr>
            <a:t>marka</a:t>
          </a:r>
          <a:endParaRPr lang="en-US" sz="1600" b="1" kern="1200" noProof="0" dirty="0">
            <a:latin typeface="Segoe Print" pitchFamily="2" charset="0"/>
          </a:endParaRPr>
        </a:p>
      </dsp:txBody>
      <dsp:txXfrm>
        <a:off x="325900" y="1507820"/>
        <a:ext cx="967569" cy="523072"/>
      </dsp:txXfrm>
    </dsp:sp>
    <dsp:sp modelId="{A3131E43-94B6-4705-88D8-57C87F7C4860}">
      <dsp:nvSpPr>
        <dsp:cNvPr id="0" name=""/>
        <dsp:cNvSpPr/>
      </dsp:nvSpPr>
      <dsp:spPr>
        <a:xfrm>
          <a:off x="1744609" y="1497869"/>
          <a:ext cx="1000117" cy="55562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noProof="0" dirty="0">
              <a:latin typeface="Segoe Print" pitchFamily="2" charset="0"/>
            </a:rPr>
            <a:t>wartość</a:t>
          </a:r>
          <a:endParaRPr lang="en-US" sz="1600" b="1" kern="1200" noProof="0" dirty="0">
            <a:latin typeface="Segoe Print" pitchFamily="2" charset="0"/>
          </a:endParaRPr>
        </a:p>
      </dsp:txBody>
      <dsp:txXfrm>
        <a:off x="1760883" y="1514143"/>
        <a:ext cx="967569" cy="523072"/>
      </dsp:txXfrm>
    </dsp:sp>
    <dsp:sp modelId="{A8B1AE67-DB64-482A-9F96-F62893C7A5C1}">
      <dsp:nvSpPr>
        <dsp:cNvPr id="0" name=""/>
        <dsp:cNvSpPr/>
      </dsp:nvSpPr>
      <dsp:spPr>
        <a:xfrm>
          <a:off x="1296311" y="2361387"/>
          <a:ext cx="416715" cy="416715"/>
        </a:xfrm>
        <a:prstGeom prst="triangle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A615-9B74-4D82-8EB3-37EBD56A8A7A}">
      <dsp:nvSpPr>
        <dsp:cNvPr id="0" name=""/>
        <dsp:cNvSpPr/>
      </dsp:nvSpPr>
      <dsp:spPr>
        <a:xfrm>
          <a:off x="254522" y="2186922"/>
          <a:ext cx="2500292" cy="168908"/>
        </a:xfrm>
        <a:prstGeom prst="rect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E6674-41F5-43F9-B777-99AC32372C20}">
      <dsp:nvSpPr>
        <dsp:cNvPr id="0" name=""/>
        <dsp:cNvSpPr/>
      </dsp:nvSpPr>
      <dsp:spPr>
        <a:xfrm>
          <a:off x="1945320" y="353"/>
          <a:ext cx="1320629" cy="1320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noProof="0" dirty="0">
              <a:solidFill>
                <a:schemeClr val="tx1"/>
              </a:solidFill>
              <a:latin typeface="Segoe Print" pitchFamily="2" charset="0"/>
            </a:rPr>
            <a:t>Satysfakcja</a:t>
          </a:r>
          <a:endParaRPr lang="en-US" sz="12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2138722" y="193755"/>
        <a:ext cx="933825" cy="933825"/>
      </dsp:txXfrm>
    </dsp:sp>
    <dsp:sp modelId="{D7F0F38D-5C8A-4ADF-B6EC-07E3DD8EF345}">
      <dsp:nvSpPr>
        <dsp:cNvPr id="0" name=""/>
        <dsp:cNvSpPr/>
      </dsp:nvSpPr>
      <dsp:spPr>
        <a:xfrm rot="2160000">
          <a:off x="3224557" y="1015539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234655" y="1073602"/>
        <a:ext cx="246751" cy="267428"/>
      </dsp:txXfrm>
    </dsp:sp>
    <dsp:sp modelId="{CFCF537E-68FD-4754-8F46-1738CD7EF812}">
      <dsp:nvSpPr>
        <dsp:cNvPr id="0" name=""/>
        <dsp:cNvSpPr/>
      </dsp:nvSpPr>
      <dsp:spPr>
        <a:xfrm>
          <a:off x="3551808" y="1167535"/>
          <a:ext cx="1320629" cy="1320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noProof="0" dirty="0" smtClean="0">
              <a:solidFill>
                <a:schemeClr val="tx1"/>
              </a:solidFill>
              <a:latin typeface="Segoe Print" pitchFamily="2" charset="0"/>
            </a:rPr>
            <a:t>wsparcie</a:t>
          </a:r>
          <a:endParaRPr lang="en-US" sz="16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745210" y="1360937"/>
        <a:ext cx="933825" cy="933825"/>
      </dsp:txXfrm>
    </dsp:sp>
    <dsp:sp modelId="{D7C67905-B811-4A8B-9FFD-B8A30073EA25}">
      <dsp:nvSpPr>
        <dsp:cNvPr id="0" name=""/>
        <dsp:cNvSpPr/>
      </dsp:nvSpPr>
      <dsp:spPr>
        <a:xfrm rot="6480000">
          <a:off x="3732143" y="2539775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3801358" y="2578629"/>
        <a:ext cx="246751" cy="267428"/>
      </dsp:txXfrm>
    </dsp:sp>
    <dsp:sp modelId="{70F54E42-2F0E-4081-B3C1-8FC503A0BCE9}">
      <dsp:nvSpPr>
        <dsp:cNvPr id="0" name=""/>
        <dsp:cNvSpPr/>
      </dsp:nvSpPr>
      <dsp:spPr>
        <a:xfrm>
          <a:off x="2938184" y="3056074"/>
          <a:ext cx="1320629" cy="1320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solidFill>
                <a:schemeClr val="tx1"/>
              </a:solidFill>
              <a:latin typeface="Segoe Print" pitchFamily="2" charset="0"/>
            </a:rPr>
            <a:t>jakość</a:t>
          </a:r>
          <a:endParaRPr lang="en-US" sz="15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3131586" y="3249476"/>
        <a:ext cx="933825" cy="933825"/>
      </dsp:txXfrm>
    </dsp:sp>
    <dsp:sp modelId="{37EB51F1-7AA0-41DE-B56B-27562753B49C}">
      <dsp:nvSpPr>
        <dsp:cNvPr id="0" name=""/>
        <dsp:cNvSpPr/>
      </dsp:nvSpPr>
      <dsp:spPr>
        <a:xfrm rot="10800000">
          <a:off x="2439360" y="3493533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2545111" y="3582675"/>
        <a:ext cx="246751" cy="267428"/>
      </dsp:txXfrm>
    </dsp:sp>
    <dsp:sp modelId="{568EEB90-7DA5-4F5C-A27A-124A5A8B241A}">
      <dsp:nvSpPr>
        <dsp:cNvPr id="0" name=""/>
        <dsp:cNvSpPr/>
      </dsp:nvSpPr>
      <dsp:spPr>
        <a:xfrm>
          <a:off x="952456" y="3056074"/>
          <a:ext cx="1320629" cy="1320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noProof="0" dirty="0">
              <a:solidFill>
                <a:schemeClr val="tx1"/>
              </a:solidFill>
              <a:latin typeface="Segoe Print" pitchFamily="2" charset="0"/>
            </a:rPr>
            <a:t>cena</a:t>
          </a:r>
          <a:endParaRPr lang="en-US" sz="1600" b="1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1145858" y="3249476"/>
        <a:ext cx="933825" cy="933825"/>
      </dsp:txXfrm>
    </dsp:sp>
    <dsp:sp modelId="{2D8134BB-FB97-45FE-BA0A-D3AD539C0F54}">
      <dsp:nvSpPr>
        <dsp:cNvPr id="0" name=""/>
        <dsp:cNvSpPr/>
      </dsp:nvSpPr>
      <dsp:spPr>
        <a:xfrm rot="15120000">
          <a:off x="1132791" y="2558751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 rot="10800000">
        <a:off x="1202006" y="2698181"/>
        <a:ext cx="246751" cy="267428"/>
      </dsp:txXfrm>
    </dsp:sp>
    <dsp:sp modelId="{E9254E8F-59D6-4AA8-AD26-3008398E4E31}">
      <dsp:nvSpPr>
        <dsp:cNvPr id="0" name=""/>
        <dsp:cNvSpPr/>
      </dsp:nvSpPr>
      <dsp:spPr>
        <a:xfrm>
          <a:off x="338833" y="1167535"/>
          <a:ext cx="1320629" cy="13206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noProof="0" dirty="0">
              <a:solidFill>
                <a:schemeClr val="tx1"/>
              </a:solidFill>
              <a:latin typeface="Segoe Print" pitchFamily="2" charset="0"/>
            </a:rPr>
            <a:t>zaufanie</a:t>
          </a:r>
          <a:endParaRPr lang="en-US" sz="1500" kern="1200" noProof="0" dirty="0">
            <a:latin typeface="Segoe Print" pitchFamily="2" charset="0"/>
          </a:endParaRPr>
        </a:p>
      </dsp:txBody>
      <dsp:txXfrm>
        <a:off x="532235" y="1360937"/>
        <a:ext cx="933825" cy="933825"/>
      </dsp:txXfrm>
    </dsp:sp>
    <dsp:sp modelId="{25A7BF78-C3C9-4274-8AA5-3B4F75924DB8}">
      <dsp:nvSpPr>
        <dsp:cNvPr id="0" name=""/>
        <dsp:cNvSpPr/>
      </dsp:nvSpPr>
      <dsp:spPr>
        <a:xfrm rot="19440000">
          <a:off x="1618069" y="1027267"/>
          <a:ext cx="352502" cy="445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1628167" y="1147488"/>
        <a:ext cx="246751" cy="2674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4B5A2-277B-42F6-BCDD-0B049CA376D5}">
      <dsp:nvSpPr>
        <dsp:cNvPr id="0" name=""/>
        <dsp:cNvSpPr/>
      </dsp:nvSpPr>
      <dsp:spPr>
        <a:xfrm>
          <a:off x="1549934" y="2313295"/>
          <a:ext cx="489371" cy="1801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685" y="0"/>
              </a:lnTo>
              <a:lnTo>
                <a:pt x="244685" y="1801355"/>
              </a:lnTo>
              <a:lnTo>
                <a:pt x="489371" y="18013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1747953" y="3167306"/>
        <a:ext cx="93332" cy="93332"/>
      </dsp:txXfrm>
    </dsp:sp>
    <dsp:sp modelId="{AB788425-647C-4B89-BBEC-9C6018ED2B9D}">
      <dsp:nvSpPr>
        <dsp:cNvPr id="0" name=""/>
        <dsp:cNvSpPr/>
      </dsp:nvSpPr>
      <dsp:spPr>
        <a:xfrm>
          <a:off x="1549934" y="2313295"/>
          <a:ext cx="456142" cy="598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071" y="0"/>
              </a:lnTo>
              <a:lnTo>
                <a:pt x="228071" y="598554"/>
              </a:lnTo>
              <a:lnTo>
                <a:pt x="456142" y="5985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759192" y="2593758"/>
        <a:ext cx="37627" cy="37627"/>
      </dsp:txXfrm>
    </dsp:sp>
    <dsp:sp modelId="{72ECC4B5-D9D2-4B83-9FB4-A159F194AA9C}">
      <dsp:nvSpPr>
        <dsp:cNvPr id="0" name=""/>
        <dsp:cNvSpPr/>
      </dsp:nvSpPr>
      <dsp:spPr>
        <a:xfrm>
          <a:off x="1549934" y="1682897"/>
          <a:ext cx="489371" cy="630397"/>
        </a:xfrm>
        <a:custGeom>
          <a:avLst/>
          <a:gdLst/>
          <a:ahLst/>
          <a:cxnLst/>
          <a:rect l="0" t="0" r="0" b="0"/>
          <a:pathLst>
            <a:path>
              <a:moveTo>
                <a:pt x="0" y="630397"/>
              </a:moveTo>
              <a:lnTo>
                <a:pt x="244685" y="630397"/>
              </a:lnTo>
              <a:lnTo>
                <a:pt x="244685" y="0"/>
              </a:lnTo>
              <a:lnTo>
                <a:pt x="48937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1774668" y="1978145"/>
        <a:ext cx="39902" cy="39902"/>
      </dsp:txXfrm>
    </dsp:sp>
    <dsp:sp modelId="{D23644D7-A891-4507-93C2-4AB75AED58F6}">
      <dsp:nvSpPr>
        <dsp:cNvPr id="0" name=""/>
        <dsp:cNvSpPr/>
      </dsp:nvSpPr>
      <dsp:spPr>
        <a:xfrm>
          <a:off x="1549934" y="484155"/>
          <a:ext cx="489371" cy="1829139"/>
        </a:xfrm>
        <a:custGeom>
          <a:avLst/>
          <a:gdLst/>
          <a:ahLst/>
          <a:cxnLst/>
          <a:rect l="0" t="0" r="0" b="0"/>
          <a:pathLst>
            <a:path>
              <a:moveTo>
                <a:pt x="0" y="1829139"/>
              </a:moveTo>
              <a:lnTo>
                <a:pt x="244685" y="1829139"/>
              </a:lnTo>
              <a:lnTo>
                <a:pt x="244685" y="0"/>
              </a:lnTo>
              <a:lnTo>
                <a:pt x="48937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1747283" y="1351388"/>
        <a:ext cx="94673" cy="94673"/>
      </dsp:txXfrm>
    </dsp:sp>
    <dsp:sp modelId="{23766236-BB42-4FB8-BF0E-D8251AC37D8F}">
      <dsp:nvSpPr>
        <dsp:cNvPr id="0" name=""/>
        <dsp:cNvSpPr/>
      </dsp:nvSpPr>
      <dsp:spPr>
        <a:xfrm rot="16200000">
          <a:off x="-1135952" y="1940298"/>
          <a:ext cx="4625781" cy="745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noProof="0" dirty="0" smtClean="0">
              <a:solidFill>
                <a:schemeClr val="tx1"/>
              </a:solidFill>
              <a:latin typeface="Segoe Print" pitchFamily="2" charset="0"/>
            </a:rPr>
            <a:t>Pozycjonowanie marki</a:t>
          </a:r>
          <a:endParaRPr lang="en-GB" sz="3000" kern="1200" noProof="0" dirty="0">
            <a:solidFill>
              <a:schemeClr val="tx1"/>
            </a:solidFill>
            <a:latin typeface="Segoe Print" pitchFamily="2" charset="0"/>
          </a:endParaRPr>
        </a:p>
      </dsp:txBody>
      <dsp:txXfrm>
        <a:off x="-1135952" y="1940298"/>
        <a:ext cx="4625781" cy="745992"/>
      </dsp:txXfrm>
    </dsp:sp>
    <dsp:sp modelId="{D5ED9954-54F7-4F48-BABE-A6C6F80C832D}">
      <dsp:nvSpPr>
        <dsp:cNvPr id="0" name=""/>
        <dsp:cNvSpPr/>
      </dsp:nvSpPr>
      <dsp:spPr>
        <a:xfrm>
          <a:off x="2039305" y="5142"/>
          <a:ext cx="2446855" cy="9580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latin typeface="Segoe Print" pitchFamily="2" charset="0"/>
            </a:rPr>
            <a:t>Rynek docelowy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39305" y="5142"/>
        <a:ext cx="2446855" cy="958025"/>
      </dsp:txXfrm>
    </dsp:sp>
    <dsp:sp modelId="{CC068E9D-F5A7-407E-AEAE-78ADE4615EC4}">
      <dsp:nvSpPr>
        <dsp:cNvPr id="0" name=""/>
        <dsp:cNvSpPr/>
      </dsp:nvSpPr>
      <dsp:spPr>
        <a:xfrm>
          <a:off x="2039305" y="1149666"/>
          <a:ext cx="2446855" cy="10664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latin typeface="Segoe Print" pitchFamily="2" charset="0"/>
            </a:rPr>
            <a:t>Konkurencja marek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39305" y="1149666"/>
        <a:ext cx="2446855" cy="1066463"/>
      </dsp:txXfrm>
    </dsp:sp>
    <dsp:sp modelId="{077BDA83-BA2D-4ED9-AD6E-4436E34B5116}">
      <dsp:nvSpPr>
        <dsp:cNvPr id="0" name=""/>
        <dsp:cNvSpPr/>
      </dsp:nvSpPr>
      <dsp:spPr>
        <a:xfrm>
          <a:off x="2006077" y="2402485"/>
          <a:ext cx="2446855" cy="10187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latin typeface="Segoe Print" pitchFamily="2" charset="0"/>
            </a:rPr>
            <a:t>Osobowość marki</a:t>
          </a:r>
          <a:endParaRPr lang="en-GB" sz="1800" b="1" kern="1200" noProof="0" dirty="0">
            <a:latin typeface="Segoe Print" pitchFamily="2" charset="0"/>
          </a:endParaRPr>
        </a:p>
      </dsp:txBody>
      <dsp:txXfrm>
        <a:off x="2006077" y="2402485"/>
        <a:ext cx="2446855" cy="1018727"/>
      </dsp:txXfrm>
    </dsp:sp>
    <dsp:sp modelId="{CEA74A94-A5C3-4141-B7BE-CD4C320BEAC9}">
      <dsp:nvSpPr>
        <dsp:cNvPr id="0" name=""/>
        <dsp:cNvSpPr/>
      </dsp:nvSpPr>
      <dsp:spPr>
        <a:xfrm>
          <a:off x="2039305" y="3607853"/>
          <a:ext cx="2446855" cy="10135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noProof="0" dirty="0" smtClean="0">
              <a:latin typeface="Segoe Print" pitchFamily="2" charset="0"/>
            </a:rPr>
            <a:t>Komunikacja marki</a:t>
          </a:r>
          <a:endParaRPr lang="hr-HR" sz="1300" kern="1200" dirty="0"/>
        </a:p>
      </dsp:txBody>
      <dsp:txXfrm>
        <a:off x="2039305" y="3607853"/>
        <a:ext cx="2446855" cy="1013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0E574-7563-4CB2-93B0-0CBB62DCCC45}">
      <dsp:nvSpPr>
        <dsp:cNvPr id="0" name=""/>
        <dsp:cNvSpPr/>
      </dsp:nvSpPr>
      <dsp:spPr>
        <a:xfrm>
          <a:off x="20210" y="8525"/>
          <a:ext cx="6928549" cy="130851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kern="1200" noProof="0" dirty="0" smtClean="0">
              <a:latin typeface="Segoe Print" panose="02000600000000000000" pitchFamily="2" charset="0"/>
            </a:rPr>
            <a:t>Tożsamość marki</a:t>
          </a:r>
          <a:endParaRPr lang="en-GB" sz="4200" kern="1200" noProof="0" dirty="0">
            <a:latin typeface="Segoe Print" panose="02000600000000000000" pitchFamily="2" charset="0"/>
          </a:endParaRPr>
        </a:p>
      </dsp:txBody>
      <dsp:txXfrm>
        <a:off x="84086" y="72401"/>
        <a:ext cx="6800797" cy="118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97DED-C27E-4E76-A8FB-96DE4CFE7624}" type="datetimeFigureOut">
              <a:rPr lang="hr-HR" smtClean="0"/>
              <a:t>9.3.2021.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C3A9-B68D-4574-A95A-228E43D386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19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30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8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5469-6246-4DB9-84C3-3D098CA74720}" type="slidenum">
              <a:rPr lang="it-IT" smtClean="0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88BAA-5A5A-485A-AC8A-B2D4ADDD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3A8A17-DBF6-4025-923D-C2D27CF0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1D6D3C-F7BE-4569-953A-8CCD8F7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86320-7960-486F-ABC5-C261A52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23A938-A495-49C6-B7BA-3C6E0B7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6006B-7A1E-4145-9470-C3EF7FF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9FBD1E-8733-4387-A03E-430EAF61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7FA3C5-E902-4809-9B96-8BEBA9C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4C939-63D3-449E-8B6C-9EBB2D5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D2669-3889-4BEC-93EC-7B2FC72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6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CB0E72-E4AF-4B37-82DF-ABDA306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150701-0CCD-438F-BF0F-B113138E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A3B0B7-4122-4E87-8AAA-83D6315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8B0132-5964-4810-A365-03A948A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2F7F8C-FBEA-4085-A6E0-935E8B39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5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88BAA-5A5A-485A-AC8A-B2D4ADDD9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3A8A17-DBF6-4025-923D-C2D27CF0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1D6D3C-F7BE-4569-953A-8CCD8F7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186320-7960-486F-ABC5-C261A524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23A938-A495-49C6-B7BA-3C6E0B72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4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C8825F-A7FB-4372-A68A-451DE6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841E7E-00E2-459C-A792-E27545EB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717AAD-CCE6-459A-9997-6697FD9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BD81F-C2F1-4588-A36A-1A24297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EC396-F190-40C6-B76A-28340B1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5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C4F29-61D0-410E-9991-438E3F9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3E8149-5D81-4C4D-AF90-200F6A7E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8916A-E980-4A4A-A485-F9B2021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0725E0-5FA7-4978-AEB5-EBB85CF5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BB1E08-90E9-4A6D-9FEB-29480A00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4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54F2C-39C6-4B31-8D7A-90F7DC5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D0F527-F413-4ED6-9C9C-71546EC4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DE1246-A8CA-4CEE-A402-DD8E578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D94DAE-0096-4A53-A504-DB060A7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F08FDC-74B1-42A6-99DC-C3C4025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2ECE0-BE8A-4599-B689-96BD923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D27C3-2BD6-488A-A7EE-9D0A7A6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46C4F8-1EE6-4FFE-A174-C9C29D3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D999C3-EE8F-471A-82A7-5EA186A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BF1C0B-015C-4008-AD9B-E97ECCF7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A8A51C-04AF-49E1-B6B5-D8EEF35A6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0AB48D-915B-4681-8269-8396013F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8BB24D-EEC8-4173-BECB-1BF70A4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442EEB-9BCD-4A5A-BF9C-8B5FBB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41F85-F752-4B00-8136-56F115BE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80CCE8-CBE5-4EB4-9A15-E400F51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221776-7057-4D03-A3AB-B0E172A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ED8FE3-083A-49DF-AC22-FB84B8E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3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31B772-2AC1-4C96-A175-8170B701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139720-9A7C-445A-90C7-210E98F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2EA49D-D020-4AA5-8A11-6676836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B9196-858A-484F-9D4E-5867D0B9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A7096-E75F-4D9F-89A3-CF38F294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212CEF-1E40-4F8D-BDF2-E5C8A169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2A62D7-8492-41BC-BB55-D85C7D8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02900C-3649-44A6-8EC9-1D08880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3CD822-F532-4961-981A-32FF0B8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C8825F-A7FB-4372-A68A-451DE6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841E7E-00E2-459C-A792-E27545EB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717AAD-CCE6-459A-9997-6697FD9E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BD81F-C2F1-4588-A36A-1A24297F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CEC396-F190-40C6-B76A-28340B1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83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07C7A-BA87-4E61-A073-8369044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0BEFC4-C54E-4887-B83D-457E48AB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7F5089-DC77-46C5-8C91-4C452D85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C53158-1EE6-4C1C-97D8-C9DD8D3F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2B6F58-6DA2-4C09-8D75-97774B8D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BF89D9-1473-4F50-AF30-9F92825F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6006B-7A1E-4145-9470-C3EF7FF3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9FBD1E-8733-4387-A03E-430EAF61F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7FA3C5-E902-4809-9B96-8BEBA9C9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4C939-63D3-449E-8B6C-9EBB2D57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D2669-3889-4BEC-93EC-7B2FC72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7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CB0E72-E4AF-4B37-82DF-ABDA306FE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150701-0CCD-438F-BF0F-B113138E0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A3B0B7-4122-4E87-8AAA-83D6315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8B0132-5964-4810-A365-03A948A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2F7F8C-FBEA-4085-A6E0-935E8B39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2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C4F29-61D0-410E-9991-438E3F9F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3E8149-5D81-4C4D-AF90-200F6A7E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8916A-E980-4A4A-A485-F9B2021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0725E0-5FA7-4978-AEB5-EBB85CF5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BB1E08-90E9-4A6D-9FEB-29480A00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54F2C-39C6-4B31-8D7A-90F7DC5B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D0F527-F413-4ED6-9C9C-71546EC48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DE1246-A8CA-4CEE-A402-DD8E57883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D94DAE-0096-4A53-A504-DB060A7A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F08FDC-74B1-42A6-99DC-C3C40253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2ECE0-BE8A-4599-B689-96BD923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9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D27C3-2BD6-488A-A7EE-9D0A7A6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46C4F8-1EE6-4FFE-A174-C9C29D32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D999C3-EE8F-471A-82A7-5EA186A49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BF1C0B-015C-4008-AD9B-E97ECCF77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A8A51C-04AF-49E1-B6B5-D8EEF35A6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10AB48D-915B-4681-8269-8396013F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8BB24D-EEC8-4173-BECB-1BF70A44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442EEB-9BCD-4A5A-BF9C-8B5FBB32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6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41F85-F752-4B00-8136-56F115BE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80CCE8-CBE5-4EB4-9A15-E400F514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221776-7057-4D03-A3AB-B0E172A3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ED8FE3-083A-49DF-AC22-FB84B8EB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31B772-2AC1-4C96-A175-8170B701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139720-9A7C-445A-90C7-210E98F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2EA49D-D020-4AA5-8A11-6676836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8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B9196-858A-484F-9D4E-5867D0B9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A7096-E75F-4D9F-89A3-CF38F294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212CEF-1E40-4F8D-BDF2-E5C8A169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2A62D7-8492-41BC-BB55-D85C7D88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02900C-3649-44A6-8EC9-1D0888092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3CD822-F532-4961-981A-32FF0B8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07C7A-BA87-4E61-A073-8369044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0BEFC4-C54E-4887-B83D-457E48AB1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A7F5089-DC77-46C5-8C91-4C452D859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C53158-1EE6-4C1C-97D8-C9DD8D3F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2B6F58-6DA2-4C09-8D75-97774B8D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BF89D9-1473-4F50-AF30-9F92825F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0E2EEA-FD1B-44AA-B2FB-B4770982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EA3BA-86A7-4D9E-8D76-511AA9F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870E79-7D77-4B15-AA2F-8B93EC8C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948-2B49-47E7-B0FB-856D8D08BD94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595399-304F-4F01-B406-A31468FF7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02D952-3264-4E89-B284-43CBD2AD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3315-8739-44A1-8018-82DC33E57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3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0E2EEA-FD1B-44AA-B2FB-B4770982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EA3BA-86A7-4D9E-8D76-511AA9F5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870E79-7D77-4B15-AA2F-8B93EC8C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F948-2B49-47E7-B0FB-856D8D08BD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595399-304F-4F01-B406-A31468FF7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02D952-3264-4E89-B284-43CBD2AD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3315-8739-44A1-8018-82DC33E57E0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10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2.xml"/><Relationship Id="rId1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5" Type="http://schemas.openxmlformats.org/officeDocument/2006/relationships/diagramData" Target="../diagrams/data11.xml"/><Relationship Id="rId15" Type="http://schemas.openxmlformats.org/officeDocument/2006/relationships/diagramData" Target="../diagrams/data13.xml"/><Relationship Id="rId10" Type="http://schemas.openxmlformats.org/officeDocument/2006/relationships/diagramData" Target="../diagrams/data12.xml"/><Relationship Id="rId19" Type="http://schemas.microsoft.com/office/2007/relationships/diagramDrawing" Target="../diagrams/drawing13.xml"/><Relationship Id="rId4" Type="http://schemas.openxmlformats.org/officeDocument/2006/relationships/image" Target="../media/image10.png"/><Relationship Id="rId9" Type="http://schemas.microsoft.com/office/2007/relationships/diagramDrawing" Target="../diagrams/drawing11.xml"/><Relationship Id="rId14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4.xml"/><Relationship Id="rId11" Type="http://schemas.openxmlformats.org/officeDocument/2006/relationships/diagramLayout" Target="../diagrams/layout15.xml"/><Relationship Id="rId5" Type="http://schemas.openxmlformats.org/officeDocument/2006/relationships/diagramData" Target="../diagrams/data14.xml"/><Relationship Id="rId10" Type="http://schemas.openxmlformats.org/officeDocument/2006/relationships/diagramData" Target="../diagrams/data15.xml"/><Relationship Id="rId4" Type="http://schemas.openxmlformats.org/officeDocument/2006/relationships/image" Target="../media/image10.png"/><Relationship Id="rId9" Type="http://schemas.microsoft.com/office/2007/relationships/diagramDrawing" Target="../diagrams/drawing14.xml"/><Relationship Id="rId14" Type="http://schemas.microsoft.com/office/2007/relationships/diagramDrawing" Target="../diagrams/drawin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18" Type="http://schemas.openxmlformats.org/officeDocument/2006/relationships/diagramColors" Target="../diagrams/colors1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17" Type="http://schemas.openxmlformats.org/officeDocument/2006/relationships/diagramQuickStyle" Target="../diagrams/quickStyle19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9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5" Type="http://schemas.openxmlformats.org/officeDocument/2006/relationships/diagramData" Target="../diagrams/data17.xml"/><Relationship Id="rId15" Type="http://schemas.openxmlformats.org/officeDocument/2006/relationships/diagramData" Target="../diagrams/data19.xml"/><Relationship Id="rId10" Type="http://schemas.openxmlformats.org/officeDocument/2006/relationships/diagramData" Target="../diagrams/data18.xml"/><Relationship Id="rId19" Type="http://schemas.microsoft.com/office/2007/relationships/diagramDrawing" Target="../diagrams/drawing19.xml"/><Relationship Id="rId4" Type="http://schemas.openxmlformats.org/officeDocument/2006/relationships/image" Target="../media/image10.png"/><Relationship Id="rId9" Type="http://schemas.microsoft.com/office/2007/relationships/diagramDrawing" Target="../diagrams/drawing17.xml"/><Relationship Id="rId14" Type="http://schemas.microsoft.com/office/2007/relationships/diagramDrawing" Target="../diagrams/drawing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0.xml"/><Relationship Id="rId12" Type="http://schemas.openxmlformats.org/officeDocument/2006/relationships/diagramQuickStyle" Target="../diagrams/quickStyl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0.xml"/><Relationship Id="rId11" Type="http://schemas.openxmlformats.org/officeDocument/2006/relationships/diagramLayout" Target="../diagrams/layout21.xml"/><Relationship Id="rId5" Type="http://schemas.openxmlformats.org/officeDocument/2006/relationships/diagramData" Target="../diagrams/data20.xml"/><Relationship Id="rId10" Type="http://schemas.openxmlformats.org/officeDocument/2006/relationships/diagramData" Target="../diagrams/data21.xml"/><Relationship Id="rId4" Type="http://schemas.openxmlformats.org/officeDocument/2006/relationships/image" Target="../media/image10.png"/><Relationship Id="rId9" Type="http://schemas.microsoft.com/office/2007/relationships/diagramDrawing" Target="../diagrams/drawing20.xml"/><Relationship Id="rId14" Type="http://schemas.microsoft.com/office/2007/relationships/diagramDrawing" Target="../diagrams/drawing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0" Type="http://schemas.openxmlformats.org/officeDocument/2006/relationships/diagramData" Target="../diagrams/data23.xml"/><Relationship Id="rId4" Type="http://schemas.openxmlformats.org/officeDocument/2006/relationships/image" Target="../media/image10.png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10.png"/><Relationship Id="rId9" Type="http://schemas.microsoft.com/office/2007/relationships/diagramDrawing" Target="../diagrams/drawing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13" Type="http://schemas.openxmlformats.org/officeDocument/2006/relationships/diagramColors" Target="../diagrams/colors2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5.xml"/><Relationship Id="rId12" Type="http://schemas.openxmlformats.org/officeDocument/2006/relationships/diagramQuickStyle" Target="../diagrams/quickStyl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5.xml"/><Relationship Id="rId11" Type="http://schemas.openxmlformats.org/officeDocument/2006/relationships/diagramLayout" Target="../diagrams/layout26.xml"/><Relationship Id="rId5" Type="http://schemas.openxmlformats.org/officeDocument/2006/relationships/diagramData" Target="../diagrams/data25.xml"/><Relationship Id="rId10" Type="http://schemas.openxmlformats.org/officeDocument/2006/relationships/diagramData" Target="../diagrams/data26.xml"/><Relationship Id="rId4" Type="http://schemas.openxmlformats.org/officeDocument/2006/relationships/image" Target="../media/image10.png"/><Relationship Id="rId9" Type="http://schemas.microsoft.com/office/2007/relationships/diagramDrawing" Target="../diagrams/drawing25.xml"/><Relationship Id="rId14" Type="http://schemas.microsoft.com/office/2007/relationships/diagramDrawing" Target="../diagrams/drawing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5" Type="http://schemas.openxmlformats.org/officeDocument/2006/relationships/hyperlink" Target="https://www.lucidpress.com/blog/how-to-build-brand-authenticity-top-100" TargetMode="External"/><Relationship Id="rId10" Type="http://schemas.openxmlformats.org/officeDocument/2006/relationships/diagramData" Target="../diagrams/data28.xml"/><Relationship Id="rId4" Type="http://schemas.openxmlformats.org/officeDocument/2006/relationships/image" Target="../media/image10.png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13" Type="http://schemas.openxmlformats.org/officeDocument/2006/relationships/diagramColors" Target="../diagrams/colors3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9.xml"/><Relationship Id="rId11" Type="http://schemas.openxmlformats.org/officeDocument/2006/relationships/diagramLayout" Target="../diagrams/layout30.xml"/><Relationship Id="rId5" Type="http://schemas.openxmlformats.org/officeDocument/2006/relationships/diagramData" Target="../diagrams/data29.xml"/><Relationship Id="rId10" Type="http://schemas.openxmlformats.org/officeDocument/2006/relationships/diagramData" Target="../diagrams/data30.xml"/><Relationship Id="rId4" Type="http://schemas.openxmlformats.org/officeDocument/2006/relationships/image" Target="../media/image10.png"/><Relationship Id="rId9" Type="http://schemas.microsoft.com/office/2007/relationships/diagramDrawing" Target="../diagrams/drawing29.xml"/><Relationship Id="rId14" Type="http://schemas.microsoft.com/office/2007/relationships/diagramDrawing" Target="../diagrams/drawin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1.xml"/><Relationship Id="rId5" Type="http://schemas.openxmlformats.org/officeDocument/2006/relationships/image" Target="../media/image13.png"/><Relationship Id="rId10" Type="http://schemas.microsoft.com/office/2007/relationships/diagramDrawing" Target="../diagrams/drawing3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4" Type="http://schemas.openxmlformats.org/officeDocument/2006/relationships/image" Target="../media/image13.png"/><Relationship Id="rId9" Type="http://schemas.microsoft.com/office/2007/relationships/diagramDrawing" Target="../diagrams/drawin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XpaOjMXyJGk" TargetMode="Externa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3.xml"/><Relationship Id="rId5" Type="http://schemas.openxmlformats.org/officeDocument/2006/relationships/diagramData" Target="../diagrams/data33.xml"/><Relationship Id="rId4" Type="http://schemas.openxmlformats.org/officeDocument/2006/relationships/image" Target="../media/image13.png"/><Relationship Id="rId9" Type="http://schemas.microsoft.com/office/2007/relationships/diagramDrawing" Target="../diagrams/drawin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13.png"/><Relationship Id="rId9" Type="http://schemas.microsoft.com/office/2007/relationships/diagramDrawing" Target="../diagrams/drawing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4" Type="http://schemas.openxmlformats.org/officeDocument/2006/relationships/image" Target="../media/image13.png"/><Relationship Id="rId9" Type="http://schemas.microsoft.com/office/2007/relationships/diagramDrawing" Target="../diagrams/drawin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13.png"/><Relationship Id="rId9" Type="http://schemas.microsoft.com/office/2007/relationships/diagramDrawing" Target="../diagrams/drawin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7.xml"/><Relationship Id="rId5" Type="http://schemas.openxmlformats.org/officeDocument/2006/relationships/diagramData" Target="../diagrams/data37.xml"/><Relationship Id="rId4" Type="http://schemas.openxmlformats.org/officeDocument/2006/relationships/image" Target="../media/image13.png"/><Relationship Id="rId9" Type="http://schemas.microsoft.com/office/2007/relationships/diagramDrawing" Target="../diagrams/drawing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4" Type="http://schemas.openxmlformats.org/officeDocument/2006/relationships/image" Target="../media/image13.png"/><Relationship Id="rId9" Type="http://schemas.microsoft.com/office/2007/relationships/diagramDrawing" Target="../diagrams/drawin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9.xml"/><Relationship Id="rId5" Type="http://schemas.openxmlformats.org/officeDocument/2006/relationships/diagramData" Target="../diagrams/data39.xml"/><Relationship Id="rId10" Type="http://schemas.openxmlformats.org/officeDocument/2006/relationships/image" Target="../media/image14.jpeg"/><Relationship Id="rId4" Type="http://schemas.openxmlformats.org/officeDocument/2006/relationships/image" Target="../media/image10.png"/><Relationship Id="rId9" Type="http://schemas.microsoft.com/office/2007/relationships/diagramDrawing" Target="../diagrams/drawing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45020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planners.com/checklist-template-wor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hyperlink" Target="http://www.pngall.com/twitter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hyperlink" Target="http://www.keithmcmean.co.uk/creating-posts-linkedin-yet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hyperlink" Target="https://es.wikipedia.org/wiki/Archivo:Instagram-Icon.pn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101planners.com/checklist-template-wor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1planners.com/checklist-template-word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ngall.com/twitter-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1planners.com/checklist-template-word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s.wikipedia.org/wiki/Archivo:Instagram-Icon.pn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YouTube_(channel)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101planners.com/checklist-template-word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ithmcmean.co.uk/creating-posts-linkedin-ye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101planners.com/checklist-template-word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ost-it-light-blue-shadow-201049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ixabay.com/en/post-it-sticky-note-note-memo-150262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2177486" y="2910057"/>
            <a:ext cx="969109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Umiejętności cyfrowe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 celu budowania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pozycjonowania marki start-</a:t>
            </a:r>
            <a:r>
              <a:rPr lang="pl-PL" sz="4000" b="1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upu</a:t>
            </a:r>
            <a:r>
              <a:rPr lang="pl-PL" sz="4000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33500"/>
            <a:ext cx="653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Przykłady celu 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079" y="3921886"/>
            <a:ext cx="3771413" cy="2141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846" y="1453129"/>
            <a:ext cx="3305175" cy="186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992" y="3415369"/>
            <a:ext cx="4165297" cy="240704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3F32D83B-C97B-4DEA-9F05-ACC0A4ECBC73}"/>
              </a:ext>
            </a:extLst>
          </p:cNvPr>
          <p:cNvSpPr txBox="1"/>
          <p:nvPr/>
        </p:nvSpPr>
        <p:spPr>
          <a:xfrm>
            <a:off x="8417760" y="1831412"/>
            <a:ext cx="272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Segoe Print" panose="02000600000000000000" pitchFamily="2" charset="0"/>
              </a:rPr>
              <a:t>*Nasz cel: odświeżyć świat. Zrób różnicę.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10E6C56A-B0A4-4577-A52D-062E72D12DF4}"/>
              </a:ext>
            </a:extLst>
          </p:cNvPr>
          <p:cNvSpPr txBox="1"/>
          <p:nvPr/>
        </p:nvSpPr>
        <p:spPr>
          <a:xfrm>
            <a:off x="2158299" y="2936114"/>
            <a:ext cx="272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Segoe Print" panose="02000600000000000000" pitchFamily="2" charset="0"/>
              </a:rPr>
              <a:t>Dostarczać inspiracji </a:t>
            </a:r>
            <a:br>
              <a:rPr lang="pl-PL" sz="1600" dirty="0">
                <a:latin typeface="Segoe Print" panose="02000600000000000000" pitchFamily="2" charset="0"/>
              </a:rPr>
            </a:br>
            <a:r>
              <a:rPr lang="pl-PL" sz="1600" dirty="0">
                <a:latin typeface="Segoe Print" panose="02000600000000000000" pitchFamily="2" charset="0"/>
              </a:rPr>
              <a:t>i innowacji każdemu sportowcowi na świecie</a:t>
            </a:r>
          </a:p>
        </p:txBody>
      </p:sp>
    </p:spTree>
    <p:extLst>
      <p:ext uri="{BB962C8B-B14F-4D97-AF65-F5344CB8AC3E}">
        <p14:creationId xmlns:p14="http://schemas.microsoft.com/office/powerpoint/2010/main" val="25413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548165"/>
            <a:ext cx="575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Wartość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6721505" y="2307154"/>
            <a:ext cx="4384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>
                <a:solidFill>
                  <a:srgbClr val="4D5156"/>
                </a:solidFill>
                <a:latin typeface="Segoe Print" pitchFamily="2" charset="0"/>
              </a:rPr>
              <a:t>…  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jest </a:t>
            </a:r>
            <a:r>
              <a:rPr lang="pl-PL" b="1" dirty="0">
                <a:solidFill>
                  <a:srgbClr val="00B050"/>
                </a:solidFill>
                <a:latin typeface="Segoe Print" pitchFamily="2" charset="0"/>
              </a:rPr>
              <a:t>wartością marki</a:t>
            </a:r>
            <a:r>
              <a:rPr lang="en-GB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i jest określona przez sposób </a:t>
            </a:r>
            <a:r>
              <a:rPr lang="pl-PL" b="1" dirty="0">
                <a:solidFill>
                  <a:srgbClr val="00B050"/>
                </a:solidFill>
                <a:latin typeface="Segoe Print" pitchFamily="2" charset="0"/>
              </a:rPr>
              <a:t>postrzegania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 marki przez konsumenta</a:t>
            </a:r>
            <a:endParaRPr lang="en-GB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endParaRPr lang="en-GB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en-GB" dirty="0">
                <a:solidFill>
                  <a:srgbClr val="4D5156"/>
                </a:solidFill>
                <a:latin typeface="Segoe Print" pitchFamily="2" charset="0"/>
              </a:rPr>
              <a:t>… 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składa się z </a:t>
            </a:r>
            <a:r>
              <a:rPr lang="pl-PL" b="1" dirty="0">
                <a:solidFill>
                  <a:srgbClr val="00B050"/>
                </a:solidFill>
                <a:latin typeface="Segoe Print" pitchFamily="2" charset="0"/>
              </a:rPr>
              <a:t>efektów marketingowych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, które można jednoznacznie przypisać marce</a:t>
            </a:r>
            <a:endParaRPr lang="en-GB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endParaRPr lang="en-GB" dirty="0">
              <a:solidFill>
                <a:srgbClr val="4D5156"/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en-GB" dirty="0">
                <a:solidFill>
                  <a:srgbClr val="4D5156"/>
                </a:solidFill>
                <a:latin typeface="Segoe Print" pitchFamily="2" charset="0"/>
              </a:rPr>
              <a:t>… </a:t>
            </a:r>
            <a:r>
              <a:rPr lang="pl-PL" b="1" dirty="0">
                <a:solidFill>
                  <a:srgbClr val="00B050"/>
                </a:solidFill>
                <a:latin typeface="Segoe Print" pitchFamily="2" charset="0"/>
              </a:rPr>
              <a:t>wartość dodana </a:t>
            </a:r>
            <a:r>
              <a:rPr lang="pl-PL" dirty="0">
                <a:solidFill>
                  <a:srgbClr val="4D5156"/>
                </a:solidFill>
                <a:latin typeface="Segoe Print" pitchFamily="2" charset="0"/>
              </a:rPr>
              <a:t>jaką maja markowe produkty i usługi</a:t>
            </a: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4370513"/>
              </p:ext>
            </p:extLst>
          </p:nvPr>
        </p:nvGraphicFramePr>
        <p:xfrm>
          <a:off x="2557084" y="2071561"/>
          <a:ext cx="3900361" cy="322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055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33500"/>
            <a:ext cx="6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Konkurencyjna przewaga wysokiej wartości 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61440" y="1985496"/>
            <a:ext cx="4955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s-ES" b="1" dirty="0">
                <a:solidFill>
                  <a:srgbClr val="00B050"/>
                </a:solidFill>
                <a:latin typeface="Segoe Print" pitchFamily="2" charset="0"/>
              </a:rPr>
              <a:t>R</a:t>
            </a:r>
            <a:r>
              <a:rPr lang="pl-PL" altLang="es-ES" b="1" dirty="0" err="1">
                <a:solidFill>
                  <a:srgbClr val="00B050"/>
                </a:solidFill>
                <a:latin typeface="Segoe Print" pitchFamily="2" charset="0"/>
              </a:rPr>
              <a:t>edukcja</a:t>
            </a: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 kosztów marketingowych </a:t>
            </a:r>
            <a:r>
              <a:rPr lang="en-GB" altLang="es-ES" dirty="0">
                <a:latin typeface="Segoe Print" pitchFamily="2" charset="0"/>
              </a:rPr>
              <a:t>d</a:t>
            </a:r>
            <a:r>
              <a:rPr lang="pl-PL" altLang="es-ES" dirty="0" err="1">
                <a:latin typeface="Segoe Print" pitchFamily="2" charset="0"/>
              </a:rPr>
              <a:t>zięki</a:t>
            </a:r>
            <a:r>
              <a:rPr lang="pl-PL" altLang="es-ES" dirty="0">
                <a:latin typeface="Segoe Print" pitchFamily="2" charset="0"/>
              </a:rPr>
              <a:t> wyższej </a:t>
            </a: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świadomości marki </a:t>
            </a:r>
            <a:r>
              <a:rPr lang="pl-PL" altLang="es-ES" dirty="0">
                <a:latin typeface="Segoe Print" pitchFamily="2" charset="0"/>
              </a:rPr>
              <a:t>oraz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lojalności klienta </a:t>
            </a:r>
            <a:r>
              <a:rPr lang="en-GB" altLang="es-ES" dirty="0">
                <a:latin typeface="Segoe Print" pitchFamily="2" charset="0"/>
              </a:rPr>
              <a:t>u</a:t>
            </a:r>
            <a:r>
              <a:rPr lang="pl-PL" altLang="es-ES" dirty="0">
                <a:latin typeface="Segoe Print" pitchFamily="2" charset="0"/>
              </a:rPr>
              <a:t>wobec marki</a:t>
            </a:r>
            <a:r>
              <a:rPr lang="en-GB" altLang="es-ES" dirty="0">
                <a:latin typeface="Segoe Print" pitchFamily="2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 err="1">
                <a:solidFill>
                  <a:srgbClr val="00B050"/>
                </a:solidFill>
                <a:latin typeface="Segoe Print" pitchFamily="2" charset="0"/>
              </a:rPr>
              <a:t>Sila</a:t>
            </a: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 negocjacyjna</a:t>
            </a:r>
            <a:endParaRPr lang="en-GB" altLang="es-ES" b="1" dirty="0">
              <a:solidFill>
                <a:srgbClr val="00B050"/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Wyższe ceny produktów</a:t>
            </a:r>
            <a:r>
              <a:rPr lang="en-GB" altLang="es-ES" b="1" dirty="0">
                <a:latin typeface="Segoe Print" pitchFamily="2" charset="0"/>
              </a:rPr>
              <a:t> </a:t>
            </a:r>
            <a:r>
              <a:rPr lang="pl-PL" altLang="es-ES" b="1" dirty="0">
                <a:latin typeface="Segoe Print" pitchFamily="2" charset="0"/>
              </a:rPr>
              <a:t>ze względu na wyższą jakość postrzegania</a:t>
            </a: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Łatwość </a:t>
            </a:r>
            <a:r>
              <a:rPr lang="pl-PL" altLang="es-ES" dirty="0">
                <a:latin typeface="Segoe Print" pitchFamily="2" charset="0"/>
              </a:rPr>
              <a:t>wprowadzania nowych produktów pod tą samą marką</a:t>
            </a: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1320217"/>
              </p:ext>
            </p:extLst>
          </p:nvPr>
        </p:nvGraphicFramePr>
        <p:xfrm>
          <a:off x="8570365" y="1633829"/>
          <a:ext cx="3009338" cy="277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74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398328"/>
            <a:ext cx="5750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Świadomość marki </a:t>
            </a:r>
          </a:p>
          <a:p>
            <a:r>
              <a:rPr lang="pl-PL" sz="2000" b="1" dirty="0">
                <a:solidFill>
                  <a:schemeClr val="accent6"/>
                </a:solidFill>
                <a:latin typeface="Segoe Print" pitchFamily="2" charset="0"/>
              </a:rPr>
              <a:t>(ang. Brand </a:t>
            </a:r>
            <a:r>
              <a:rPr lang="pl-PL" sz="2000" b="1" dirty="0" err="1">
                <a:solidFill>
                  <a:schemeClr val="accent6"/>
                </a:solidFill>
                <a:latin typeface="Segoe Print" pitchFamily="2" charset="0"/>
              </a:rPr>
              <a:t>awareness</a:t>
            </a:r>
            <a:r>
              <a:rPr lang="pl-PL" sz="2000" b="1" dirty="0">
                <a:solidFill>
                  <a:schemeClr val="accent6"/>
                </a:solidFill>
                <a:latin typeface="Segoe Print" pitchFamily="2" charset="0"/>
              </a:rPr>
              <a:t>)</a:t>
            </a:r>
            <a:endParaRPr lang="en-GB" sz="20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563706" y="1582340"/>
            <a:ext cx="46675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Zdolność konsumenta do zidentyfikowania marki w różnych warunkach</a:t>
            </a:r>
            <a:r>
              <a:rPr lang="en-GB" altLang="es-ES" dirty="0">
                <a:latin typeface="Segoe Print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i="1" dirty="0">
                <a:solidFill>
                  <a:srgbClr val="00B050"/>
                </a:solidFill>
                <a:latin typeface="Segoe Print" pitchFamily="2" charset="0"/>
              </a:rPr>
              <a:t>„Zdolność potencjalnego klienta do rozpoznania lub przypomnienia sobie, że marka należy do określonej kategorii produktów”</a:t>
            </a:r>
            <a:endParaRPr lang="en-GB" altLang="es-ES" b="1" i="1" dirty="0">
              <a:solidFill>
                <a:srgbClr val="00B050"/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Dwa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en-GB" altLang="es-ES" dirty="0" err="1">
                <a:latin typeface="Segoe Print" pitchFamily="2" charset="0"/>
              </a:rPr>
              <a:t>aspe</a:t>
            </a:r>
            <a:r>
              <a:rPr lang="pl-PL" altLang="es-ES" dirty="0" err="1">
                <a:latin typeface="Segoe Print" pitchFamily="2" charset="0"/>
              </a:rPr>
              <a:t>kty</a:t>
            </a:r>
            <a:r>
              <a:rPr lang="en-GB" altLang="es-ES" dirty="0">
                <a:latin typeface="Segoe Print" pitchFamily="2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Rozpoznawalność marki </a:t>
            </a:r>
            <a:b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pl-PL" altLang="es-ES" sz="1400" b="1" dirty="0">
                <a:solidFill>
                  <a:srgbClr val="00B050"/>
                </a:solidFill>
                <a:latin typeface="Segoe Print" pitchFamily="2" charset="0"/>
              </a:rPr>
              <a:t>(ang. Brand </a:t>
            </a:r>
            <a:r>
              <a:rPr lang="pl-PL" altLang="es-ES" sz="1400" b="1" dirty="0" err="1">
                <a:solidFill>
                  <a:srgbClr val="00B050"/>
                </a:solidFill>
                <a:latin typeface="Segoe Print" pitchFamily="2" charset="0"/>
              </a:rPr>
              <a:t>recognition</a:t>
            </a:r>
            <a:r>
              <a:rPr lang="pl-PL" altLang="es-ES" sz="1400" b="1" dirty="0">
                <a:solidFill>
                  <a:srgbClr val="00B050"/>
                </a:solidFill>
                <a:latin typeface="Segoe Print" pitchFamily="2" charset="0"/>
              </a:rPr>
              <a:t>)</a:t>
            </a:r>
            <a:endParaRPr lang="en-GB" altLang="es-ES" sz="1400" b="1" dirty="0">
              <a:solidFill>
                <a:srgbClr val="00B050"/>
              </a:solidFill>
              <a:latin typeface="Segoe Prin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Przywołanie marki (przypomnienie sobie; </a:t>
            </a:r>
            <a:b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pl-PL" altLang="es-ES" sz="1400" b="1" dirty="0">
                <a:solidFill>
                  <a:srgbClr val="00B050"/>
                </a:solidFill>
                <a:latin typeface="Segoe Print" pitchFamily="2" charset="0"/>
              </a:rPr>
              <a:t>ang. Brand </a:t>
            </a:r>
            <a:r>
              <a:rPr lang="pl-PL" altLang="es-ES" sz="1400" b="1" dirty="0" err="1">
                <a:solidFill>
                  <a:srgbClr val="00B050"/>
                </a:solidFill>
                <a:latin typeface="Segoe Print" pitchFamily="2" charset="0"/>
              </a:rPr>
              <a:t>recall</a:t>
            </a:r>
            <a:r>
              <a:rPr lang="pl-PL" altLang="es-ES" sz="1400" b="1" dirty="0">
                <a:solidFill>
                  <a:srgbClr val="00B050"/>
                </a:solidFill>
                <a:latin typeface="Segoe Print" pitchFamily="2" charset="0"/>
              </a:rPr>
              <a:t>)</a:t>
            </a:r>
            <a:r>
              <a:rPr lang="en-GB" altLang="es-ES" sz="1400" b="1" dirty="0">
                <a:solidFill>
                  <a:srgbClr val="00B050"/>
                </a:solidFill>
                <a:latin typeface="Segoe Print" pitchFamily="2" charset="0"/>
              </a:rPr>
              <a:t> </a:t>
            </a:r>
          </a:p>
          <a:p>
            <a:pPr>
              <a:defRPr/>
            </a:pPr>
            <a:endParaRPr lang="hr-HR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638" y="1694291"/>
            <a:ext cx="4651651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0565" y="383638"/>
            <a:ext cx="723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6"/>
                </a:solidFill>
                <a:latin typeface="Segoe Print" pitchFamily="2" charset="0"/>
              </a:rPr>
              <a:t>Świadomość marki – przykład </a:t>
            </a:r>
            <a:r>
              <a:rPr lang="pl-PL" sz="2800" b="1" dirty="0" err="1">
                <a:solidFill>
                  <a:schemeClr val="accent6"/>
                </a:solidFill>
                <a:latin typeface="Segoe Print" pitchFamily="2" charset="0"/>
              </a:rPr>
              <a:t>Nescafe</a:t>
            </a:r>
            <a:endParaRPr lang="en-GB" sz="28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65130" y="2083185"/>
            <a:ext cx="4106998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pl-PL" altLang="es-ES" dirty="0">
                <a:latin typeface="Segoe Print" pitchFamily="2" charset="0"/>
              </a:rPr>
              <a:t>Wszystko,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co klienci łączą </a:t>
            </a:r>
            <a:b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</a:br>
            <a:r>
              <a:rPr lang="pl-PL" altLang="es-ES" dirty="0">
                <a:latin typeface="Segoe Print" pitchFamily="2" charset="0"/>
              </a:rPr>
              <a:t>z preferowaną marką:</a:t>
            </a:r>
            <a:endParaRPr lang="en-GB" altLang="es-ES" dirty="0">
              <a:latin typeface="Segoe Print" pitchFamily="2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Reklamy marki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Ekspozycje produktów </a:t>
            </a:r>
            <a:r>
              <a:rPr lang="pl-PL" altLang="es-ES" b="1" dirty="0" smtClean="0">
                <a:solidFill>
                  <a:schemeClr val="accent6"/>
                </a:solidFill>
                <a:latin typeface="Segoe Print" pitchFamily="2" charset="0"/>
              </a:rPr>
              <a:t/>
            </a:r>
            <a:br>
              <a:rPr lang="pl-PL" altLang="es-ES" b="1" dirty="0" smtClean="0">
                <a:solidFill>
                  <a:schemeClr val="accent6"/>
                </a:solidFill>
                <a:latin typeface="Segoe Print" pitchFamily="2" charset="0"/>
              </a:rPr>
            </a:br>
            <a:r>
              <a:rPr lang="pl-PL" altLang="es-ES" b="1" dirty="0" smtClean="0">
                <a:solidFill>
                  <a:schemeClr val="accent6"/>
                </a:solidFill>
                <a:latin typeface="Segoe Print" pitchFamily="2" charset="0"/>
              </a:rPr>
              <a:t>w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sklepach detalicznych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Postrzeganie jakości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Interakcje z pracownikami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Postrzegana cena</a:t>
            </a:r>
            <a:endParaRPr lang="en-GB" altLang="es-ES" b="1" dirty="0">
              <a:solidFill>
                <a:schemeClr val="accent6"/>
              </a:solidFill>
              <a:latin typeface="Segoe Print" pitchFamily="2" charset="0"/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…</a:t>
            </a:r>
          </a:p>
          <a:p>
            <a:pPr lvl="1"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566" y="1588042"/>
            <a:ext cx="5652440" cy="41275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300565" y="4513006"/>
            <a:ext cx="13275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/>
              <a:t>Tłumaczenie:</a:t>
            </a:r>
          </a:p>
          <a:p>
            <a:r>
              <a:rPr lang="pl-PL" sz="900" dirty="0" smtClean="0"/>
              <a:t>[środek, góra i w prawo]</a:t>
            </a:r>
          </a:p>
          <a:p>
            <a:r>
              <a:rPr lang="pl-PL" sz="1050" dirty="0" smtClean="0"/>
              <a:t>Łatwy</a:t>
            </a:r>
            <a:br>
              <a:rPr lang="pl-PL" sz="1050" dirty="0" smtClean="0"/>
            </a:br>
            <a:r>
              <a:rPr lang="pl-PL" sz="1050" dirty="0" smtClean="0"/>
              <a:t>Aromatyczna</a:t>
            </a:r>
          </a:p>
          <a:p>
            <a:r>
              <a:rPr lang="pl-PL" sz="1050" dirty="0" smtClean="0"/>
              <a:t>3 w 1</a:t>
            </a:r>
          </a:p>
          <a:p>
            <a:r>
              <a:rPr lang="pl-PL" sz="1050" dirty="0" smtClean="0"/>
              <a:t>Kawa rozpuszczalna</a:t>
            </a:r>
          </a:p>
          <a:p>
            <a:r>
              <a:rPr lang="pl-PL" sz="1050" dirty="0" smtClean="0"/>
              <a:t>Popularna</a:t>
            </a:r>
          </a:p>
          <a:p>
            <a:r>
              <a:rPr lang="pl-PL" sz="1050" dirty="0" smtClean="0"/>
              <a:t>Przestępna cenowo</a:t>
            </a:r>
          </a:p>
          <a:p>
            <a:r>
              <a:rPr lang="pl-PL" sz="1050" dirty="0" smtClean="0"/>
              <a:t>Szybka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2153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667000" y="398328"/>
            <a:ext cx="550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6"/>
                </a:solidFill>
                <a:latin typeface="Segoe Print" pitchFamily="2" charset="0"/>
              </a:rPr>
              <a:t>Lojalność wobec 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65129" y="1865158"/>
            <a:ext cx="3919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Pozytywne nastawienie </a:t>
            </a:r>
            <a:r>
              <a:rPr lang="pl-PL" altLang="es-ES" dirty="0" smtClean="0">
                <a:latin typeface="Segoe Print" pitchFamily="2" charset="0"/>
              </a:rPr>
              <a:t>do marki, </a:t>
            </a:r>
            <a:r>
              <a:rPr lang="pl-PL" altLang="es-ES" dirty="0">
                <a:latin typeface="Segoe Print" pitchFamily="2" charset="0"/>
              </a:rPr>
              <a:t>skutkujące </a:t>
            </a:r>
            <a:r>
              <a:rPr lang="pl-PL" altLang="es-ES" b="1" dirty="0">
                <a:solidFill>
                  <a:srgbClr val="00B050"/>
                </a:solidFill>
                <a:latin typeface="Segoe Print" pitchFamily="2" charset="0"/>
              </a:rPr>
              <a:t>preferowaniem</a:t>
            </a:r>
            <a:r>
              <a:rPr lang="pl-PL" altLang="es-ES" dirty="0">
                <a:latin typeface="Segoe Print" pitchFamily="2" charset="0"/>
              </a:rPr>
              <a:t> tej marki </a:t>
            </a:r>
            <a:r>
              <a:rPr lang="pl-PL" altLang="es-ES" dirty="0" smtClean="0">
                <a:latin typeface="Segoe Print" pitchFamily="2" charset="0"/>
              </a:rPr>
              <a:t/>
            </a:r>
            <a:br>
              <a:rPr lang="pl-PL" altLang="es-ES" dirty="0" smtClean="0">
                <a:latin typeface="Segoe Print" pitchFamily="2" charset="0"/>
              </a:rPr>
            </a:br>
            <a:r>
              <a:rPr lang="pl-PL" altLang="es-ES" dirty="0" smtClean="0">
                <a:latin typeface="Segoe Print" pitchFamily="2" charset="0"/>
              </a:rPr>
              <a:t>w </a:t>
            </a:r>
            <a:r>
              <a:rPr lang="pl-PL" altLang="es-ES" dirty="0">
                <a:latin typeface="Segoe Print" pitchFamily="2" charset="0"/>
              </a:rPr>
              <a:t>stosunku do wszystkich innych konkurencyjnych marek w </a:t>
            </a:r>
            <a:r>
              <a:rPr lang="pl-PL" altLang="es-ES" dirty="0" smtClean="0">
                <a:latin typeface="Segoe Print" pitchFamily="2" charset="0"/>
              </a:rPr>
              <a:t>danej kategorii produktów.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 smtClean="0">
                <a:latin typeface="Segoe Print" pitchFamily="2" charset="0"/>
              </a:rPr>
              <a:t>Trzy stopnie: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 smtClean="0">
                <a:latin typeface="Segoe Print" pitchFamily="2" charset="0"/>
              </a:rPr>
              <a:t>Rozpoznawalność marki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 smtClean="0">
                <a:latin typeface="Segoe Print" pitchFamily="2" charset="0"/>
              </a:rPr>
              <a:t>Preferencje marki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 smtClean="0">
                <a:latin typeface="Segoe Print" pitchFamily="2" charset="0"/>
              </a:rPr>
              <a:t>Nacisk na markę</a:t>
            </a:r>
            <a:endParaRPr lang="en-GB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2813189"/>
              </p:ext>
            </p:extLst>
          </p:nvPr>
        </p:nvGraphicFramePr>
        <p:xfrm>
          <a:off x="2500439" y="1521303"/>
          <a:ext cx="5211271" cy="437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459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574581" y="548165"/>
            <a:ext cx="575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6"/>
                </a:solidFill>
                <a:latin typeface="Segoe Print" pitchFamily="2" charset="0"/>
              </a:rPr>
              <a:t>Postrzegana jakość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50697" y="1873748"/>
            <a:ext cx="73533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sz="2000" i="1" dirty="0" smtClean="0">
                <a:latin typeface="Segoe Print" pitchFamily="2" charset="0"/>
              </a:rPr>
              <a:t>Postrzegana jakość to</a:t>
            </a:r>
            <a:r>
              <a:rPr lang="en-GB" altLang="es-ES" sz="2000" i="1" dirty="0" smtClean="0">
                <a:latin typeface="Segoe Print" pitchFamily="2" charset="0"/>
              </a:rPr>
              <a:t> </a:t>
            </a:r>
            <a:r>
              <a:rPr lang="pl-PL" altLang="es-ES" sz="2000" b="1" i="1" dirty="0" smtClean="0">
                <a:solidFill>
                  <a:schemeClr val="accent2"/>
                </a:solidFill>
                <a:latin typeface="Segoe Print" pitchFamily="2" charset="0"/>
              </a:rPr>
              <a:t>niematerialne</a:t>
            </a:r>
            <a:r>
              <a:rPr lang="en-GB" altLang="es-ES" sz="2000" i="1" dirty="0" smtClean="0">
                <a:latin typeface="Segoe Print" pitchFamily="2" charset="0"/>
              </a:rPr>
              <a:t>, </a:t>
            </a:r>
            <a:r>
              <a:rPr lang="pl-PL" altLang="es-ES" sz="2000" i="1" dirty="0" smtClean="0">
                <a:latin typeface="Segoe Print" pitchFamily="2" charset="0"/>
              </a:rPr>
              <a:t>ogólne</a:t>
            </a:r>
            <a:r>
              <a:rPr lang="en-GB" altLang="es-ES" sz="2000" i="1" dirty="0" smtClean="0">
                <a:latin typeface="Segoe Print" pitchFamily="2" charset="0"/>
              </a:rPr>
              <a:t> </a:t>
            </a:r>
            <a:r>
              <a:rPr lang="pl-PL" altLang="es-ES" sz="2000" b="1" i="1" dirty="0" smtClean="0">
                <a:solidFill>
                  <a:schemeClr val="accent2"/>
                </a:solidFill>
                <a:latin typeface="Segoe Print" pitchFamily="2" charset="0"/>
              </a:rPr>
              <a:t>odczucia </a:t>
            </a:r>
            <a:r>
              <a:rPr lang="en-GB" altLang="es-ES" sz="2000" i="1" dirty="0" smtClean="0">
                <a:solidFill>
                  <a:schemeClr val="accent2"/>
                </a:solidFill>
                <a:latin typeface="Segoe Print" pitchFamily="2" charset="0"/>
              </a:rPr>
              <a:t> </a:t>
            </a:r>
            <a:r>
              <a:rPr lang="pl-PL" altLang="es-ES" sz="2000" i="1" dirty="0" smtClean="0">
                <a:latin typeface="Segoe Print" pitchFamily="2" charset="0"/>
              </a:rPr>
              <a:t>dotyczące marki</a:t>
            </a:r>
            <a:r>
              <a:rPr lang="en-GB" altLang="es-ES" sz="2000" i="1" dirty="0" smtClean="0">
                <a:latin typeface="Segoe Print" pitchFamily="2" charset="0"/>
              </a:rPr>
              <a:t>.</a:t>
            </a:r>
            <a:endParaRPr lang="hr-HR" altLang="es-ES" sz="2000" i="1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es-ES" sz="2000" i="1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sz="2000" i="1" dirty="0" smtClean="0">
                <a:latin typeface="Segoe Print" pitchFamily="2" charset="0"/>
              </a:rPr>
              <a:t>Postrzeganie przez klienta ogólnej jakości marki.</a:t>
            </a:r>
            <a:endParaRPr lang="hr-HR" altLang="es-ES" sz="2000" i="1" dirty="0" smtClean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r-HR" altLang="es-ES" sz="2000" i="1" dirty="0" smtClean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s-ES" sz="2000" i="1" dirty="0" smtClean="0">
                <a:latin typeface="Segoe Print" pitchFamily="2" charset="0"/>
              </a:rPr>
              <a:t>P</a:t>
            </a:r>
            <a:r>
              <a:rPr lang="pl-PL" altLang="es-ES" sz="2000" i="1" dirty="0" smtClean="0">
                <a:latin typeface="Segoe Print" pitchFamily="2" charset="0"/>
              </a:rPr>
              <a:t>ostrzeganie przez klienta ogólnej jakości lub wyższości produktu lub usługi w odniesieniu do ich </a:t>
            </a:r>
            <a:r>
              <a:rPr lang="pl-PL" altLang="es-ES" sz="2000" b="1" i="1" dirty="0" smtClean="0">
                <a:solidFill>
                  <a:schemeClr val="accent2"/>
                </a:solidFill>
                <a:latin typeface="Segoe Print" pitchFamily="2" charset="0"/>
              </a:rPr>
              <a:t>zamierzonego celu, w porównaniu z alternatywnymi rozwiązaniami</a:t>
            </a:r>
            <a:r>
              <a:rPr lang="pl-PL" altLang="es-ES" sz="2000" b="1" i="1" dirty="0" smtClean="0">
                <a:latin typeface="Segoe Print" pitchFamily="2" charset="0"/>
              </a:rPr>
              <a:t>. </a:t>
            </a:r>
            <a:endParaRPr lang="hr-HR" altLang="es-ES" b="1" i="1" dirty="0" smtClean="0">
              <a:latin typeface="Segoe Print" pitchFamily="2" charset="0"/>
            </a:endParaRPr>
          </a:p>
          <a:p>
            <a:pPr>
              <a:defRPr/>
            </a:pPr>
            <a:endParaRPr lang="hr-HR" altLang="es-ES" i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5" y="548165"/>
            <a:ext cx="62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6"/>
                </a:solidFill>
                <a:latin typeface="Segoe Print" pitchFamily="2" charset="0"/>
              </a:rPr>
              <a:t>Pozycjonowanie 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7822042" y="3034942"/>
            <a:ext cx="3808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b="1" dirty="0">
                <a:solidFill>
                  <a:schemeClr val="accent2"/>
                </a:solidFill>
                <a:latin typeface="Segoe Print" pitchFamily="2" charset="0"/>
              </a:rPr>
              <a:t>… </a:t>
            </a:r>
            <a:r>
              <a:rPr lang="pl-PL" b="1" dirty="0" smtClean="0">
                <a:solidFill>
                  <a:schemeClr val="accent2"/>
                </a:solidFill>
                <a:latin typeface="Segoe Print" pitchFamily="2" charset="0"/>
              </a:rPr>
              <a:t>wyjaśnia wyjątkowość marki, czym różni się od konkurencji i jak marka jest postrzegana w umysłach konsumentów.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7839555"/>
              </p:ext>
            </p:extLst>
          </p:nvPr>
        </p:nvGraphicFramePr>
        <p:xfrm>
          <a:off x="2345119" y="1460311"/>
          <a:ext cx="5290103" cy="462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12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2381250" y="3563581"/>
            <a:ext cx="944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>Budowanie tożsamości marki</a:t>
            </a:r>
            <a:endParaRPr lang="en-US" altLang="it-IT" sz="4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1906805"/>
              </p:ext>
            </p:extLst>
          </p:nvPr>
        </p:nvGraphicFramePr>
        <p:xfrm>
          <a:off x="2392789" y="208549"/>
          <a:ext cx="696897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02008"/>
              </p:ext>
            </p:extLst>
          </p:nvPr>
        </p:nvGraphicFramePr>
        <p:xfrm>
          <a:off x="2414726" y="1694291"/>
          <a:ext cx="8211845" cy="448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28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55084" y="438983"/>
            <a:ext cx="7079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/>
                </a:solidFill>
                <a:latin typeface="Segoe Print" panose="02000600000000000000" pitchFamily="2" charset="0"/>
              </a:rPr>
              <a:t>Na koniec tego modułu będzie mógł/potrafił:</a:t>
            </a:r>
            <a:endParaRPr lang="en-GB" sz="3200" b="1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2379057" y="1896101"/>
            <a:ext cx="928156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Zdefiniować pojęcie marka, identyfikować jej element oraz nakreślać cel, dla którego jest tworzona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Określić elementy/składowe wartości marki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Omówić element tzw. tożsamości marki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Określić skuteczne metody różnicowania marki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Obiektywnie ocenić zawartość marki i jej narrację (</a:t>
            </a:r>
            <a:r>
              <a:rPr lang="pl-PL" sz="2200" dirty="0" err="1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storytelling</a:t>
            </a: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)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Rozpoznać media społecznościowe (platformy), których używają organizacje w celu przyciągnięcia klientów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Wyjaśnić i omówić elementy udanej kampanii w mediach społecznościowych</a:t>
            </a:r>
          </a:p>
        </p:txBody>
      </p:sp>
    </p:spTree>
    <p:extLst>
      <p:ext uri="{BB962C8B-B14F-4D97-AF65-F5344CB8AC3E}">
        <p14:creationId xmlns:p14="http://schemas.microsoft.com/office/powerpoint/2010/main" val="560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065086952"/>
              </p:ext>
            </p:extLst>
          </p:nvPr>
        </p:nvGraphicFramePr>
        <p:xfrm>
          <a:off x="2423604" y="365126"/>
          <a:ext cx="6587231" cy="957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34531"/>
              </p:ext>
            </p:extLst>
          </p:nvPr>
        </p:nvGraphicFramePr>
        <p:xfrm>
          <a:off x="2936251" y="3163652"/>
          <a:ext cx="7222059" cy="2785274"/>
        </p:xfrm>
        <a:graphic>
          <a:graphicData uri="http://schemas.openxmlformats.org/drawingml/2006/table">
            <a:tbl>
              <a:tblPr firstRow="1" firstCol="1" bandRow="1"/>
              <a:tblGrid>
                <a:gridCol w="18055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4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5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3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Marka jako produkt</a:t>
                      </a:r>
                      <a:endParaRPr lang="en-GB" sz="1200" b="1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Marka jako organizacja</a:t>
                      </a:r>
                      <a:endParaRPr lang="en-GB" sz="1200" b="1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Marka jako osoba</a:t>
                      </a:r>
                      <a:endParaRPr lang="en-GB" sz="1200" b="1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Marka jako symbol</a:t>
                      </a:r>
                      <a:endParaRPr lang="en-GB" sz="1200" b="1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0282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Zakres produktu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Cechy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produktu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Jakość/wartość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Użytkowanie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pl-PL" sz="1200" noProof="0" dirty="0" err="1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żytkownicy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28600" indent="-2286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Kraj pochodzenia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Atrybuty organizacji </a:t>
                      </a:r>
                      <a:r>
                        <a:rPr lang="en-GB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200" noProof="0" dirty="0" err="1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Inno</a:t>
                      </a:r>
                      <a:r>
                        <a:rPr lang="pl-PL" sz="1200" noProof="0" dirty="0" err="1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wacja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obawy </a:t>
                      </a:r>
                      <a:r>
                        <a:rPr lang="pl-PL" sz="1200" baseline="0" noProof="0" dirty="0" err="1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konsumentó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, wiarygodność…)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179388" indent="-1793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8. </a:t>
                      </a:r>
                      <a:r>
                        <a:rPr lang="en-GB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Lo</a:t>
                      </a:r>
                      <a:r>
                        <a:rPr lang="pl-PL" sz="1200" noProof="0" dirty="0" err="1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kalne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a globalne działania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9. 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Osobowość (autentyczna,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energiczna, surowa…)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177800" indent="-177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10. 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Relacja marka-klient </a:t>
                      </a:r>
                      <a:r>
                        <a:rPr lang="en-GB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przyjaciel, doradca…)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Wizualne</a:t>
                      </a:r>
                      <a:r>
                        <a:rPr lang="pl-PL" sz="1200" baseline="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 obrazy i metafory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marL="269875" indent="-26987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GB" sz="1200" noProof="0" dirty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12. </a:t>
                      </a:r>
                      <a:r>
                        <a:rPr lang="pl-PL" sz="1200" noProof="0" dirty="0" smtClean="0">
                          <a:effectLst/>
                          <a:latin typeface="Segoe Print" panose="02000600000000000000" pitchFamily="2" charset="0"/>
                          <a:ea typeface="Calibri"/>
                          <a:cs typeface="Times New Roman"/>
                        </a:rPr>
                        <a:t>Dziedzictwo marki</a:t>
                      </a: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noProof="0" dirty="0">
                        <a:effectLst/>
                        <a:latin typeface="Segoe Print" panose="020006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51694099"/>
              </p:ext>
            </p:extLst>
          </p:nvPr>
        </p:nvGraphicFramePr>
        <p:xfrm>
          <a:off x="5314278" y="1466538"/>
          <a:ext cx="2464041" cy="50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51820971"/>
              </p:ext>
            </p:extLst>
          </p:nvPr>
        </p:nvGraphicFramePr>
        <p:xfrm>
          <a:off x="9092749" y="4699107"/>
          <a:ext cx="3037796" cy="140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Oval 15"/>
          <p:cNvSpPr/>
          <p:nvPr/>
        </p:nvSpPr>
        <p:spPr>
          <a:xfrm>
            <a:off x="5814874" y="2050742"/>
            <a:ext cx="1580225" cy="967666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6152225" y="2534575"/>
            <a:ext cx="985422" cy="483833"/>
          </a:xfrm>
          <a:prstGeom prst="ellipse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/>
          <p:cNvSpPr txBox="1"/>
          <p:nvPr/>
        </p:nvSpPr>
        <p:spPr>
          <a:xfrm>
            <a:off x="6147095" y="2645546"/>
            <a:ext cx="1606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latin typeface="Segoe Print" panose="02000600000000000000" pitchFamily="2" charset="0"/>
              </a:rPr>
              <a:t>podstawowa</a:t>
            </a:r>
            <a:endParaRPr lang="en-GB" sz="1100" dirty="0">
              <a:latin typeface="Segoe Print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2427" y="2165243"/>
            <a:ext cx="129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Segoe Print" panose="02000600000000000000" pitchFamily="2" charset="0"/>
              </a:rPr>
              <a:t>Rozszerzona</a:t>
            </a:r>
            <a:endParaRPr lang="en-GB" sz="1400" dirty="0">
              <a:latin typeface="Segoe Print" panose="020006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240350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40350" y="2645546"/>
            <a:ext cx="24857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078027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314155" y="264554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778319" y="2647026"/>
            <a:ext cx="0" cy="37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483876" y="2645546"/>
            <a:ext cx="1830279" cy="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9039621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699965"/>
              </p:ext>
            </p:extLst>
          </p:nvPr>
        </p:nvGraphicFramePr>
        <p:xfrm>
          <a:off x="2414727" y="1825625"/>
          <a:ext cx="7048870" cy="432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6627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1324267"/>
              </p:ext>
            </p:extLst>
          </p:nvPr>
        </p:nvGraphicFramePr>
        <p:xfrm>
          <a:off x="2290439" y="187062"/>
          <a:ext cx="712876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39" y="1579192"/>
            <a:ext cx="7679185" cy="460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90739" y="2100647"/>
            <a:ext cx="2432550" cy="313932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>
                <a:latin typeface="Segoe Print" panose="02000600000000000000" pitchFamily="2" charset="0"/>
              </a:rPr>
              <a:t>Źródło</a:t>
            </a:r>
            <a:r>
              <a:rPr lang="en-GB" dirty="0" smtClean="0">
                <a:latin typeface="Segoe Print" panose="02000600000000000000" pitchFamily="2" charset="0"/>
              </a:rPr>
              <a:t>: </a:t>
            </a:r>
            <a:endParaRPr lang="en-GB" dirty="0">
              <a:latin typeface="Segoe Print" panose="02000600000000000000" pitchFamily="2" charset="0"/>
            </a:endParaRPr>
          </a:p>
          <a:p>
            <a:r>
              <a:rPr lang="en-GB" dirty="0">
                <a:latin typeface="Segoe Print" panose="02000600000000000000" pitchFamily="2" charset="0"/>
              </a:rPr>
              <a:t>Da Silveira, C., Lages, C., &amp; Simões, C. (2013). Reconceptualizing brand identity in a dynamic environment. </a:t>
            </a:r>
            <a:r>
              <a:rPr lang="en-GB" i="1" dirty="0">
                <a:latin typeface="Segoe Print" panose="02000600000000000000" pitchFamily="2" charset="0"/>
              </a:rPr>
              <a:t>Journal of Business Research</a:t>
            </a:r>
            <a:r>
              <a:rPr lang="en-GB" dirty="0">
                <a:latin typeface="Segoe Print" panose="02000600000000000000" pitchFamily="2" charset="0"/>
              </a:rPr>
              <a:t>, </a:t>
            </a:r>
            <a:r>
              <a:rPr lang="en-GB" i="1" dirty="0">
                <a:latin typeface="Segoe Print" panose="02000600000000000000" pitchFamily="2" charset="0"/>
              </a:rPr>
              <a:t>66</a:t>
            </a:r>
            <a:r>
              <a:rPr lang="en-GB" dirty="0">
                <a:latin typeface="Segoe Print" panose="02000600000000000000" pitchFamily="2" charset="0"/>
              </a:rPr>
              <a:t>(1), </a:t>
            </a:r>
            <a:r>
              <a:rPr lang="pl-PL" dirty="0" smtClean="0">
                <a:latin typeface="Segoe Print" panose="02000600000000000000" pitchFamily="2" charset="0"/>
              </a:rPr>
              <a:t>ss.</a:t>
            </a:r>
            <a:r>
              <a:rPr lang="en-GB" dirty="0" smtClean="0">
                <a:latin typeface="Segoe Print" panose="02000600000000000000" pitchFamily="2" charset="0"/>
              </a:rPr>
              <a:t> </a:t>
            </a:r>
            <a:r>
              <a:rPr lang="en-GB" dirty="0">
                <a:latin typeface="Segoe Print" panose="02000600000000000000" pitchFamily="2" charset="0"/>
              </a:rPr>
              <a:t>28-36.</a:t>
            </a:r>
          </a:p>
        </p:txBody>
      </p:sp>
    </p:spTree>
    <p:extLst>
      <p:ext uri="{BB962C8B-B14F-4D97-AF65-F5344CB8AC3E}">
        <p14:creationId xmlns:p14="http://schemas.microsoft.com/office/powerpoint/2010/main" val="31725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373640"/>
            <a:ext cx="7324605" cy="4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6076649"/>
              </p:ext>
            </p:extLst>
          </p:nvPr>
        </p:nvGraphicFramePr>
        <p:xfrm>
          <a:off x="2423604" y="365125"/>
          <a:ext cx="7115973" cy="97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09853"/>
              </p:ext>
            </p:extLst>
          </p:nvPr>
        </p:nvGraphicFramePr>
        <p:xfrm>
          <a:off x="2370337" y="1438183"/>
          <a:ext cx="6221401" cy="487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537385"/>
              </p:ext>
            </p:extLst>
          </p:nvPr>
        </p:nvGraphicFramePr>
        <p:xfrm>
          <a:off x="8682362" y="1694291"/>
          <a:ext cx="2911875" cy="3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4700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6604778"/>
              </p:ext>
            </p:extLst>
          </p:nvPr>
        </p:nvGraphicFramePr>
        <p:xfrm>
          <a:off x="2423605" y="208549"/>
          <a:ext cx="6933460" cy="10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8525"/>
              </p:ext>
            </p:extLst>
          </p:nvPr>
        </p:nvGraphicFramePr>
        <p:xfrm>
          <a:off x="2214972" y="1557196"/>
          <a:ext cx="9138828" cy="461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4548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7110093"/>
              </p:ext>
            </p:extLst>
          </p:nvPr>
        </p:nvGraphicFramePr>
        <p:xfrm>
          <a:off x="2423605" y="365125"/>
          <a:ext cx="703111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935704"/>
              </p:ext>
            </p:extLst>
          </p:nvPr>
        </p:nvGraphicFramePr>
        <p:xfrm>
          <a:off x="2414725" y="1825625"/>
          <a:ext cx="8702930" cy="399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653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3604" y="365125"/>
            <a:ext cx="8930195" cy="1325563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Segoe Print" panose="02000600000000000000" pitchFamily="2" charset="0"/>
              </a:rPr>
              <a:t>Budowanie różnorodności marki </a:t>
            </a:r>
            <a:endParaRPr lang="hr-HR" sz="3200" dirty="0">
              <a:latin typeface="Segoe Print" panose="02000600000000000000" pitchFamily="2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526066"/>
              </p:ext>
            </p:extLst>
          </p:nvPr>
        </p:nvGraphicFramePr>
        <p:xfrm>
          <a:off x="2423604" y="1690688"/>
          <a:ext cx="8930196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76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9457113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12837"/>
              </p:ext>
            </p:extLst>
          </p:nvPr>
        </p:nvGraphicFramePr>
        <p:xfrm>
          <a:off x="2414726" y="1825625"/>
          <a:ext cx="89390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514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0208558"/>
              </p:ext>
            </p:extLst>
          </p:nvPr>
        </p:nvGraphicFramePr>
        <p:xfrm>
          <a:off x="2423604" y="365125"/>
          <a:ext cx="7267135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27459"/>
              </p:ext>
            </p:extLst>
          </p:nvPr>
        </p:nvGraphicFramePr>
        <p:xfrm>
          <a:off x="2414727" y="1825625"/>
          <a:ext cx="60049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82065" y="3368339"/>
            <a:ext cx="294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15"/>
              </a:rPr>
              <a:t>https://www.lucidpress.com/blog/how-to-build-brand-authenticity-top-100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90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1137280"/>
              </p:ext>
            </p:extLst>
          </p:nvPr>
        </p:nvGraphicFramePr>
        <p:xfrm>
          <a:off x="2290439" y="187062"/>
          <a:ext cx="7128769" cy="117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633106"/>
              </p:ext>
            </p:extLst>
          </p:nvPr>
        </p:nvGraphicFramePr>
        <p:xfrm>
          <a:off x="2290439" y="1549102"/>
          <a:ext cx="9063360" cy="462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551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3388992" y="2905780"/>
            <a:ext cx="8238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400" b="1" dirty="0" err="1">
                <a:solidFill>
                  <a:prstClr val="black"/>
                </a:solidFill>
                <a:latin typeface="Segoe Print" pitchFamily="2" charset="0"/>
              </a:rPr>
              <a:t>Budowanie</a:t>
            </a:r>
            <a:r>
              <a:rPr lang="en-GB" sz="4400" b="1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Segoe Print" pitchFamily="2" charset="0"/>
              </a:rPr>
              <a:t>strategii</a:t>
            </a:r>
            <a:r>
              <a:rPr lang="en-GB" sz="4400" b="1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Segoe Print" pitchFamily="2" charset="0"/>
              </a:rPr>
              <a:t>marki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B78FCD5-F2E4-4BB0-B244-446F47A5FEC3}"/>
              </a:ext>
            </a:extLst>
          </p:cNvPr>
          <p:cNvSpPr txBox="1"/>
          <p:nvPr/>
        </p:nvSpPr>
        <p:spPr>
          <a:xfrm>
            <a:off x="2177486" y="2968847"/>
            <a:ext cx="9977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>Treść marki </a:t>
            </a:r>
            <a:b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</a:br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>i tzw. Brand </a:t>
            </a:r>
            <a:r>
              <a:rPr lang="en-GB" altLang="it-IT" sz="4400" dirty="0" smtClean="0">
                <a:solidFill>
                  <a:prstClr val="black"/>
                </a:solidFill>
                <a:latin typeface="Segoe Print" pitchFamily="2" charset="0"/>
              </a:rPr>
              <a:t>Storytelling</a:t>
            </a:r>
            <a:r>
              <a:rPr lang="pl-PL" altLang="it-IT" sz="4400" dirty="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/>
            </a:r>
            <a:b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</a:br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>(</a:t>
            </a:r>
            <a:r>
              <a:rPr lang="pl-PL" altLang="it-IT" sz="4400" dirty="0">
                <a:solidFill>
                  <a:prstClr val="black"/>
                </a:solidFill>
                <a:latin typeface="Segoe Print" pitchFamily="2" charset="0"/>
              </a:rPr>
              <a:t>tj. opowiadanie „historii” </a:t>
            </a:r>
            <a:r>
              <a:rPr lang="pl-PL" altLang="it-IT" sz="4400" dirty="0" smtClean="0">
                <a:solidFill>
                  <a:prstClr val="black"/>
                </a:solidFill>
                <a:latin typeface="Segoe Print" pitchFamily="2" charset="0"/>
              </a:rPr>
              <a:t>marki)</a:t>
            </a:r>
            <a:endParaRPr lang="en-GB" altLang="it-IT" sz="4400" dirty="0" smtClean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-35554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403010"/>
            <a:ext cx="885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Treść marki</a:t>
            </a:r>
            <a:endParaRPr lang="en-GB" sz="48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373752"/>
              </p:ext>
            </p:extLst>
          </p:nvPr>
        </p:nvGraphicFramePr>
        <p:xfrm>
          <a:off x="2455755" y="1605288"/>
          <a:ext cx="88980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54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502162"/>
            <a:ext cx="885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Treść marki</a:t>
            </a:r>
            <a:endParaRPr lang="en-GB" sz="48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76109074"/>
              </p:ext>
            </p:extLst>
          </p:nvPr>
        </p:nvGraphicFramePr>
        <p:xfrm>
          <a:off x="2693929" y="1333159"/>
          <a:ext cx="8865150" cy="491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23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255278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Treści marki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5755" y="1276502"/>
            <a:ext cx="966753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u="sng" dirty="0" smtClean="0">
                <a:solidFill>
                  <a:prstClr val="black"/>
                </a:solidFill>
                <a:latin typeface="Segoe Print" pitchFamily="2" charset="0"/>
              </a:rPr>
              <a:t>Przykłady dobrych praktyk</a:t>
            </a:r>
            <a:endParaRPr lang="en-GB" sz="2400" b="1" u="sng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3282" y="2185126"/>
            <a:ext cx="929248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„Real Beauty Sketches” </a:t>
            </a: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>(z ang. prawdziwe szkice piękności) </a:t>
            </a:r>
            <a:r>
              <a:rPr lang="en-GB" dirty="0" smtClean="0">
                <a:solidFill>
                  <a:prstClr val="black"/>
                </a:solidFill>
                <a:latin typeface="Segoe Print" pitchFamily="2" charset="0"/>
              </a:rPr>
              <a:t>-  </a:t>
            </a: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/>
            </a:r>
            <a:br>
              <a:rPr lang="pl-PL" dirty="0" smtClean="0">
                <a:solidFill>
                  <a:prstClr val="black"/>
                </a:solidFill>
                <a:latin typeface="Segoe Print" pitchFamily="2" charset="0"/>
              </a:rPr>
            </a:br>
            <a:r>
              <a:rPr lang="en-GB" dirty="0" smtClean="0">
                <a:solidFill>
                  <a:prstClr val="black"/>
                </a:solidFill>
                <a:latin typeface="Segoe Print" pitchFamily="2" charset="0"/>
              </a:rPr>
              <a:t>Dove </a:t>
            </a: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>rozpoczął tę kampanię marketingową w 2013 r</a:t>
            </a:r>
            <a:r>
              <a:rPr lang="pl-PL" dirty="0">
                <a:solidFill>
                  <a:prstClr val="black"/>
                </a:solidFill>
                <a:latin typeface="Segoe Print" pitchFamily="2" charset="0"/>
              </a:rPr>
              <a:t>. Firma wydała kilka krótkich filmów, aby pokazać kobietom, że są piękniejsze, niż im się wydaje. Filmy uzyskały ponad 75 milionów wyświetleń na </a:t>
            </a: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>YouTube.</a:t>
            </a:r>
            <a:endParaRPr lang="hr-HR" dirty="0">
              <a:solidFill>
                <a:prstClr val="black"/>
              </a:solidFill>
              <a:latin typeface="Segoe Print" pitchFamily="2" charset="0"/>
            </a:endParaRPr>
          </a:p>
          <a:p>
            <a:pPr marL="269875"/>
            <a:r>
              <a:rPr lang="en-GB" dirty="0" smtClean="0">
                <a:solidFill>
                  <a:prstClr val="black"/>
                </a:solidFill>
                <a:latin typeface="Segoe Print" pitchFamily="2" charset="0"/>
                <a:hlinkClick r:id="rId5"/>
              </a:rPr>
              <a:t>https</a:t>
            </a:r>
            <a:r>
              <a:rPr lang="en-GB" dirty="0">
                <a:solidFill>
                  <a:prstClr val="black"/>
                </a:solidFill>
                <a:latin typeface="Segoe Print" pitchFamily="2" charset="0"/>
                <a:hlinkClick r:id="rId5"/>
              </a:rPr>
              <a:t>://www.youtube.com/watch?v=XpaOjMXyJGk</a:t>
            </a:r>
            <a:endParaRPr lang="hr-HR" dirty="0">
              <a:solidFill>
                <a:prstClr val="black"/>
              </a:solidFill>
              <a:latin typeface="Segoe Print" pitchFamily="2" charset="0"/>
            </a:endParaRPr>
          </a:p>
          <a:p>
            <a:endParaRPr lang="en-GB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282" y="4399933"/>
            <a:ext cx="929248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>Lego (film)</a:t>
            </a:r>
            <a:r>
              <a:rPr lang="en-GB" dirty="0" smtClean="0">
                <a:solidFill>
                  <a:prstClr val="black"/>
                </a:solidFill>
                <a:latin typeface="Segoe Print" pitchFamily="2" charset="0"/>
              </a:rPr>
              <a:t>- </a:t>
            </a:r>
            <a:r>
              <a:rPr lang="pl-PL" dirty="0">
                <a:solidFill>
                  <a:prstClr val="black"/>
                </a:solidFill>
                <a:latin typeface="Segoe Print" pitchFamily="2" charset="0"/>
              </a:rPr>
              <a:t>po obejrzeniu filmu Lego tysiące dzieci i dorosłych chciało kupić produkty Lego. W rezultacie firma poprawiła świadomość marki </a:t>
            </a: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/>
            </a:r>
            <a:br>
              <a:rPr lang="pl-PL" dirty="0" smtClean="0">
                <a:solidFill>
                  <a:prstClr val="black"/>
                </a:solidFill>
                <a:latin typeface="Segoe Print" pitchFamily="2" charset="0"/>
              </a:rPr>
            </a:br>
            <a:r>
              <a:rPr lang="pl-PL" dirty="0" smtClean="0">
                <a:solidFill>
                  <a:prstClr val="black"/>
                </a:solidFill>
                <a:latin typeface="Segoe Print" pitchFamily="2" charset="0"/>
              </a:rPr>
              <a:t>i </a:t>
            </a:r>
            <a:r>
              <a:rPr lang="pl-PL" dirty="0">
                <a:solidFill>
                  <a:prstClr val="black"/>
                </a:solidFill>
                <a:latin typeface="Segoe Print" pitchFamily="2" charset="0"/>
              </a:rPr>
              <a:t>zwiększyła sprzedaż o 25%.</a:t>
            </a:r>
            <a:endParaRPr lang="en-GB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3" name="AutoShape 4" descr="Dove Logo History | The most famous brands and company logos in the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356955"/>
            <a:ext cx="8852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 </a:t>
            </a:r>
            <a:r>
              <a:rPr lang="pl-PL" sz="44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r>
              <a:rPr lang="pl-PL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– opowiadanie „historii” marki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6429574"/>
              </p:ext>
            </p:extLst>
          </p:nvPr>
        </p:nvGraphicFramePr>
        <p:xfrm>
          <a:off x="2536630" y="2090172"/>
          <a:ext cx="8690275" cy="323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18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4972" y="733516"/>
            <a:ext cx="1011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Marketing treści vs. opowiadanie „historii”</a:t>
            </a:r>
          </a:p>
          <a:p>
            <a:r>
              <a:rPr lang="en-GB" sz="3600" b="1" dirty="0" smtClean="0">
                <a:solidFill>
                  <a:srgbClr val="00B0F0"/>
                </a:solidFill>
                <a:latin typeface="Segoe Print" pitchFamily="2" charset="0"/>
              </a:rPr>
              <a:t>Content </a:t>
            </a:r>
            <a:r>
              <a:rPr lang="en-GB" sz="3600" b="1" dirty="0">
                <a:solidFill>
                  <a:srgbClr val="00B0F0"/>
                </a:solidFill>
                <a:latin typeface="Segoe Print" pitchFamily="2" charset="0"/>
              </a:rPr>
              <a:t>Marketing vs. Brand Storytelling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86420" y="2537996"/>
            <a:ext cx="8259610" cy="14642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Marketing treści to strategiczna technika marketingowa skupiona na tworzeniu i rozpowszechnianiu wartościowych, ważnych i spójnych treści w celu przyciągnięcia i utrzymania jasno określonej grupy odbiorców.</a:t>
            </a:r>
            <a:endParaRPr lang="hr-HR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86420" y="4322410"/>
            <a:ext cx="8361802" cy="1123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Chociaż marketing treści jest składnikiem opowiadania historii marki, opowiadanie historii marki dotyczy </a:t>
            </a:r>
            <a:r>
              <a:rPr lang="pl-PL" sz="2000" dirty="0" smtClean="0">
                <a:solidFill>
                  <a:prstClr val="black"/>
                </a:solidFill>
                <a:latin typeface="Segoe Print" pitchFamily="2" charset="0"/>
              </a:rPr>
              <a:t>czegoś </a:t>
            </a:r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więcej niż tylko marketingu treści.</a:t>
            </a:r>
            <a:endParaRPr lang="en-GB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362783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endParaRPr lang="en-GB" sz="44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7141900"/>
              </p:ext>
            </p:extLst>
          </p:nvPr>
        </p:nvGraphicFramePr>
        <p:xfrm>
          <a:off x="2593268" y="1732385"/>
          <a:ext cx="8552762" cy="423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203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455755" y="733516"/>
            <a:ext cx="885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 Storytelling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9434979"/>
              </p:ext>
            </p:extLst>
          </p:nvPr>
        </p:nvGraphicFramePr>
        <p:xfrm>
          <a:off x="2765234" y="1820520"/>
          <a:ext cx="7832812" cy="38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664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6167" y="581622"/>
            <a:ext cx="981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in Start-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, czyli </a:t>
            </a:r>
            <a: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</a:br>
            <a:r>
              <a:rPr lang="pl-PL" sz="2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“</a:t>
            </a:r>
            <a:r>
              <a:rPr lang="pl-PL" sz="2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opowiadanie historii” w procesie budowania marki w start-</a:t>
            </a:r>
            <a:r>
              <a:rPr lang="pl-PL" sz="20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up’ach</a:t>
            </a:r>
            <a:endParaRPr lang="en-GB" sz="20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9869" y="3596365"/>
            <a:ext cx="88379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black"/>
                </a:solidFill>
                <a:latin typeface="Segoe Print" pitchFamily="2" charset="0"/>
              </a:rPr>
              <a:t>Storytelling</a:t>
            </a:r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 to najlepszy sposób na wprowadzenie marki, która nie jest oparta na innowacjach.</a:t>
            </a:r>
            <a:endParaRPr lang="hr-HR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9869" y="4778156"/>
            <a:ext cx="882379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Zidentyfikowanie swojej wyjątkowej historii może sprawić, że produkt towarowy stanie się marką.</a:t>
            </a:r>
            <a:endParaRPr lang="en-GB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1639" y="2043616"/>
            <a:ext cx="885202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Podróż z</a:t>
            </a:r>
            <a:r>
              <a:rPr lang="pl-PL" sz="2000" dirty="0" smtClean="0">
                <a:solidFill>
                  <a:prstClr val="black"/>
                </a:solidFill>
                <a:latin typeface="Segoe Print" pitchFamily="2" charset="0"/>
              </a:rPr>
              <a:t> opowiadaniem </a:t>
            </a:r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historii zwykle zaczyna się, gdy odwiedzający </a:t>
            </a:r>
            <a:r>
              <a:rPr lang="pl-PL" sz="2000" dirty="0" smtClean="0">
                <a:solidFill>
                  <a:prstClr val="black"/>
                </a:solidFill>
                <a:latin typeface="Segoe Print" pitchFamily="2" charset="0"/>
              </a:rPr>
              <a:t>dostrzega </a:t>
            </a:r>
            <a:r>
              <a:rPr lang="pl-PL" sz="2000" dirty="0">
                <a:solidFill>
                  <a:prstClr val="black"/>
                </a:solidFill>
                <a:latin typeface="Segoe Print" pitchFamily="2" charset="0"/>
              </a:rPr>
              <a:t>post w mediach społecznościowych i klika, aby dokonać </a:t>
            </a:r>
            <a:r>
              <a:rPr lang="pl-PL" sz="2000" dirty="0" smtClean="0">
                <a:solidFill>
                  <a:prstClr val="black"/>
                </a:solidFill>
                <a:latin typeface="Segoe Print" pitchFamily="2" charset="0"/>
              </a:rPr>
              <a:t>przejścia na Twoją witrynę.</a:t>
            </a:r>
            <a:endParaRPr lang="en-GB" sz="2000" dirty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13890" y="458635"/>
            <a:ext cx="9299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Zalety </a:t>
            </a:r>
            <a:r>
              <a:rPr lang="en-GB" sz="4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r>
              <a:rPr lang="pl-PL" sz="4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’u</a:t>
            </a:r>
            <a:r>
              <a:rPr lang="en-GB" sz="4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 </a:t>
            </a:r>
            <a:endParaRPr lang="en-GB" sz="40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7506942"/>
              </p:ext>
            </p:extLst>
          </p:nvPr>
        </p:nvGraphicFramePr>
        <p:xfrm>
          <a:off x="2728409" y="1379847"/>
          <a:ext cx="8306718" cy="454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4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678440" y="495887"/>
            <a:ext cx="701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Co to jest marka? 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981427" y="1694290"/>
            <a:ext cx="579169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es-ES" dirty="0">
                <a:latin typeface="Segoe Print" pitchFamily="2" charset="0"/>
              </a:rPr>
              <a:t>Marka to </a:t>
            </a:r>
            <a:r>
              <a:rPr lang="en-GB" altLang="es-ES" dirty="0">
                <a:latin typeface="Segoe Print" pitchFamily="2" charset="0"/>
              </a:rPr>
              <a:t>“</a:t>
            </a:r>
            <a:r>
              <a:rPr lang="pl-PL" altLang="es-ES" b="1" i="1" dirty="0">
                <a:solidFill>
                  <a:schemeClr val="accent6"/>
                </a:solidFill>
                <a:latin typeface="Segoe Print" pitchFamily="2" charset="0"/>
              </a:rPr>
              <a:t>nazwa, termin, znak, symbol, lub projekt, bądź ich połączenie, mające na celu identyfikację towarów i usług jednego sprzedawcy lub grupy sprzedawców oraz ich rozróżnienia od konkurencji”.</a:t>
            </a:r>
            <a:endParaRPr lang="en-GB" altLang="es-ES" dirty="0">
              <a:latin typeface="Segoe Print" pitchFamily="2" charset="0"/>
            </a:endParaRPr>
          </a:p>
          <a:p>
            <a:pPr algn="r">
              <a:defRPr/>
            </a:pPr>
            <a:r>
              <a:rPr lang="en-GB" dirty="0">
                <a:solidFill>
                  <a:prstClr val="black"/>
                </a:solidFill>
                <a:latin typeface="Segoe Print" pitchFamily="2" charset="0"/>
              </a:rPr>
              <a:t>American Marketing Association (AMA) 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endParaRPr lang="hr-HR" altLang="es-ES" dirty="0"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>
              <a:defRPr/>
            </a:pPr>
            <a:r>
              <a:rPr lang="pl-PL" altLang="es-ES" sz="2000" b="1" dirty="0">
                <a:solidFill>
                  <a:schemeClr val="accent6"/>
                </a:solidFill>
                <a:latin typeface="Segoe Print" pitchFamily="2" charset="0"/>
              </a:rPr>
              <a:t>Marka</a:t>
            </a:r>
            <a:r>
              <a:rPr lang="en-GB" altLang="es-ES" sz="2000" b="1" dirty="0">
                <a:solidFill>
                  <a:schemeClr val="accent6"/>
                </a:solidFill>
                <a:latin typeface="Segoe Print" pitchFamily="2" charset="0"/>
              </a:rPr>
              <a:t> vs. </a:t>
            </a:r>
            <a:r>
              <a:rPr lang="en-GB" altLang="es-ES" sz="2000" b="1" dirty="0" err="1">
                <a:solidFill>
                  <a:schemeClr val="accent6"/>
                </a:solidFill>
                <a:latin typeface="Segoe Print" pitchFamily="2" charset="0"/>
              </a:rPr>
              <a:t>Produ</a:t>
            </a:r>
            <a:r>
              <a:rPr lang="pl-PL" altLang="es-ES" sz="2000" b="1" dirty="0">
                <a:solidFill>
                  <a:schemeClr val="accent6"/>
                </a:solidFill>
                <a:latin typeface="Segoe Print" pitchFamily="2" charset="0"/>
              </a:rPr>
              <a:t>k</a:t>
            </a:r>
            <a:r>
              <a:rPr lang="en-GB" altLang="es-ES" sz="2000" b="1" dirty="0">
                <a:solidFill>
                  <a:schemeClr val="accent6"/>
                </a:solidFill>
                <a:latin typeface="Segoe Print" pitchFamily="2" charset="0"/>
              </a:rPr>
              <a:t>t</a:t>
            </a:r>
          </a:p>
          <a:p>
            <a:pPr>
              <a:defRPr/>
            </a:pPr>
            <a:endParaRPr lang="en-GB" altLang="es-ES" b="1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  <a:p>
            <a:pPr algn="just">
              <a:defRPr/>
            </a:pPr>
            <a:r>
              <a:rPr lang="pl-PL" altLang="es-ES" dirty="0">
                <a:latin typeface="Segoe Print" pitchFamily="2" charset="0"/>
              </a:rPr>
              <a:t>Marka to produkt, który </a:t>
            </a:r>
            <a:r>
              <a:rPr lang="pl-PL" altLang="es-ES" b="1" i="1" dirty="0">
                <a:solidFill>
                  <a:schemeClr val="accent6"/>
                </a:solidFill>
                <a:latin typeface="Segoe Print" pitchFamily="2" charset="0"/>
              </a:rPr>
              <a:t>różni się </a:t>
            </a:r>
            <a:r>
              <a:rPr lang="pl-PL" altLang="es-ES" dirty="0">
                <a:latin typeface="Segoe Print" pitchFamily="2" charset="0"/>
              </a:rPr>
              <a:t>od innych produktów spełniających te same potrzeby</a:t>
            </a:r>
            <a:r>
              <a:rPr lang="en-GB" altLang="es-ES" dirty="0">
                <a:latin typeface="Segoe Print" pitchFamily="2" charset="0"/>
              </a:rPr>
              <a:t>. </a:t>
            </a:r>
            <a:endParaRPr lang="en-GB" altLang="es-ES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</p:txBody>
      </p:sp>
      <p:sp>
        <p:nvSpPr>
          <p:cNvPr id="6" name="AutoShape 2" descr="Most Valuable Brands | P&amp;BC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9596248" y="2246363"/>
            <a:ext cx="1789039" cy="14484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Segoe Print" pitchFamily="2" charset="0"/>
              </a:rPr>
              <a:t>MARKA</a:t>
            </a:r>
          </a:p>
        </p:txBody>
      </p:sp>
      <p:sp>
        <p:nvSpPr>
          <p:cNvPr id="13" name="Oval 12"/>
          <p:cNvSpPr/>
          <p:nvPr/>
        </p:nvSpPr>
        <p:spPr>
          <a:xfrm>
            <a:off x="9935984" y="4148919"/>
            <a:ext cx="1790897" cy="14507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  <a:latin typeface="Segoe Print" pitchFamily="2" charset="0"/>
              </a:rPr>
              <a:t>PRODUKT</a:t>
            </a:r>
            <a:endParaRPr lang="en-US" sz="16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99" y="6246318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3" name="Diagram 2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4224990267"/>
              </p:ext>
            </p:extLst>
          </p:nvPr>
        </p:nvGraphicFramePr>
        <p:xfrm>
          <a:off x="2469869" y="1509311"/>
          <a:ext cx="8837912" cy="447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74879" y="457251"/>
            <a:ext cx="981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in Start-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, czyli </a:t>
            </a:r>
            <a: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</a:br>
            <a:r>
              <a:rPr lang="pl-PL" sz="2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“</a:t>
            </a:r>
            <a:r>
              <a:rPr lang="pl-PL" sz="2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opowiadanie historii” w procesie budowania marki w start-</a:t>
            </a:r>
            <a:r>
              <a:rPr lang="pl-PL" sz="20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up’ach</a:t>
            </a:r>
            <a:endParaRPr lang="en-GB" sz="20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7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30" y="0"/>
            <a:ext cx="826098" cy="59599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09219090"/>
              </p:ext>
            </p:extLst>
          </p:nvPr>
        </p:nvGraphicFramePr>
        <p:xfrm>
          <a:off x="2602071" y="1678594"/>
          <a:ext cx="8543959" cy="413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6167" y="581622"/>
            <a:ext cx="981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Storytelling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in Start-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 </a:t>
            </a:r>
            <a:r>
              <a:rPr lang="pl-PL" sz="28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Branding</a:t>
            </a:r>
            <a:r>
              <a:rPr lang="pl-PL" sz="28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, czyli </a:t>
            </a:r>
            <a: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/>
            </a:r>
            <a:br>
              <a:rPr lang="pl-PL" sz="28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</a:br>
            <a:r>
              <a:rPr lang="pl-PL" sz="2000" b="1" dirty="0" smtClean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“</a:t>
            </a:r>
            <a:r>
              <a:rPr lang="pl-PL" sz="2000" b="1" dirty="0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opowiadanie historii” w procesie budowania marki w start-</a:t>
            </a:r>
            <a:r>
              <a:rPr lang="pl-PL" sz="2000" b="1" dirty="0" err="1">
                <a:solidFill>
                  <a:srgbClr val="4472C4">
                    <a:lumMod val="75000"/>
                  </a:srgbClr>
                </a:solidFill>
                <a:latin typeface="Segoe Print" pitchFamily="2" charset="0"/>
              </a:rPr>
              <a:t>up’ach</a:t>
            </a:r>
            <a:endParaRPr lang="en-GB" sz="2000" b="1" dirty="0">
              <a:solidFill>
                <a:srgbClr val="4472C4">
                  <a:lumMod val="75000"/>
                </a:srgb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0" y="6294690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6" y="6294691"/>
            <a:ext cx="7374477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46" y="650330"/>
            <a:ext cx="2798112" cy="2018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C15AEEB2-DB28-4876-829B-F09E9CA02196}"/>
              </a:ext>
            </a:extLst>
          </p:cNvPr>
          <p:cNvSpPr/>
          <p:nvPr/>
        </p:nvSpPr>
        <p:spPr>
          <a:xfrm>
            <a:off x="2715628" y="3069420"/>
            <a:ext cx="8949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it-IT" sz="4400" b="1" dirty="0" err="1">
                <a:latin typeface="Segoe Print" panose="02000800000000000000" pitchFamily="2" charset="0"/>
              </a:rPr>
              <a:t>Social</a:t>
            </a:r>
            <a:r>
              <a:rPr lang="pl-PL" altLang="it-IT" sz="4400" b="1" dirty="0">
                <a:latin typeface="Segoe Print" panose="02000800000000000000" pitchFamily="2" charset="0"/>
              </a:rPr>
              <a:t> </a:t>
            </a:r>
            <a:r>
              <a:rPr lang="pl-PL" altLang="it-IT" sz="4400" b="1" dirty="0" err="1">
                <a:latin typeface="Segoe Print" panose="02000800000000000000" pitchFamily="2" charset="0"/>
              </a:rPr>
              <a:t>selling</a:t>
            </a:r>
            <a:r>
              <a:rPr lang="pl-PL" altLang="it-IT" sz="4400" b="1" dirty="0">
                <a:latin typeface="Segoe Print" panose="02000800000000000000" pitchFamily="2" charset="0"/>
              </a:rPr>
              <a:t> </a:t>
            </a:r>
            <a:endParaRPr lang="pl-PL" altLang="it-IT" sz="4400" b="1" dirty="0" smtClean="0">
              <a:latin typeface="Segoe Print" panose="02000800000000000000" pitchFamily="2" charset="0"/>
            </a:endParaRPr>
          </a:p>
          <a:p>
            <a:pPr algn="ctr"/>
            <a:r>
              <a:rPr lang="pl-PL" altLang="it-IT" sz="2800" b="1" dirty="0" smtClean="0">
                <a:latin typeface="Segoe Print" panose="02000800000000000000" pitchFamily="2" charset="0"/>
              </a:rPr>
              <a:t>– </a:t>
            </a:r>
            <a:r>
              <a:rPr lang="pl-PL" altLang="it-IT" sz="2800" b="1" dirty="0">
                <a:latin typeface="Segoe Print" panose="02000800000000000000" pitchFamily="2" charset="0"/>
              </a:rPr>
              <a:t>rozumiana jako sprzedaż społecznościowa, proces budowania relacji w ramach procesu sprzedaży</a:t>
            </a:r>
            <a:endParaRPr lang="en-GB" sz="2800" b="1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300" y="646525"/>
            <a:ext cx="805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3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Informacje nt. s</a:t>
            </a:r>
            <a:r>
              <a:rPr lang="en-GB" sz="4300" b="1" dirty="0" err="1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ocial</a:t>
            </a:r>
            <a:r>
              <a:rPr lang="en-GB" sz="43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 selling</a:t>
            </a:r>
            <a:endParaRPr lang="en-GB" sz="43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398427" y="1694291"/>
            <a:ext cx="4631960" cy="4108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Co</a:t>
            </a:r>
            <a:r>
              <a:rPr lang="en-GB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:</a:t>
            </a:r>
            <a:r>
              <a:rPr lang="en-GB" altLang="es-ES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pl-PL" altLang="es-ES" sz="2400" dirty="0">
                <a:latin typeface="Segoe Print" panose="02000800000000000000" pitchFamily="2" charset="0"/>
              </a:rPr>
              <a:t>Korzystanie z mediów społecznościowych w celu dotarcia do potencjalnych </a:t>
            </a:r>
            <a:r>
              <a:rPr lang="pl-PL" altLang="es-ES" sz="2400" dirty="0" smtClean="0">
                <a:latin typeface="Segoe Print" panose="02000800000000000000" pitchFamily="2" charset="0"/>
              </a:rPr>
              <a:t>klientów</a:t>
            </a:r>
            <a:br>
              <a:rPr lang="pl-PL" altLang="es-ES" sz="2400" dirty="0" smtClean="0">
                <a:latin typeface="Segoe Print" panose="02000800000000000000" pitchFamily="2" charset="0"/>
              </a:rPr>
            </a:br>
            <a:endParaRPr lang="en-GB" altLang="es-ES" sz="2400" dirty="0">
              <a:latin typeface="Arial Rounded MT Bold" panose="020F0704030504030204" pitchFamily="34" charset="0"/>
            </a:endParaRPr>
          </a:p>
          <a:p>
            <a:pPr>
              <a:defRPr/>
            </a:pPr>
            <a:r>
              <a:rPr lang="pl-PL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Gdzie</a:t>
            </a:r>
            <a:r>
              <a:rPr lang="en-GB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: </a:t>
            </a:r>
            <a:r>
              <a:rPr lang="pl-PL" altLang="es-ES" sz="2300" dirty="0" smtClean="0">
                <a:latin typeface="Segoe Print" panose="02000800000000000000" pitchFamily="2" charset="0"/>
              </a:rPr>
              <a:t>Blogi</a:t>
            </a:r>
            <a:r>
              <a:rPr lang="pl-PL" altLang="es-ES" sz="2300" dirty="0">
                <a:latin typeface="Segoe Print" panose="02000800000000000000" pitchFamily="2" charset="0"/>
              </a:rPr>
              <a:t>, fora dyskusyjne, s</a:t>
            </a:r>
            <a:r>
              <a:rPr lang="pl-PL" altLang="es-ES" sz="2300" dirty="0" smtClean="0">
                <a:latin typeface="Segoe Print" panose="02000800000000000000" pitchFamily="2" charset="0"/>
              </a:rPr>
              <a:t>trony społecznościowe</a:t>
            </a:r>
            <a:r>
              <a:rPr lang="pl-PL" altLang="es-ES" sz="2300" dirty="0">
                <a:latin typeface="Segoe Print" panose="02000800000000000000" pitchFamily="2" charset="0"/>
              </a:rPr>
              <a:t>, </a:t>
            </a:r>
            <a:r>
              <a:rPr lang="pl-PL" altLang="es-ES" sz="2300" dirty="0" smtClean="0">
                <a:latin typeface="Segoe Print" panose="02000800000000000000" pitchFamily="2" charset="0"/>
              </a:rPr>
              <a:t>podcasty…</a:t>
            </a:r>
          </a:p>
          <a:p>
            <a:pPr>
              <a:defRPr/>
            </a:pPr>
            <a:endParaRPr lang="en-GB" altLang="es-ES" sz="2300" dirty="0">
              <a:latin typeface="Segoe Print" panose="02000800000000000000" pitchFamily="2" charset="0"/>
            </a:endParaRPr>
          </a:p>
          <a:p>
            <a:pPr>
              <a:defRPr/>
            </a:pPr>
            <a:r>
              <a:rPr lang="pl-PL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Kto</a:t>
            </a:r>
            <a:r>
              <a:rPr lang="en-GB" altLang="es-ES" sz="2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: </a:t>
            </a:r>
            <a:r>
              <a:rPr lang="en-GB" altLang="es-ES" sz="2400" dirty="0" smtClean="0">
                <a:latin typeface="Segoe Print" panose="02000800000000000000" pitchFamily="2" charset="0"/>
              </a:rPr>
              <a:t>Firm</a:t>
            </a:r>
            <a:r>
              <a:rPr lang="pl-PL" altLang="es-ES" sz="2400" dirty="0" smtClean="0">
                <a:latin typeface="Segoe Print" panose="02000800000000000000" pitchFamily="2" charset="0"/>
              </a:rPr>
              <a:t>y</a:t>
            </a:r>
            <a:r>
              <a:rPr lang="en-GB" altLang="es-ES" sz="2400" dirty="0" smtClean="0">
                <a:latin typeface="Segoe Print" panose="02000800000000000000" pitchFamily="2" charset="0"/>
              </a:rPr>
              <a:t>, </a:t>
            </a:r>
            <a:r>
              <a:rPr lang="en-GB" altLang="es-ES" sz="2400" dirty="0" err="1" smtClean="0">
                <a:latin typeface="Segoe Print" panose="02000800000000000000" pitchFamily="2" charset="0"/>
              </a:rPr>
              <a:t>Markete</a:t>
            </a:r>
            <a:r>
              <a:rPr lang="pl-PL" altLang="es-ES" sz="2400" dirty="0" err="1" smtClean="0">
                <a:latin typeface="Segoe Print" panose="02000800000000000000" pitchFamily="2" charset="0"/>
              </a:rPr>
              <a:t>rzy</a:t>
            </a:r>
            <a:r>
              <a:rPr lang="en-GB" altLang="es-ES" sz="2400" dirty="0" smtClean="0">
                <a:latin typeface="Segoe Print" panose="02000800000000000000" pitchFamily="2" charset="0"/>
              </a:rPr>
              <a:t>, Influencer</a:t>
            </a:r>
            <a:r>
              <a:rPr lang="pl-PL" altLang="es-ES" sz="2400" dirty="0" err="1" smtClean="0">
                <a:latin typeface="Segoe Print" panose="02000800000000000000" pitchFamily="2" charset="0"/>
              </a:rPr>
              <a:t>zy</a:t>
            </a:r>
            <a:r>
              <a:rPr lang="en-GB" altLang="es-ES" sz="2400" dirty="0" smtClean="0">
                <a:latin typeface="Segoe Print" panose="02000800000000000000" pitchFamily="2" charset="0"/>
              </a:rPr>
              <a:t>, Platform</a:t>
            </a:r>
            <a:r>
              <a:rPr lang="pl-PL" altLang="es-ES" sz="2400" dirty="0" smtClean="0">
                <a:latin typeface="Segoe Print" panose="02000800000000000000" pitchFamily="2" charset="0"/>
              </a:rPr>
              <a:t>y</a:t>
            </a:r>
            <a:endParaRPr lang="en-GB" altLang="es-ES" sz="2400" dirty="0">
              <a:latin typeface="Segoe Print" panose="02000800000000000000" pitchFamily="2" charset="0"/>
            </a:endParaRPr>
          </a:p>
        </p:txBody>
      </p:sp>
      <p:sp>
        <p:nvSpPr>
          <p:cNvPr id="11" name="Rettangolo 1">
            <a:extLst>
              <a:ext uri="{FF2B5EF4-FFF2-40B4-BE49-F238E27FC236}">
                <a16:creationId xmlns="" xmlns:a16="http://schemas.microsoft.com/office/drawing/2014/main" id="{5474342A-1D76-DB4D-9932-F911155B0789}"/>
              </a:ext>
            </a:extLst>
          </p:cNvPr>
          <p:cNvSpPr/>
          <p:nvPr/>
        </p:nvSpPr>
        <p:spPr>
          <a:xfrm>
            <a:off x="7283956" y="1987078"/>
            <a:ext cx="4687200" cy="34778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sz="2000" b="1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Dlaczego jest to ważne:</a:t>
            </a:r>
            <a:endParaRPr lang="en-GB" altLang="es-ES" sz="2000" b="1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  <a:p>
            <a:pPr>
              <a:defRPr/>
            </a:pPr>
            <a:endParaRPr lang="en-GB" altLang="es-ES" sz="2000" b="1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altLang="es-ES" sz="2000" dirty="0" smtClean="0">
                <a:latin typeface="Segoe Print" panose="02000800000000000000" pitchFamily="2" charset="0"/>
              </a:rPr>
              <a:t>Zrozumienie swoich konsumentów</a:t>
            </a: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altLang="es-ES" sz="2000" dirty="0" smtClean="0">
                <a:latin typeface="Segoe Print" panose="02000800000000000000" pitchFamily="2" charset="0"/>
              </a:rPr>
              <a:t>Poznanie rywali</a:t>
            </a: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altLang="es-ES" sz="2000" dirty="0" smtClean="0">
                <a:latin typeface="Segoe Print" panose="02000800000000000000" pitchFamily="2" charset="0"/>
              </a:rPr>
              <a:t>Zdobywanie nowych nisz rynkowych</a:t>
            </a: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GB" altLang="es-ES" sz="2000" dirty="0">
              <a:latin typeface="Segoe Print" panose="02000800000000000000" pitchFamily="2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pl-PL" altLang="es-ES" sz="2000" dirty="0" smtClean="0">
                <a:latin typeface="Segoe Print" panose="02000800000000000000" pitchFamily="2" charset="0"/>
              </a:rPr>
              <a:t>Opłacalność</a:t>
            </a:r>
            <a:endParaRPr lang="en-GB" altLang="es-ES" sz="20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180591"/>
            <a:ext cx="805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Kroki prowadzące do skutecznej kampanii </a:t>
            </a:r>
            <a:b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 mediach społecznościowych</a:t>
            </a:r>
            <a:endParaRPr lang="en-GB" sz="27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72673E5C-0C76-714E-A294-234062101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53832"/>
              </p:ext>
            </p:extLst>
          </p:nvPr>
        </p:nvGraphicFramePr>
        <p:xfrm>
          <a:off x="1795809" y="1315289"/>
          <a:ext cx="7576791" cy="467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4" name="Picture 6" descr="How did you get your Facebook likes? » Fernand Fenech - Web Design,  Development and Consultancy - Malta">
            <a:extLst>
              <a:ext uri="{FF2B5EF4-FFF2-40B4-BE49-F238E27FC236}">
                <a16:creationId xmlns="" xmlns:a16="http://schemas.microsoft.com/office/drawing/2014/main" id="{7CACD54E-CD03-5046-8595-93DBEE0E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799941"/>
            <a:ext cx="27506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079328-284F-1A4A-B7BA-528DA27B4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0443" y="963356"/>
            <a:ext cx="7682335" cy="5190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19C396-729D-8744-9898-F95FBB9CC59C}"/>
              </a:ext>
            </a:extLst>
          </p:cNvPr>
          <p:cNvSpPr txBox="1"/>
          <p:nvPr/>
        </p:nvSpPr>
        <p:spPr>
          <a:xfrm>
            <a:off x="2158299" y="220526"/>
            <a:ext cx="805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Zaczyna się od zrozumienia swoich odbiorców…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5511E61-1352-FC40-979F-8C948A7BC6EA}"/>
              </a:ext>
            </a:extLst>
          </p:cNvPr>
          <p:cNvSpPr txBox="1"/>
          <p:nvPr/>
        </p:nvSpPr>
        <p:spPr>
          <a:xfrm rot="1058746">
            <a:off x="4842294" y="1935212"/>
            <a:ext cx="1837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Segoe Print" panose="02000800000000000000" pitchFamily="2" charset="0"/>
                <a:cs typeface="Courier New" panose="02070309020205020404" pitchFamily="49" charset="0"/>
              </a:rPr>
              <a:t>Cechy demograficzne</a:t>
            </a:r>
            <a:endParaRPr lang="en-GB" sz="1600" dirty="0">
              <a:latin typeface="Segoe Print" panose="020008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7347CD-103F-9444-82E6-9074FB3DA9CC}"/>
              </a:ext>
            </a:extLst>
          </p:cNvPr>
          <p:cNvSpPr txBox="1"/>
          <p:nvPr/>
        </p:nvSpPr>
        <p:spPr>
          <a:xfrm rot="21274539">
            <a:off x="7016534" y="2262377"/>
            <a:ext cx="17219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latin typeface="Segoe Print" panose="02000800000000000000" pitchFamily="2" charset="0"/>
              </a:rPr>
              <a:t>Lo</a:t>
            </a:r>
            <a:r>
              <a:rPr lang="pl-PL" sz="2200" dirty="0" err="1" smtClean="0">
                <a:latin typeface="Segoe Print" panose="02000800000000000000" pitchFamily="2" charset="0"/>
              </a:rPr>
              <a:t>kalizacja</a:t>
            </a:r>
            <a:endParaRPr lang="en-GB" sz="2200" dirty="0"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B7DD99-E03A-4046-A087-38E485AF77B1}"/>
              </a:ext>
            </a:extLst>
          </p:cNvPr>
          <p:cNvSpPr txBox="1"/>
          <p:nvPr/>
        </p:nvSpPr>
        <p:spPr>
          <a:xfrm rot="20498988">
            <a:off x="3297062" y="3456709"/>
            <a:ext cx="1860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Segoe Print" panose="02000800000000000000" pitchFamily="2" charset="0"/>
              </a:rPr>
              <a:t>Etap życia </a:t>
            </a:r>
            <a:r>
              <a:rPr lang="pl-PL" sz="2000" dirty="0" smtClean="0">
                <a:latin typeface="Segoe Print" panose="02000800000000000000" pitchFamily="2" charset="0"/>
              </a:rPr>
              <a:t>(zachowania zakupowe)</a:t>
            </a:r>
            <a:endParaRPr lang="en-GB" sz="2000" dirty="0">
              <a:latin typeface="Segoe Print" panose="02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7D3AD08-7CAF-9346-B9D4-77A49F79799F}"/>
              </a:ext>
            </a:extLst>
          </p:cNvPr>
          <p:cNvSpPr txBox="1"/>
          <p:nvPr/>
        </p:nvSpPr>
        <p:spPr>
          <a:xfrm rot="275756">
            <a:off x="5466795" y="4495615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Segoe Print" panose="02000800000000000000" pitchFamily="2" charset="0"/>
              </a:rPr>
              <a:t>Styl życia</a:t>
            </a:r>
            <a:endParaRPr lang="hr-HR" sz="2400" dirty="0">
              <a:latin typeface="Segoe Print" panose="02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125F1C-5049-C045-9EDE-341F749FA7C1}"/>
              </a:ext>
            </a:extLst>
          </p:cNvPr>
          <p:cNvSpPr txBox="1"/>
          <p:nvPr/>
        </p:nvSpPr>
        <p:spPr>
          <a:xfrm rot="20558809">
            <a:off x="7498815" y="4282261"/>
            <a:ext cx="199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Segoe Print" panose="02000800000000000000" pitchFamily="2" charset="0"/>
              </a:rPr>
              <a:t>Zainteresowane grupy</a:t>
            </a:r>
            <a:endParaRPr lang="en-GB" sz="1600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7FEDEE5-6931-CB41-A09A-D7E0E70CF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5615" r="9074" b="43069"/>
          <a:stretch/>
        </p:blipFill>
        <p:spPr>
          <a:xfrm>
            <a:off x="2314175" y="889794"/>
            <a:ext cx="8300986" cy="4872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19C396-729D-8744-9898-F95FBB9CC59C}"/>
              </a:ext>
            </a:extLst>
          </p:cNvPr>
          <p:cNvSpPr txBox="1"/>
          <p:nvPr/>
        </p:nvSpPr>
        <p:spPr>
          <a:xfrm>
            <a:off x="2158299" y="237095"/>
            <a:ext cx="805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…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 kontynuuj swoją strategię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97A1A4-0305-DA40-8AE0-BBDBDB07B6F8}"/>
              </a:ext>
            </a:extLst>
          </p:cNvPr>
          <p:cNvSpPr txBox="1"/>
          <p:nvPr/>
        </p:nvSpPr>
        <p:spPr>
          <a:xfrm>
            <a:off x="4756571" y="968558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Poznaj swój rynek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39620D-D5BB-4D43-BA79-68DA51C983D2}"/>
              </a:ext>
            </a:extLst>
          </p:cNvPr>
          <p:cNvSpPr txBox="1"/>
          <p:nvPr/>
        </p:nvSpPr>
        <p:spPr>
          <a:xfrm>
            <a:off x="4790916" y="1563828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Zdefiniuj cele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8DAFB7F-3B92-B94E-B813-B79396FB170F}"/>
              </a:ext>
            </a:extLst>
          </p:cNvPr>
          <p:cNvSpPr txBox="1"/>
          <p:nvPr/>
        </p:nvSpPr>
        <p:spPr>
          <a:xfrm>
            <a:off x="4764586" y="2071904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Zbuduj zespół ds. mediów społ.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D4CFA3-F30A-EA43-8240-46B0D2DD8466}"/>
              </a:ext>
            </a:extLst>
          </p:cNvPr>
          <p:cNvSpPr txBox="1"/>
          <p:nvPr/>
        </p:nvSpPr>
        <p:spPr>
          <a:xfrm>
            <a:off x="4783785" y="260489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Swtórz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 treści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6DBD8D-5AB9-9541-9C12-AE4627F8B618}"/>
              </a:ext>
            </a:extLst>
          </p:cNvPr>
          <p:cNvSpPr txBox="1"/>
          <p:nvPr/>
        </p:nvSpPr>
        <p:spPr>
          <a:xfrm>
            <a:off x="4758819" y="3157851"/>
            <a:ext cx="420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Uruchom kampanię pilotażową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62548A9-D918-7044-BB67-B7623E93CC50}"/>
              </a:ext>
            </a:extLst>
          </p:cNvPr>
          <p:cNvSpPr txBox="1"/>
          <p:nvPr/>
        </p:nvSpPr>
        <p:spPr>
          <a:xfrm>
            <a:off x="4756571" y="3705381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Oceniaj i modyfikuj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1FC0EF2-6FDB-3945-B4F1-96E72D12E81A}"/>
              </a:ext>
            </a:extLst>
          </p:cNvPr>
          <p:cNvSpPr txBox="1"/>
          <p:nvPr/>
        </p:nvSpPr>
        <p:spPr>
          <a:xfrm>
            <a:off x="4756571" y="4252978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Uruchom główną kampanię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8448C4-2652-D04A-A56C-41024E8C92C0}"/>
              </a:ext>
            </a:extLst>
          </p:cNvPr>
          <p:cNvSpPr txBox="1"/>
          <p:nvPr/>
        </p:nvSpPr>
        <p:spPr>
          <a:xfrm>
            <a:off x="4756571" y="4742282"/>
            <a:ext cx="362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Angażuj się i zbieraj opinie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5687B7D-C3BF-C041-BF23-2A43C242CFB4}"/>
              </a:ext>
            </a:extLst>
          </p:cNvPr>
          <p:cNvSpPr txBox="1"/>
          <p:nvPr/>
        </p:nvSpPr>
        <p:spPr>
          <a:xfrm>
            <a:off x="4756571" y="5290447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Modyfikuj i powtarzaj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  <p:pic>
        <p:nvPicPr>
          <p:cNvPr id="31" name="Graphic 30" descr="Tick">
            <a:extLst>
              <a:ext uri="{FF2B5EF4-FFF2-40B4-BE49-F238E27FC236}">
                <a16:creationId xmlns="" xmlns:a16="http://schemas.microsoft.com/office/drawing/2014/main" id="{7E21226E-C038-5D4E-A028-27C1B6AEBF9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761712"/>
            <a:ext cx="560471" cy="594026"/>
          </a:xfrm>
          <a:prstGeom prst="rect">
            <a:avLst/>
          </a:prstGeom>
        </p:spPr>
      </p:pic>
      <p:pic>
        <p:nvPicPr>
          <p:cNvPr id="32" name="Graphic 31" descr="Tick">
            <a:extLst>
              <a:ext uri="{FF2B5EF4-FFF2-40B4-BE49-F238E27FC236}">
                <a16:creationId xmlns="" xmlns:a16="http://schemas.microsoft.com/office/drawing/2014/main" id="{383AEE3B-AA01-7346-B359-7B5E3B9B686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1287652"/>
            <a:ext cx="560471" cy="594026"/>
          </a:xfrm>
          <a:prstGeom prst="rect">
            <a:avLst/>
          </a:prstGeom>
        </p:spPr>
      </p:pic>
      <p:pic>
        <p:nvPicPr>
          <p:cNvPr id="33" name="Graphic 32" descr="Tick">
            <a:extLst>
              <a:ext uri="{FF2B5EF4-FFF2-40B4-BE49-F238E27FC236}">
                <a16:creationId xmlns="" xmlns:a16="http://schemas.microsoft.com/office/drawing/2014/main" id="{9F722500-BF1D-1F44-889C-08AC1288E51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1778205"/>
            <a:ext cx="560471" cy="594026"/>
          </a:xfrm>
          <a:prstGeom prst="rect">
            <a:avLst/>
          </a:prstGeom>
        </p:spPr>
      </p:pic>
      <p:pic>
        <p:nvPicPr>
          <p:cNvPr id="34" name="Graphic 33" descr="Tick">
            <a:extLst>
              <a:ext uri="{FF2B5EF4-FFF2-40B4-BE49-F238E27FC236}">
                <a16:creationId xmlns="" xmlns:a16="http://schemas.microsoft.com/office/drawing/2014/main" id="{2ABE16F8-34C3-4247-92CB-28BB2692D5F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8" y="2356156"/>
            <a:ext cx="560471" cy="594026"/>
          </a:xfrm>
          <a:prstGeom prst="rect">
            <a:avLst/>
          </a:prstGeom>
        </p:spPr>
      </p:pic>
      <p:pic>
        <p:nvPicPr>
          <p:cNvPr id="35" name="Graphic 34" descr="Tick">
            <a:extLst>
              <a:ext uri="{FF2B5EF4-FFF2-40B4-BE49-F238E27FC236}">
                <a16:creationId xmlns="" xmlns:a16="http://schemas.microsoft.com/office/drawing/2014/main" id="{D0603B2A-5710-3A4F-9F23-32623A1E2EC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8" y="2860838"/>
            <a:ext cx="560471" cy="594026"/>
          </a:xfrm>
          <a:prstGeom prst="rect">
            <a:avLst/>
          </a:prstGeom>
        </p:spPr>
      </p:pic>
      <p:pic>
        <p:nvPicPr>
          <p:cNvPr id="36" name="Graphic 35" descr="Tick">
            <a:extLst>
              <a:ext uri="{FF2B5EF4-FFF2-40B4-BE49-F238E27FC236}">
                <a16:creationId xmlns="" xmlns:a16="http://schemas.microsoft.com/office/drawing/2014/main" id="{00A34F94-AB70-C645-A94C-F05949F2AED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8" y="3408368"/>
            <a:ext cx="560471" cy="594026"/>
          </a:xfrm>
          <a:prstGeom prst="rect">
            <a:avLst/>
          </a:prstGeom>
        </p:spPr>
      </p:pic>
      <p:pic>
        <p:nvPicPr>
          <p:cNvPr id="37" name="Graphic 36" descr="Tick">
            <a:extLst>
              <a:ext uri="{FF2B5EF4-FFF2-40B4-BE49-F238E27FC236}">
                <a16:creationId xmlns="" xmlns:a16="http://schemas.microsoft.com/office/drawing/2014/main" id="{11CC2CBC-925D-B240-BDD2-33CB7D0FA2F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74" y="3986319"/>
            <a:ext cx="560471" cy="594026"/>
          </a:xfrm>
          <a:prstGeom prst="rect">
            <a:avLst/>
          </a:prstGeom>
        </p:spPr>
      </p:pic>
      <p:pic>
        <p:nvPicPr>
          <p:cNvPr id="38" name="Graphic 37" descr="Tick">
            <a:extLst>
              <a:ext uri="{FF2B5EF4-FFF2-40B4-BE49-F238E27FC236}">
                <a16:creationId xmlns="" xmlns:a16="http://schemas.microsoft.com/office/drawing/2014/main" id="{ED2A4A04-C3EC-7749-9C84-6AAE48BF540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80" y="4510888"/>
            <a:ext cx="560471" cy="594026"/>
          </a:xfrm>
          <a:prstGeom prst="rect">
            <a:avLst/>
          </a:prstGeom>
        </p:spPr>
      </p:pic>
      <p:pic>
        <p:nvPicPr>
          <p:cNvPr id="39" name="Graphic 38" descr="Tick">
            <a:extLst>
              <a:ext uri="{FF2B5EF4-FFF2-40B4-BE49-F238E27FC236}">
                <a16:creationId xmlns="" xmlns:a16="http://schemas.microsoft.com/office/drawing/2014/main" id="{6ECD1FBE-D754-064C-BE64-B4A20D7E387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8" y="5002812"/>
            <a:ext cx="560471" cy="5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158299" y="277004"/>
            <a:ext cx="805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Nie każda platforma jest właściwa 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dla wszystkich branż jednakowo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78BBA1-B6D9-7943-A87F-8B700B0501E8}"/>
              </a:ext>
            </a:extLst>
          </p:cNvPr>
          <p:cNvSpPr txBox="1"/>
          <p:nvPr/>
        </p:nvSpPr>
        <p:spPr>
          <a:xfrm rot="21208058">
            <a:off x="10017312" y="5783948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Źródło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Clyne, 2019</a:t>
            </a:r>
          </a:p>
        </p:txBody>
      </p:sp>
      <p:pic>
        <p:nvPicPr>
          <p:cNvPr id="4106" name="Picture 10" descr="Facebook Logo PNG, Free Download Logo Facebook Clipart - Free Transparent  PNG Logos">
            <a:extLst>
              <a:ext uri="{FF2B5EF4-FFF2-40B4-BE49-F238E27FC236}">
                <a16:creationId xmlns="" xmlns:a16="http://schemas.microsoft.com/office/drawing/2014/main" id="{5C686DBC-3F94-F94D-B457-6F97EE860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33" y="1595478"/>
            <a:ext cx="1017457" cy="10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9848156-D99E-2747-8678-CA1155BCD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031276" y="1593717"/>
            <a:ext cx="1008000" cy="1016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9031D33-533F-0848-A73E-1776202476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07731" y="1595478"/>
            <a:ext cx="1016047" cy="10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71B812B-1ADF-5F47-849E-03F965D25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33025" y="1593717"/>
            <a:ext cx="1015200" cy="1015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85B04A1-A547-8C48-8F0A-D70E2624B353}"/>
              </a:ext>
            </a:extLst>
          </p:cNvPr>
          <p:cNvSpPr txBox="1"/>
          <p:nvPr/>
        </p:nvSpPr>
        <p:spPr>
          <a:xfrm>
            <a:off x="2398896" y="2732467"/>
            <a:ext cx="2037332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Moda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Handel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elektroniczny,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Nieruchomości 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Zdrowie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</a:t>
            </a: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kondycja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Sprzedaż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Sport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Marketing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Motoryzacja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Zabawa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Wiadomości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informacje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39787B3-3CC7-7B43-9587-AF541EC9818C}"/>
              </a:ext>
            </a:extLst>
          </p:cNvPr>
          <p:cNvSpPr txBox="1"/>
          <p:nvPr/>
        </p:nvSpPr>
        <p:spPr>
          <a:xfrm>
            <a:off x="4572085" y="2721731"/>
            <a:ext cx="2037600" cy="3046988"/>
          </a:xfrm>
          <a:prstGeom prst="rect">
            <a:avLst/>
          </a:prstGeom>
          <a:solidFill>
            <a:srgbClr val="25A9D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Wiadomości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informacje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Podróżowanie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Sprzedaż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Zdrowie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</a:t>
            </a: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kondycja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Telecom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Sport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Finanse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Handel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elektroniczny, e-commerce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3840A7-DC3E-0C47-874A-E6ED27F4E8AA}"/>
              </a:ext>
            </a:extLst>
          </p:cNvPr>
          <p:cNvSpPr txBox="1"/>
          <p:nvPr/>
        </p:nvSpPr>
        <p:spPr>
          <a:xfrm>
            <a:off x="6796955" y="2721731"/>
            <a:ext cx="2037600" cy="3539430"/>
          </a:xfrm>
          <a:prstGeom prst="rect">
            <a:avLst/>
          </a:prstGeom>
          <a:solidFill>
            <a:srgbClr val="F83F0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Moda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Podróże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Sztuka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rzemiosło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Piękno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Żywność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napoje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Fotografia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Planowanie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wydarzeń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Handel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elektroniczny, e-commerce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Motoryzacja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69083A0-3ED2-7847-80BB-997086EDD9D9}"/>
              </a:ext>
            </a:extLst>
          </p:cNvPr>
          <p:cNvSpPr txBox="1"/>
          <p:nvPr/>
        </p:nvSpPr>
        <p:spPr>
          <a:xfrm>
            <a:off x="9021825" y="2721730"/>
            <a:ext cx="2037600" cy="3046988"/>
          </a:xfrm>
          <a:prstGeom prst="rect">
            <a:avLst/>
          </a:prstGeom>
          <a:solidFill>
            <a:srgbClr val="2969B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Finanse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Produkcja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przemysłowa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Prawo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Edukacja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Marketing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Nauka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Technologie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informacyjne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solidFill>
                  <a:schemeClr val="bg1"/>
                </a:solidFill>
                <a:latin typeface="Segoe Print" panose="02000800000000000000" pitchFamily="2" charset="0"/>
              </a:rPr>
              <a:t>Profesionalne</a:t>
            </a:r>
            <a:r>
              <a:rPr lang="pl-PL" sz="1600" dirty="0" smtClean="0">
                <a:solidFill>
                  <a:schemeClr val="bg1"/>
                </a:solidFill>
                <a:latin typeface="Segoe Print" panose="02000800000000000000" pitchFamily="2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latin typeface="Segoe Print" panose="02000800000000000000" pitchFamily="2" charset="0"/>
              </a:rPr>
              <a:t>usługi</a:t>
            </a:r>
            <a:endParaRPr lang="pl-PL" sz="1600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88" y="48370"/>
            <a:ext cx="1637440" cy="1181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Wybór właściwej platformy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210122" y="769441"/>
            <a:ext cx="810052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to jest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 smtClean="0">
                <a:latin typeface="Segoe Print" panose="02000600000000000000" pitchFamily="2" charset="0"/>
              </a:rPr>
              <a:t>największy serwis społecznościowy (1 mld użytkowników dziennie!)</a:t>
            </a: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to działa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 smtClean="0">
                <a:latin typeface="Segoe Print" panose="02000600000000000000" pitchFamily="2" charset="0"/>
              </a:rPr>
              <a:t>Wartość dodana pochodzi z sieci</a:t>
            </a:r>
            <a:endParaRPr lang="en-GB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dołączyć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 smtClean="0">
                <a:latin typeface="Segoe Print" panose="02000600000000000000" pitchFamily="2" charset="0"/>
              </a:rPr>
              <a:t>W celach biznesowych tworzy się stronę na Facebooku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pic>
        <p:nvPicPr>
          <p:cNvPr id="10" name="Picture 10" descr="Facebook Logo PNG, Free Download Logo Facebook Clipart - Free Transparent  PNG Logos">
            <a:extLst>
              <a:ext uri="{FF2B5EF4-FFF2-40B4-BE49-F238E27FC236}">
                <a16:creationId xmlns="" xmlns:a16="http://schemas.microsoft.com/office/drawing/2014/main" id="{B5E80631-1043-BE4D-8C9D-2829D064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32" y="3362025"/>
            <a:ext cx="1870202" cy="18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D24B7E-CF2A-6246-8425-B0B1F1D8B21F}"/>
              </a:ext>
            </a:extLst>
          </p:cNvPr>
          <p:cNvSpPr txBox="1"/>
          <p:nvPr/>
        </p:nvSpPr>
        <p:spPr>
          <a:xfrm>
            <a:off x="2236033" y="2634578"/>
            <a:ext cx="908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zostać zauważonym na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Facebook’u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D9F68B6-6A84-1A4D-94CA-5148FB938A1A}"/>
              </a:ext>
            </a:extLst>
          </p:cNvPr>
          <p:cNvGrpSpPr/>
          <p:nvPr/>
        </p:nvGrpSpPr>
        <p:grpSpPr>
          <a:xfrm>
            <a:off x="2214972" y="3235119"/>
            <a:ext cx="7461292" cy="2731485"/>
            <a:chOff x="2466430" y="1149405"/>
            <a:chExt cx="7461292" cy="273148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9DE9E6F-4757-F642-A3E9-EBD9873D9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20BFE45-35F7-AA44-8436-5ABA3CB29B20}"/>
                </a:ext>
              </a:extLst>
            </p:cNvPr>
            <p:cNvSpPr txBox="1"/>
            <p:nvPr/>
          </p:nvSpPr>
          <p:spPr>
            <a:xfrm>
              <a:off x="3491345" y="1826155"/>
              <a:ext cx="6436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Bądź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aktywny, wchodź w interakcje 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i dołącz do grup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1076AFC-83D1-604B-A778-A4598984A35F}"/>
                </a:ext>
              </a:extLst>
            </p:cNvPr>
            <p:cNvSpPr txBox="1"/>
            <p:nvPr/>
          </p:nvSpPr>
          <p:spPr>
            <a:xfrm>
              <a:off x="3491344" y="2383769"/>
              <a:ext cx="6269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Docieraj do osób w pobliżu za pomocą reklam na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Fb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A2C2DF4-1A1B-3642-9474-AA1894327E37}"/>
                </a:ext>
              </a:extLst>
            </p:cNvPr>
            <p:cNvSpPr txBox="1"/>
            <p:nvPr/>
          </p:nvSpPr>
          <p:spPr>
            <a:xfrm>
              <a:off x="3491345" y="2941555"/>
              <a:ext cx="5529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Używaj zdjęć, multimediów w swoich postach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55B1AA7-7A36-3048-B9EF-C02A4CC199F7}"/>
                </a:ext>
              </a:extLst>
            </p:cNvPr>
            <p:cNvSpPr txBox="1"/>
            <p:nvPr/>
          </p:nvSpPr>
          <p:spPr>
            <a:xfrm>
              <a:off x="3491345" y="3479005"/>
              <a:ext cx="5769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Od czasu do czasu eksperymentuj z zawartością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DBC7DE-750A-D645-84D0-A80804A830E8}"/>
              </a:ext>
            </a:extLst>
          </p:cNvPr>
          <p:cNvSpPr txBox="1"/>
          <p:nvPr/>
        </p:nvSpPr>
        <p:spPr>
          <a:xfrm>
            <a:off x="3239886" y="3341694"/>
            <a:ext cx="655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rPr>
              <a:t>Publikuj interesujące nowe treści w 250-300 słowach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803" y="48371"/>
            <a:ext cx="1506325" cy="10867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48785"/>
            <a:ext cx="830750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to jest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>
                <a:latin typeface="Segoe Print" panose="02000600000000000000" pitchFamily="2" charset="0"/>
              </a:rPr>
              <a:t>Drugi najczęściej odwiedzany serwis </a:t>
            </a:r>
            <a:r>
              <a:rPr lang="pl-PL" altLang="es-ES" dirty="0" smtClean="0">
                <a:latin typeface="Segoe Print" panose="02000600000000000000" pitchFamily="2" charset="0"/>
              </a:rPr>
              <a:t>społecznościowy</a:t>
            </a:r>
          </a:p>
          <a:p>
            <a:pPr>
              <a:defRPr/>
            </a:pPr>
            <a:endParaRPr lang="en-GB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Dla kogo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</a:t>
            </a:r>
            <a:r>
              <a:rPr lang="en-GB" altLang="es-ES" dirty="0" smtClean="0">
                <a:latin typeface="Segoe Print" panose="02000600000000000000" pitchFamily="2" charset="0"/>
              </a:rPr>
              <a:t> </a:t>
            </a:r>
            <a:r>
              <a:rPr lang="pl-PL" altLang="es-ES" dirty="0" smtClean="0">
                <a:latin typeface="Segoe Print" panose="02000600000000000000" pitchFamily="2" charset="0"/>
              </a:rPr>
              <a:t>zwykle starsi użytkownicy</a:t>
            </a: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Klucz do sukcesu</a:t>
            </a:r>
            <a:r>
              <a:rPr lang="en-GB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 smtClean="0">
                <a:latin typeface="Segoe Print" panose="02000600000000000000" pitchFamily="2" charset="0"/>
              </a:rPr>
              <a:t>Budowanie relacji</a:t>
            </a: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en-GB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umożliwia: </a:t>
            </a:r>
            <a:r>
              <a:rPr lang="pl-PL" altLang="es-ES" dirty="0" smtClean="0">
                <a:latin typeface="Segoe Print" panose="02000600000000000000" pitchFamily="2" charset="0"/>
              </a:rPr>
              <a:t>słuchanie</a:t>
            </a:r>
            <a:r>
              <a:rPr lang="pl-PL" altLang="es-ES" dirty="0">
                <a:latin typeface="Segoe Print" panose="02000600000000000000" pitchFamily="2" charset="0"/>
              </a:rPr>
              <a:t>, promocja, promocje, obsługa klienta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F7CD41-1AD5-E641-A69A-9072E4AD48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79189" y="3647114"/>
            <a:ext cx="1631417" cy="16459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13D2EED-01AA-2840-BA01-9658F94959A7}"/>
              </a:ext>
            </a:extLst>
          </p:cNvPr>
          <p:cNvGrpSpPr/>
          <p:nvPr/>
        </p:nvGrpSpPr>
        <p:grpSpPr>
          <a:xfrm>
            <a:off x="2158299" y="3144245"/>
            <a:ext cx="7251756" cy="3009195"/>
            <a:chOff x="2466430" y="1149405"/>
            <a:chExt cx="7996060" cy="3267623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FC4ABC-3886-1B4E-83D3-A5C84D290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rcRect l="15175" t="15615" r="9074" b="56742"/>
            <a:stretch/>
          </p:blipFill>
          <p:spPr>
            <a:xfrm>
              <a:off x="2466430" y="1149405"/>
              <a:ext cx="7324605" cy="325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0104E17-6198-5F4C-B3FC-CD2271873A65}"/>
                </a:ext>
              </a:extLst>
            </p:cNvPr>
            <p:cNvSpPr txBox="1"/>
            <p:nvPr/>
          </p:nvSpPr>
          <p:spPr>
            <a:xfrm>
              <a:off x="3491345" y="1294410"/>
              <a:ext cx="6971145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Zarejestruj się za pomocą nazwy marki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(chwytliwej)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02E31C4-8D12-1146-AA66-1B7201CB45F8}"/>
                </a:ext>
              </a:extLst>
            </p:cNvPr>
            <p:cNvSpPr txBox="1"/>
            <p:nvPr/>
          </p:nvSpPr>
          <p:spPr>
            <a:xfrm>
              <a:off x="3491345" y="1826155"/>
              <a:ext cx="5232248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Kontaktuj się z ludźmi z Twojej branży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4271C7F-7E47-2F4E-8D08-8DFFE92015A9}"/>
                </a:ext>
              </a:extLst>
            </p:cNvPr>
            <p:cNvSpPr txBox="1"/>
            <p:nvPr/>
          </p:nvSpPr>
          <p:spPr>
            <a:xfrm>
              <a:off x="3491344" y="2383769"/>
              <a:ext cx="6488961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Bądź promowany przez wpływowych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tweeterów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EBD363D-3728-5D48-AEA1-1A3A4B7FD0BA}"/>
                </a:ext>
              </a:extLst>
            </p:cNvPr>
            <p:cNvSpPr txBox="1"/>
            <p:nvPr/>
          </p:nvSpPr>
          <p:spPr>
            <a:xfrm>
              <a:off x="3526112" y="2941383"/>
              <a:ext cx="3501834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Zapewnij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obsługę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klienta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BC8DD36-F67E-BB4E-872F-8D03CDF51E3E}"/>
                </a:ext>
              </a:extLst>
            </p:cNvPr>
            <p:cNvSpPr txBox="1"/>
            <p:nvPr/>
          </p:nvSpPr>
          <p:spPr>
            <a:xfrm>
              <a:off x="3491344" y="3458364"/>
              <a:ext cx="4942372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Używaj </a:t>
              </a:r>
              <a:r>
                <a:rPr lang="pl-PL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hashtagów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w swoich postach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51B337-03F0-1A4C-A848-D56DA2E7436A}"/>
                </a:ext>
              </a:extLst>
            </p:cNvPr>
            <p:cNvSpPr txBox="1"/>
            <p:nvPr/>
          </p:nvSpPr>
          <p:spPr>
            <a:xfrm>
              <a:off x="3491344" y="4015978"/>
              <a:ext cx="5242853" cy="40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Zapewniaj „wartość” w swoich postach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EF43789-52CE-8C47-A390-EA56B2160210}"/>
              </a:ext>
            </a:extLst>
          </p:cNvPr>
          <p:cNvSpPr txBox="1"/>
          <p:nvPr/>
        </p:nvSpPr>
        <p:spPr>
          <a:xfrm>
            <a:off x="2214971" y="2680110"/>
            <a:ext cx="8316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zostać zauważonym na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Twitter’ze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Wybór właściwej platformy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845757" y="506036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Elementy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marki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845757" y="1412150"/>
            <a:ext cx="53271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sz="2000" b="1" i="1" dirty="0">
                <a:solidFill>
                  <a:schemeClr val="accent2"/>
                </a:solidFill>
                <a:latin typeface="Segoe Print" pitchFamily="2" charset="0"/>
              </a:rPr>
              <a:t>różne składowe/komponenty </a:t>
            </a:r>
            <a:r>
              <a:rPr lang="pl-PL" altLang="es-ES" sz="2000" i="1" dirty="0">
                <a:solidFill>
                  <a:schemeClr val="accent6"/>
                </a:solidFill>
                <a:latin typeface="Segoe Print" pitchFamily="2" charset="0"/>
              </a:rPr>
              <a:t>marki, które pomagają ją zidentyfikować oraz odróżnić od pozostałych</a:t>
            </a:r>
            <a:endParaRPr lang="en-GB" altLang="es-ES" sz="2000" i="1" dirty="0">
              <a:solidFill>
                <a:schemeClr val="accent6"/>
              </a:solidFill>
              <a:latin typeface="Segoe Print" pitchFamily="2" charset="0"/>
            </a:endParaRP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Nazwa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Logo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Symbole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Postacie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Slogany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Opakowanie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Adresy internetowe (</a:t>
            </a:r>
            <a:r>
              <a:rPr lang="pl-PL" altLang="es-ES" b="1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URLs</a:t>
            </a:r>
            <a:r>
              <a:rPr lang="pl-PL" altLang="es-ES" b="1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). </a:t>
            </a:r>
          </a:p>
          <a:p>
            <a:pPr lvl="2">
              <a:defRPr/>
            </a:pPr>
            <a:endParaRPr lang="en-GB" i="1" dirty="0">
              <a:latin typeface="Segoe Print" pitchFamily="2" charset="0"/>
            </a:endParaRPr>
          </a:p>
          <a:p>
            <a:pPr>
              <a:defRPr/>
            </a:pPr>
            <a:r>
              <a:rPr lang="pl-PL" b="1" i="1" dirty="0">
                <a:solidFill>
                  <a:schemeClr val="accent6"/>
                </a:solidFill>
                <a:latin typeface="Segoe Print" pitchFamily="2" charset="0"/>
              </a:rPr>
              <a:t>Kluczem do budowania marki jest to, że konsumenci dostrzegają </a:t>
            </a:r>
            <a:r>
              <a:rPr lang="pl-PL" b="1" i="1" dirty="0">
                <a:solidFill>
                  <a:schemeClr val="accent2"/>
                </a:solidFill>
                <a:latin typeface="Segoe Print" pitchFamily="2" charset="0"/>
              </a:rPr>
              <a:t>różnice między markami </a:t>
            </a:r>
            <a:r>
              <a:rPr lang="pl-PL" b="1" i="1" dirty="0">
                <a:solidFill>
                  <a:schemeClr val="accent6"/>
                </a:solidFill>
                <a:latin typeface="Segoe Print" pitchFamily="2" charset="0"/>
              </a:rPr>
              <a:t>w kategorii produktów. </a:t>
            </a:r>
            <a:endParaRPr lang="hr-HR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1207226"/>
              </p:ext>
            </p:extLst>
          </p:nvPr>
        </p:nvGraphicFramePr>
        <p:xfrm>
          <a:off x="8461367" y="2269715"/>
          <a:ext cx="2940312" cy="333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1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3246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to jest: </a:t>
            </a:r>
            <a:r>
              <a:rPr lang="pl-PL" altLang="es-ES" dirty="0">
                <a:latin typeface="Segoe Print" panose="02000600000000000000" pitchFamily="2" charset="0"/>
              </a:rPr>
              <a:t>platforma społecznościowa do udostępniania </a:t>
            </a:r>
            <a:r>
              <a:rPr lang="pl-PL" altLang="es-ES" dirty="0" smtClean="0">
                <a:latin typeface="Segoe Print" panose="02000600000000000000" pitchFamily="2" charset="0"/>
              </a:rPr>
              <a:t>zdjęć</a:t>
            </a:r>
          </a:p>
          <a:p>
            <a:pPr>
              <a:defRPr/>
            </a:pPr>
            <a:endParaRPr lang="pl-PL" altLang="es-ES" b="1" dirty="0" smtClean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Zasięg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>
                <a:latin typeface="Segoe Print" panose="02000600000000000000" pitchFamily="2" charset="0"/>
              </a:rPr>
              <a:t>1 miliard aktywnych użytkowników, </a:t>
            </a:r>
            <a:r>
              <a:rPr lang="pl-PL" altLang="es-ES" dirty="0" smtClean="0">
                <a:latin typeface="Segoe Print" panose="02000600000000000000" pitchFamily="2" charset="0"/>
              </a:rPr>
              <a:t/>
            </a:r>
            <a:br>
              <a:rPr lang="pl-PL" altLang="es-ES" dirty="0" smtClean="0">
                <a:latin typeface="Segoe Print" panose="02000600000000000000" pitchFamily="2" charset="0"/>
              </a:rPr>
            </a:br>
            <a:r>
              <a:rPr lang="pl-PL" altLang="es-ES" dirty="0" smtClean="0">
                <a:latin typeface="Segoe Print" panose="02000600000000000000" pitchFamily="2" charset="0"/>
              </a:rPr>
              <a:t> 	72</a:t>
            </a:r>
            <a:r>
              <a:rPr lang="pl-PL" altLang="es-ES" dirty="0">
                <a:latin typeface="Segoe Print" panose="02000600000000000000" pitchFamily="2" charset="0"/>
              </a:rPr>
              <a:t>% nastolatków, 93% prestiżowych </a:t>
            </a:r>
            <a:r>
              <a:rPr lang="pl-PL" altLang="es-ES" dirty="0" smtClean="0">
                <a:latin typeface="Segoe Print" panose="02000600000000000000" pitchFamily="2" charset="0"/>
              </a:rPr>
              <a:t>marek</a:t>
            </a:r>
          </a:p>
          <a:p>
            <a:pPr>
              <a:defRPr/>
            </a:pPr>
            <a:endParaRPr lang="pl-PL" altLang="es-ES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Klucz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 sukcesu: </a:t>
            </a:r>
            <a:r>
              <a:rPr lang="pl-PL" altLang="es-ES" dirty="0">
                <a:latin typeface="Segoe Print" panose="02000600000000000000" pitchFamily="2" charset="0"/>
              </a:rPr>
              <a:t>zdobywanie obserwujących poprzez </a:t>
            </a:r>
            <a:r>
              <a:rPr lang="pl-PL" altLang="es-ES" dirty="0" smtClean="0">
                <a:latin typeface="Segoe Print" panose="02000600000000000000" pitchFamily="2" charset="0"/>
              </a:rPr>
              <a:t> 		tworzenie </a:t>
            </a:r>
            <a:r>
              <a:rPr lang="pl-PL" altLang="es-ES" dirty="0">
                <a:latin typeface="Segoe Print" panose="02000600000000000000" pitchFamily="2" charset="0"/>
              </a:rPr>
              <a:t>i udostępnianie treści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A331E7-1285-5F49-8275-CA70F3495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07785" y="3878761"/>
            <a:ext cx="1647293" cy="1645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214972" y="2720249"/>
            <a:ext cx="861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zostać zauważonym na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Instagram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ie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214972" y="3363199"/>
            <a:ext cx="7642432" cy="2731485"/>
            <a:chOff x="2466430" y="1149405"/>
            <a:chExt cx="7642432" cy="273148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8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5718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Zwiększ liczbę odbiorców, udostępniając zdjęcia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661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Angażuj wpływowe osoby do promowania swoich zdjęć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Używaj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mocno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hashtagów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3360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Tekst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powinien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być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zwięzły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496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Opisz historię biznesową w szerszym celu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Wybór właściwej platformy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32460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to jest: </a:t>
            </a:r>
            <a:r>
              <a:rPr lang="pl-PL" altLang="es-ES" dirty="0">
                <a:latin typeface="Segoe Print" panose="02000600000000000000" pitchFamily="2" charset="0"/>
              </a:rPr>
              <a:t>strona nr 1 z </a:t>
            </a:r>
            <a:r>
              <a:rPr lang="pl-PL" altLang="es-ES" dirty="0" smtClean="0">
                <a:latin typeface="Segoe Print" panose="02000600000000000000" pitchFamily="2" charset="0"/>
              </a:rPr>
              <a:t>filmami</a:t>
            </a:r>
          </a:p>
          <a:p>
            <a:pPr>
              <a:defRPr/>
            </a:pPr>
            <a:endParaRPr lang="pl-PL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Zasięg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>
                <a:latin typeface="Segoe Print" panose="02000600000000000000" pitchFamily="2" charset="0"/>
              </a:rPr>
              <a:t>dominuje 2 miliardy użytkowników miesięcznie, 35-55 </a:t>
            </a:r>
            <a:r>
              <a:rPr lang="pl-PL" altLang="es-ES" dirty="0" smtClean="0">
                <a:latin typeface="Segoe Print" panose="02000600000000000000" pitchFamily="2" charset="0"/>
              </a:rPr>
              <a:t>lat</a:t>
            </a:r>
          </a:p>
          <a:p>
            <a:pPr>
              <a:defRPr/>
            </a:pPr>
            <a:endParaRPr lang="pl-PL" altLang="es-ES" dirty="0"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Klucz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 sukcesu: </a:t>
            </a:r>
            <a:r>
              <a:rPr lang="pl-PL" altLang="es-ES" dirty="0">
                <a:latin typeface="Segoe Print" panose="02000600000000000000" pitchFamily="2" charset="0"/>
              </a:rPr>
              <a:t>widoczność, </a:t>
            </a:r>
            <a:r>
              <a:rPr lang="pl-PL" altLang="es-ES" dirty="0" err="1">
                <a:latin typeface="Segoe Print" panose="02000600000000000000" pitchFamily="2" charset="0"/>
              </a:rPr>
              <a:t>branding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158298" y="2454404"/>
            <a:ext cx="867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zostać zauważonym na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YouTube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?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214972" y="3235119"/>
            <a:ext cx="7324605" cy="2731485"/>
            <a:chOff x="2466430" y="1149405"/>
            <a:chExt cx="7324605" cy="273148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rcRect l="15175" t="15615" r="9074" b="61222"/>
            <a:stretch/>
          </p:blipFill>
          <p:spPr>
            <a:xfrm>
              <a:off x="2466430" y="1149405"/>
              <a:ext cx="7324605" cy="273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6183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Wysokiej jakości klipy wideo o długości do 5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minut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5501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Promuj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poprzez inne media społecznościowe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527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Obserwuj, śledź innych ludzi/użytkowników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4746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Zaplanuj tytuł i </a:t>
              </a:r>
              <a:r>
                <a:rPr lang="pl-PL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tagi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dla każdego filmu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5224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Opowiedz swoją historię w zabawny sposób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24F0FEC-14D5-474C-A524-3F8CBEC52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90739" y="3195936"/>
            <a:ext cx="2015999" cy="2015999"/>
          </a:xfrm>
          <a:prstGeom prst="rect">
            <a:avLst/>
          </a:prstGeom>
        </p:spPr>
      </p:pic>
      <p:sp>
        <p:nvSpPr>
          <p:cNvPr id="21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Wybór właściwej platformy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158299" y="663039"/>
            <a:ext cx="73246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Co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to jest: </a:t>
            </a:r>
            <a:r>
              <a:rPr lang="pl-PL" altLang="es-ES" dirty="0">
                <a:latin typeface="Segoe Print" panose="02000600000000000000" pitchFamily="2" charset="0"/>
              </a:rPr>
              <a:t>Sieć biznesowa z ponad 660 milionami użytkowników. Marketingowy nośnik kariery i </a:t>
            </a:r>
            <a:r>
              <a:rPr lang="pl-PL" altLang="es-ES" dirty="0" smtClean="0">
                <a:latin typeface="Segoe Print" panose="02000600000000000000" pitchFamily="2" charset="0"/>
              </a:rPr>
              <a:t>biznesu.</a:t>
            </a:r>
            <a:endParaRPr lang="pl-PL" altLang="es-ES" dirty="0">
              <a:latin typeface="Segoe Print" panose="02000600000000000000" pitchFamily="2" charset="0"/>
            </a:endParaRPr>
          </a:p>
          <a:p>
            <a:pPr>
              <a:defRPr/>
            </a:pPr>
            <a:endParaRPr lang="pl-PL" altLang="es-ES" b="1" dirty="0" smtClean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Zasięg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: </a:t>
            </a:r>
            <a:r>
              <a:rPr lang="pl-PL" altLang="es-ES" dirty="0">
                <a:latin typeface="Segoe Print" panose="02000600000000000000" pitchFamily="2" charset="0"/>
              </a:rPr>
              <a:t>ponad 90 milionów wpływowych osób i 60 milionów </a:t>
            </a:r>
            <a:r>
              <a:rPr lang="pl-PL" altLang="es-ES" dirty="0">
                <a:latin typeface="Segoe Print" panose="02000600000000000000" pitchFamily="2" charset="0"/>
              </a:rPr>
              <a:t>decydentów</a:t>
            </a:r>
          </a:p>
          <a:p>
            <a:pPr>
              <a:defRPr/>
            </a:pPr>
            <a:endParaRPr lang="pl-PL" altLang="es-ES" b="1" dirty="0" smtClean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>
              <a:defRPr/>
            </a:pPr>
            <a:r>
              <a:rPr lang="pl-PL" altLang="es-ES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Klucz </a:t>
            </a:r>
            <a:r>
              <a:rPr lang="pl-PL" altLang="es-ES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do sukcesu: </a:t>
            </a:r>
            <a:r>
              <a:rPr lang="pl-PL" altLang="es-ES" dirty="0">
                <a:latin typeface="Segoe Print" panose="02000600000000000000" pitchFamily="2" charset="0"/>
              </a:rPr>
              <a:t>strategiczne planowanie treści</a:t>
            </a:r>
            <a:endParaRPr lang="en-GB" altLang="es-ES" dirty="0">
              <a:latin typeface="Segoe Print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775AE1-A650-1A43-8EE2-4E2F326D6BD0}"/>
              </a:ext>
            </a:extLst>
          </p:cNvPr>
          <p:cNvSpPr txBox="1"/>
          <p:nvPr/>
        </p:nvSpPr>
        <p:spPr>
          <a:xfrm>
            <a:off x="2158298" y="2802689"/>
            <a:ext cx="810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Jak zostać zauważonym na 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Linked</a:t>
            </a:r>
            <a:r>
              <a:rPr lang="hr-HR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1C0B52-70BA-464D-98FF-2474A96DCC88}"/>
              </a:ext>
            </a:extLst>
          </p:cNvPr>
          <p:cNvGrpSpPr/>
          <p:nvPr/>
        </p:nvGrpSpPr>
        <p:grpSpPr>
          <a:xfrm>
            <a:off x="2167834" y="3326682"/>
            <a:ext cx="9387067" cy="2731485"/>
            <a:chOff x="2409757" y="1164249"/>
            <a:chExt cx="9387067" cy="2731485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40A0715-CA79-8346-842E-EA8CBC9D8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6"/>
                </a:ext>
              </a:extLst>
            </a:blip>
            <a:srcRect l="18017" t="15615" r="9074" b="61222"/>
            <a:stretch/>
          </p:blipFill>
          <p:spPr>
            <a:xfrm>
              <a:off x="2409757" y="1164249"/>
              <a:ext cx="8293186" cy="27314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175A3F5-31A5-C349-8C8D-129837A5E421}"/>
                </a:ext>
              </a:extLst>
            </p:cNvPr>
            <p:cNvSpPr txBox="1"/>
            <p:nvPr/>
          </p:nvSpPr>
          <p:spPr>
            <a:xfrm>
              <a:off x="3491345" y="129441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Uważnie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wybierz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słowa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kluczowe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38F2879-6F6F-2348-88FE-68054C280A5E}"/>
                </a:ext>
              </a:extLst>
            </p:cNvPr>
            <p:cNvSpPr txBox="1"/>
            <p:nvPr/>
          </p:nvSpPr>
          <p:spPr>
            <a:xfrm>
              <a:off x="3491345" y="1826155"/>
              <a:ext cx="6861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Zwróć uwagę na nagłówek (np. Nagradzany innowator)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26B98A8-8446-B045-984B-CB49DFA5B866}"/>
                </a:ext>
              </a:extLst>
            </p:cNvPr>
            <p:cNvSpPr txBox="1"/>
            <p:nvPr/>
          </p:nvSpPr>
          <p:spPr>
            <a:xfrm>
              <a:off x="3491344" y="2383769"/>
              <a:ext cx="5014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Opracuj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wydajne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podsumowanie</a:t>
              </a:r>
              <a:r>
                <a:rPr lang="en-GB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 </a:t>
              </a:r>
              <a:r>
                <a:rPr lang="en-GB" dirty="0" err="1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biografii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1DB4D57-1AC9-2346-BBAA-20539A87B6AD}"/>
                </a:ext>
              </a:extLst>
            </p:cNvPr>
            <p:cNvSpPr txBox="1"/>
            <p:nvPr/>
          </p:nvSpPr>
          <p:spPr>
            <a:xfrm>
              <a:off x="3491345" y="2941555"/>
              <a:ext cx="483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Uzyskaj rekomendacje i nawiąż kontakt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B835FB0-9E5F-3C49-B3E3-C20FCA981504}"/>
                </a:ext>
              </a:extLst>
            </p:cNvPr>
            <p:cNvSpPr txBox="1"/>
            <p:nvPr/>
          </p:nvSpPr>
          <p:spPr>
            <a:xfrm>
              <a:off x="3491345" y="3479005"/>
              <a:ext cx="830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Reklamy traktowane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są jako 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natrętne,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promuj 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pośrednio (np. </a:t>
              </a: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grupy</a:t>
              </a:r>
              <a:r>
                <a:rPr lang="pl-PL" dirty="0">
                  <a:solidFill>
                    <a:schemeClr val="accent1">
                      <a:lumMod val="75000"/>
                    </a:schemeClr>
                  </a:solidFill>
                  <a:latin typeface="Segoe Print" panose="02000800000000000000" pitchFamily="2" charset="0"/>
                </a:rPr>
                <a:t>)</a:t>
              </a:r>
              <a:endParaRPr lang="en-GB" dirty="0">
                <a:solidFill>
                  <a:schemeClr val="accent1">
                    <a:lumMod val="75000"/>
                  </a:schemeClr>
                </a:solidFill>
                <a:latin typeface="Segoe Print" panose="02000800000000000000" pitchFamily="2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1CC36CA-1822-D042-BEDE-7B6966777B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04677" y="3236128"/>
            <a:ext cx="1442598" cy="1442598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210122" y="97825"/>
            <a:ext cx="673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Wybór właściwej platformy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302099" y="363299"/>
            <a:ext cx="7388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Zwiększ zasięg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Twojej kampanii w mediach społecznościowych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D5A407-03FF-B641-8CF4-070365FAD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19121" y="1522491"/>
            <a:ext cx="4419419" cy="4371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0D7AEE7-D34F-6D4D-A25B-5BAE27B8A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28988" y="1746116"/>
            <a:ext cx="4493078" cy="4147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8C0FFA-F342-8F4F-BFD1-5CD0F08AE5F0}"/>
              </a:ext>
            </a:extLst>
          </p:cNvPr>
          <p:cNvSpPr txBox="1"/>
          <p:nvPr/>
        </p:nvSpPr>
        <p:spPr>
          <a:xfrm>
            <a:off x="3253219" y="2551837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Kampanie </a:t>
            </a:r>
            <a:r>
              <a:rPr lang="pl-PL" dirty="0" smtClean="0">
                <a:solidFill>
                  <a:srgbClr val="0070C0"/>
                </a:solidFill>
                <a:latin typeface="Segoe Print" panose="02000800000000000000" pitchFamily="2" charset="0"/>
              </a:rPr>
              <a:t>mobilne</a:t>
            </a:r>
          </a:p>
          <a:p>
            <a:pPr algn="ctr"/>
            <a:endParaRPr lang="pl-PL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  <a:latin typeface="Segoe Print" panose="02000800000000000000" pitchFamily="2" charset="0"/>
              </a:rPr>
              <a:t>Użyj SMS, MMS, mailingu, </a:t>
            </a:r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WhatsApp itp., </a:t>
            </a:r>
            <a:r>
              <a:rPr lang="pl-PL" dirty="0" smtClean="0">
                <a:solidFill>
                  <a:srgbClr val="0070C0"/>
                </a:solidFill>
                <a:latin typeface="Segoe Print" panose="02000800000000000000" pitchFamily="2" charset="0"/>
              </a:rPr>
              <a:t>aby </a:t>
            </a:r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poszerzyć </a:t>
            </a:r>
            <a:r>
              <a:rPr lang="pl-PL" dirty="0" smtClean="0">
                <a:solidFill>
                  <a:srgbClr val="0070C0"/>
                </a:solidFill>
                <a:latin typeface="Segoe Print" panose="02000800000000000000" pitchFamily="2" charset="0"/>
              </a:rPr>
              <a:t>dostęp do twoich </a:t>
            </a:r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treści w mediach społecznościowych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F6ABBA-695F-9543-972D-DC86EF96ECC5}"/>
              </a:ext>
            </a:extLst>
          </p:cNvPr>
          <p:cNvSpPr txBox="1"/>
          <p:nvPr/>
        </p:nvSpPr>
        <p:spPr>
          <a:xfrm rot="590223">
            <a:off x="8343901" y="2253009"/>
            <a:ext cx="2334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Segoe Print" panose="02000800000000000000" pitchFamily="2" charset="0"/>
              </a:rPr>
              <a:t>Angażowanie </a:t>
            </a:r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pracowników</a:t>
            </a:r>
          </a:p>
          <a:p>
            <a:pPr algn="ctr"/>
            <a:endParaRPr lang="pl-PL" dirty="0">
              <a:solidFill>
                <a:srgbClr val="0070C0"/>
              </a:solidFill>
              <a:latin typeface="Segoe Print" panose="02000800000000000000" pitchFamily="2" charset="0"/>
            </a:endParaRPr>
          </a:p>
          <a:p>
            <a:pPr algn="ctr"/>
            <a:r>
              <a:rPr lang="pl-PL" dirty="0">
                <a:solidFill>
                  <a:srgbClr val="0070C0"/>
                </a:solidFill>
                <a:latin typeface="Segoe Print" panose="02000800000000000000" pitchFamily="2" charset="0"/>
              </a:rPr>
              <a:t>Zwiększanie zasięgu marki poprzez udostępnianie treści przez pracowników </a:t>
            </a:r>
            <a:endParaRPr lang="en-GB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909754" y="211490"/>
            <a:ext cx="6234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Istnieje sześć integralnych kryteriów wyboru elementów marki 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5809432"/>
              </p:ext>
            </p:extLst>
          </p:nvPr>
        </p:nvGraphicFramePr>
        <p:xfrm>
          <a:off x="3363383" y="2079653"/>
          <a:ext cx="7617509" cy="350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75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3252942" y="548165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Tożsamość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marki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3252942" y="1713697"/>
            <a:ext cx="3787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es-ES" sz="2000" dirty="0">
                <a:solidFill>
                  <a:schemeClr val="accent6"/>
                </a:solidFill>
                <a:latin typeface="Segoe Print" pitchFamily="2" charset="0"/>
              </a:rPr>
              <a:t>Cały </a:t>
            </a:r>
            <a:r>
              <a:rPr lang="pl-PL" altLang="es-ES" sz="2000" b="1" dirty="0">
                <a:solidFill>
                  <a:srgbClr val="DEA900"/>
                </a:solidFill>
                <a:latin typeface="Segoe Print" pitchFamily="2" charset="0"/>
              </a:rPr>
              <a:t>zestaw elementów marki </a:t>
            </a:r>
            <a:r>
              <a:rPr lang="pl-PL" altLang="es-ES" sz="2000" dirty="0">
                <a:solidFill>
                  <a:schemeClr val="accent6"/>
                </a:solidFill>
                <a:latin typeface="Segoe Print" pitchFamily="2" charset="0"/>
              </a:rPr>
              <a:t>tworzy jej tożsamość, mają one wpływ na </a:t>
            </a:r>
            <a:r>
              <a:rPr lang="pl-PL" altLang="es-ES" sz="2000" b="1" dirty="0">
                <a:solidFill>
                  <a:srgbClr val="DEA900"/>
                </a:solidFill>
                <a:latin typeface="Segoe Print" pitchFamily="2" charset="0"/>
              </a:rPr>
              <a:t>świadomość marki</a:t>
            </a:r>
            <a:r>
              <a:rPr lang="pl-PL" altLang="es-ES" sz="20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pl-PL" altLang="es-ES" sz="2000" dirty="0">
                <a:solidFill>
                  <a:schemeClr val="accent6"/>
                </a:solidFill>
                <a:latin typeface="Segoe Print" pitchFamily="2" charset="0"/>
              </a:rPr>
              <a:t>oraz </a:t>
            </a:r>
            <a:r>
              <a:rPr lang="pl-PL" altLang="es-ES" sz="2000" b="1" dirty="0">
                <a:solidFill>
                  <a:srgbClr val="DEA900"/>
                </a:solidFill>
                <a:latin typeface="Segoe Print" pitchFamily="2" charset="0"/>
              </a:rPr>
              <a:t>jej wizerunek.</a:t>
            </a:r>
            <a:endParaRPr lang="en-GB" altLang="es-ES" sz="2000" b="1" dirty="0">
              <a:solidFill>
                <a:srgbClr val="DEA900"/>
              </a:solidFill>
              <a:latin typeface="Segoe Print" pitchFamily="2" charset="0"/>
            </a:endParaRPr>
          </a:p>
          <a:p>
            <a:pPr>
              <a:defRPr/>
            </a:pPr>
            <a:endParaRPr lang="pl-PL" altLang="es-ES" sz="2000" dirty="0">
              <a:solidFill>
                <a:schemeClr val="accent6"/>
              </a:solidFill>
              <a:latin typeface="Segoe Print" pitchFamily="2" charset="0"/>
            </a:endParaRPr>
          </a:p>
          <a:p>
            <a:pPr>
              <a:defRPr/>
            </a:pPr>
            <a:endParaRPr lang="hr-HR" dirty="0">
              <a:solidFill>
                <a:srgbClr val="DEA900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pl-PL" dirty="0">
                <a:solidFill>
                  <a:srgbClr val="DEA900"/>
                </a:solidFill>
                <a:latin typeface="Segoe Print" pitchFamily="2" charset="0"/>
              </a:rPr>
              <a:t>Spójność tożsamości </a:t>
            </a:r>
            <a:r>
              <a:rPr lang="pl-PL" dirty="0">
                <a:solidFill>
                  <a:schemeClr val="accent6"/>
                </a:solidFill>
                <a:latin typeface="Segoe Print" pitchFamily="2" charset="0"/>
              </a:rPr>
              <a:t>marki zależy od stopnia </a:t>
            </a:r>
            <a:r>
              <a:rPr lang="pl-PL" b="1" dirty="0">
                <a:solidFill>
                  <a:srgbClr val="DEA900"/>
                </a:solidFill>
                <a:latin typeface="Segoe Print" pitchFamily="2" charset="0"/>
              </a:rPr>
              <a:t>spójności elementów marki</a:t>
            </a:r>
            <a:r>
              <a:rPr lang="pl-PL" b="1" dirty="0">
                <a:solidFill>
                  <a:schemeClr val="accent6"/>
                </a:solidFill>
                <a:latin typeface="Segoe Print" pitchFamily="2" charset="0"/>
              </a:rPr>
              <a:t>.</a:t>
            </a:r>
            <a:endParaRPr lang="hr-HR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81036968"/>
              </p:ext>
            </p:extLst>
          </p:nvPr>
        </p:nvGraphicFramePr>
        <p:xfrm>
          <a:off x="7412305" y="2225309"/>
          <a:ext cx="4559824" cy="308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247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607506"/>
            <a:ext cx="6234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Cel</a:t>
            </a:r>
            <a:r>
              <a:rPr lang="en-GB" sz="3600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GB" sz="3600" b="1" dirty="0" err="1">
                <a:solidFill>
                  <a:schemeClr val="accent6"/>
                </a:solidFill>
                <a:latin typeface="Segoe Print" pitchFamily="2" charset="0"/>
              </a:rPr>
              <a:t>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602996" y="1582340"/>
            <a:ext cx="51068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  <a:p>
            <a:pPr>
              <a:defRPr/>
            </a:pPr>
            <a:endParaRPr lang="en-GB" altLang="es-ES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podstawowy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powód istnienia firmy</a:t>
            </a:r>
            <a:r>
              <a:rPr lang="pl-PL" altLang="es-ES" dirty="0">
                <a:latin typeface="Segoe Print" pitchFamily="2" charset="0"/>
              </a:rPr>
              <a:t>, </a:t>
            </a:r>
            <a:br>
              <a:rPr lang="pl-PL" altLang="es-ES" dirty="0">
                <a:latin typeface="Segoe Print" pitchFamily="2" charset="0"/>
              </a:rPr>
            </a:br>
            <a:r>
              <a:rPr lang="pl-PL" altLang="es-ES" dirty="0">
                <a:latin typeface="Segoe Print" pitchFamily="2" charset="0"/>
              </a:rPr>
              <a:t>tj. dlaczego ona istnieje,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tożsamość</a:t>
            </a:r>
            <a:r>
              <a:rPr lang="pl-PL" altLang="es-ES" dirty="0">
                <a:latin typeface="Segoe Print" pitchFamily="2" charset="0"/>
              </a:rPr>
              <a:t> firmy na rynku,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sposób na odróżnienie </a:t>
            </a:r>
            <a:r>
              <a:rPr lang="pl-PL" altLang="es-ES" dirty="0">
                <a:latin typeface="Segoe Print" pitchFamily="2" charset="0"/>
              </a:rPr>
              <a:t>marki od konkurencji, </a:t>
            </a:r>
          </a:p>
          <a:p>
            <a:pPr>
              <a:defRPr/>
            </a:pPr>
            <a:endParaRPr lang="pl-PL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dodawanie wartości </a:t>
            </a:r>
            <a:r>
              <a:rPr lang="pl-PL" altLang="es-ES" dirty="0">
                <a:latin typeface="Segoe Print" pitchFamily="2" charset="0"/>
              </a:rPr>
              <a:t>do życia klientów </a:t>
            </a:r>
            <a:br>
              <a:rPr lang="pl-PL" altLang="es-ES" dirty="0">
                <a:latin typeface="Segoe Print" pitchFamily="2" charset="0"/>
              </a:rPr>
            </a:br>
            <a:r>
              <a:rPr lang="pl-PL" altLang="es-ES" dirty="0">
                <a:latin typeface="Segoe Print" pitchFamily="2" charset="0"/>
              </a:rPr>
              <a:t>i społeczeństwa. 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089966" y="3835323"/>
            <a:ext cx="1882162" cy="1258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Segoe Print" pitchFamily="2" charset="0"/>
              </a:rPr>
              <a:t>Klient</a:t>
            </a:r>
            <a:endParaRPr lang="en-US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77616" y="2930922"/>
            <a:ext cx="1859927" cy="131709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Segoe Print" pitchFamily="2" charset="0"/>
              </a:rPr>
              <a:t>cel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78071" y="1990643"/>
            <a:ext cx="1858901" cy="13330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Segoe Print" pitchFamily="2" charset="0"/>
              </a:rPr>
              <a:t>Marka</a:t>
            </a:r>
            <a:endParaRPr lang="en-US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0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865C23-FDA8-490F-8361-E20DBD13A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77" y="6246319"/>
            <a:ext cx="2583712" cy="563309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976701B4-6DF0-4CEE-A08F-7C887CCE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2" y="6246320"/>
            <a:ext cx="7324605" cy="56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FE8CDF-E525-4D48-807A-666B11F6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39" y="48371"/>
            <a:ext cx="2281389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5DCD84E-B419-43F8-A6CF-656752529A76}"/>
              </a:ext>
            </a:extLst>
          </p:cNvPr>
          <p:cNvSpPr/>
          <p:nvPr/>
        </p:nvSpPr>
        <p:spPr>
          <a:xfrm>
            <a:off x="581990" y="0"/>
            <a:ext cx="77857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C82A64-2E26-47B1-841D-160325C619E0}"/>
              </a:ext>
            </a:extLst>
          </p:cNvPr>
          <p:cNvSpPr/>
          <p:nvPr/>
        </p:nvSpPr>
        <p:spPr>
          <a:xfrm>
            <a:off x="-32987" y="0"/>
            <a:ext cx="778576" cy="6858000"/>
          </a:xfrm>
          <a:prstGeom prst="rect">
            <a:avLst/>
          </a:pr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256B2B-1435-461D-8F62-75B1C92F1923}"/>
              </a:ext>
            </a:extLst>
          </p:cNvPr>
          <p:cNvSpPr/>
          <p:nvPr/>
        </p:nvSpPr>
        <p:spPr>
          <a:xfrm>
            <a:off x="1360566" y="0"/>
            <a:ext cx="79773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BF1E-B8F2-4B6C-A76B-D8673E0CF73D}"/>
              </a:ext>
            </a:extLst>
          </p:cNvPr>
          <p:cNvSpPr txBox="1"/>
          <p:nvPr/>
        </p:nvSpPr>
        <p:spPr>
          <a:xfrm>
            <a:off x="2773276" y="433500"/>
            <a:ext cx="623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6"/>
                </a:solidFill>
                <a:latin typeface="Segoe Print" pitchFamily="2" charset="0"/>
              </a:rPr>
              <a:t>Korzyści biznesowe wynikające z celu marki</a:t>
            </a:r>
            <a:endParaRPr lang="en-GB" sz="36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50937956-F9E8-4796-8E1E-2932BB6CF382}"/>
              </a:ext>
            </a:extLst>
          </p:cNvPr>
          <p:cNvSpPr/>
          <p:nvPr/>
        </p:nvSpPr>
        <p:spPr>
          <a:xfrm>
            <a:off x="2851545" y="1990641"/>
            <a:ext cx="4399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alt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łączenie się z konsumentami za pomocą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różnych punktów styku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latin typeface="Segoe Print" pitchFamily="2" charset="0"/>
              </a:rPr>
              <a:t>tworzenie 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więzi emocjonalnej </a:t>
            </a:r>
            <a:b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</a:b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i głębszych relacji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za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p</a:t>
            </a:r>
            <a:r>
              <a:rPr lang="en-GB" altLang="es-ES" b="1" dirty="0" err="1">
                <a:solidFill>
                  <a:schemeClr val="accent6"/>
                </a:solidFill>
                <a:latin typeface="Segoe Print" pitchFamily="2" charset="0"/>
              </a:rPr>
              <a:t>adani</a:t>
            </a:r>
            <a:r>
              <a:rPr lang="pl-PL" altLang="es-ES" b="1" dirty="0">
                <a:solidFill>
                  <a:schemeClr val="accent6"/>
                </a:solidFill>
                <a:latin typeface="Segoe Print" pitchFamily="2" charset="0"/>
              </a:rPr>
              <a:t>e</a:t>
            </a: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 w </a:t>
            </a:r>
            <a:r>
              <a:rPr lang="en-GB" altLang="es-ES" b="1" dirty="0" err="1">
                <a:solidFill>
                  <a:schemeClr val="accent6"/>
                </a:solidFill>
                <a:latin typeface="Segoe Print" pitchFamily="2" charset="0"/>
              </a:rPr>
              <a:t>pamięć</a:t>
            </a: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pl-PL" altLang="es-ES" dirty="0">
                <a:latin typeface="Segoe Print" pitchFamily="2" charset="0"/>
              </a:rPr>
              <a:t>i odróżnianie marki od konkurencji</a:t>
            </a:r>
          </a:p>
          <a:p>
            <a:pPr>
              <a:defRPr/>
            </a:pPr>
            <a:endParaRPr lang="en-GB" altLang="es-ES" dirty="0">
              <a:latin typeface="Segoe Pri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s-ES" dirty="0" err="1">
                <a:latin typeface="Segoe Print" pitchFamily="2" charset="0"/>
              </a:rPr>
              <a:t>zwiększania</a:t>
            </a:r>
            <a:r>
              <a:rPr lang="en-GB" altLang="es-ES" dirty="0">
                <a:latin typeface="Segoe Print" pitchFamily="2" charset="0"/>
              </a:rPr>
              <a:t> </a:t>
            </a:r>
            <a:r>
              <a:rPr lang="en-GB" altLang="es-ES" b="1" dirty="0" err="1">
                <a:solidFill>
                  <a:schemeClr val="accent6"/>
                </a:solidFill>
                <a:latin typeface="Segoe Print" pitchFamily="2" charset="0"/>
              </a:rPr>
              <a:t>siły</a:t>
            </a:r>
            <a:r>
              <a:rPr lang="en-GB" altLang="es-ES" b="1" dirty="0">
                <a:solidFill>
                  <a:schemeClr val="accent6"/>
                </a:solidFill>
                <a:latin typeface="Segoe Print" pitchFamily="2" charset="0"/>
              </a:rPr>
              <a:t> </a:t>
            </a:r>
            <a:r>
              <a:rPr lang="en-GB" altLang="es-ES" b="1" dirty="0" err="1">
                <a:solidFill>
                  <a:schemeClr val="accent6"/>
                </a:solidFill>
                <a:latin typeface="Segoe Print" pitchFamily="2" charset="0"/>
              </a:rPr>
              <a:t>marki</a:t>
            </a:r>
            <a:endParaRPr lang="en-GB" altLang="es-ES" b="1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49758843"/>
              </p:ext>
            </p:extLst>
          </p:nvPr>
        </p:nvGraphicFramePr>
        <p:xfrm>
          <a:off x="7398577" y="1990641"/>
          <a:ext cx="4650463" cy="371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878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3064</TotalTime>
  <Words>2680</Words>
  <Application>Microsoft Office PowerPoint</Application>
  <PresentationFormat>Niestandardowy</PresentationFormat>
  <Paragraphs>502</Paragraphs>
  <Slides>53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53</vt:i4>
      </vt:variant>
    </vt:vector>
  </HeadingPairs>
  <TitlesOfParts>
    <vt:vector size="55" baseType="lpstr"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Budowanie różnorodności marki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Karolina Palimaka</cp:lastModifiedBy>
  <cp:revision>253</cp:revision>
  <dcterms:created xsi:type="dcterms:W3CDTF">2020-02-17T08:41:25Z</dcterms:created>
  <dcterms:modified xsi:type="dcterms:W3CDTF">2021-03-09T21:33:51Z</dcterms:modified>
</cp:coreProperties>
</file>